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4" r:id="rId5"/>
    <p:sldId id="275" r:id="rId6"/>
    <p:sldId id="286" r:id="rId7"/>
    <p:sldId id="259" r:id="rId8"/>
    <p:sldId id="276" r:id="rId9"/>
    <p:sldId id="287" r:id="rId10"/>
    <p:sldId id="277" r:id="rId11"/>
    <p:sldId id="278" r:id="rId12"/>
    <p:sldId id="288" r:id="rId13"/>
    <p:sldId id="285" r:id="rId14"/>
    <p:sldId id="260" r:id="rId15"/>
    <p:sldId id="279" r:id="rId16"/>
    <p:sldId id="280" r:id="rId17"/>
    <p:sldId id="281" r:id="rId18"/>
    <p:sldId id="282" r:id="rId19"/>
    <p:sldId id="283" r:id="rId20"/>
    <p:sldId id="284" r:id="rId21"/>
    <p:sldId id="270" r:id="rId22"/>
    <p:sldId id="272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79E98-EA8F-4DD5-B19B-70204E69CC1D}" type="doc">
      <dgm:prSet loTypeId="urn:microsoft.com/office/officeart/2005/8/layout/hProcess10#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7D0E911-C26E-4BA1-86CE-E120004428F6}">
      <dgm:prSet phldrT="[Texto]"/>
      <dgm:spPr/>
      <dgm:t>
        <a:bodyPr/>
        <a:lstStyle/>
        <a:p>
          <a:r>
            <a:rPr lang="pt-BR" dirty="0"/>
            <a:t>Organização da produção</a:t>
          </a:r>
        </a:p>
      </dgm:t>
    </dgm:pt>
    <dgm:pt modelId="{42104DE8-A549-4569-80DD-08D06DFDE8F2}" type="parTrans" cxnId="{90E01762-6613-4647-B204-59C4D7934F32}">
      <dgm:prSet/>
      <dgm:spPr/>
      <dgm:t>
        <a:bodyPr/>
        <a:lstStyle/>
        <a:p>
          <a:endParaRPr lang="pt-BR"/>
        </a:p>
      </dgm:t>
    </dgm:pt>
    <dgm:pt modelId="{49862CBF-AFB6-451D-9B87-FAF5377F75C5}" type="sibTrans" cxnId="{90E01762-6613-4647-B204-59C4D7934F32}">
      <dgm:prSet/>
      <dgm:spPr/>
      <dgm:t>
        <a:bodyPr/>
        <a:lstStyle/>
        <a:p>
          <a:endParaRPr lang="pt-BR"/>
        </a:p>
      </dgm:t>
    </dgm:pt>
    <dgm:pt modelId="{E565EA72-A755-42D7-8EEF-944138CF8126}">
      <dgm:prSet phldrT="[Texto]" phldr="1"/>
      <dgm:spPr/>
      <dgm:t>
        <a:bodyPr/>
        <a:lstStyle/>
        <a:p>
          <a:endParaRPr lang="pt-BR" dirty="0"/>
        </a:p>
      </dgm:t>
    </dgm:pt>
    <dgm:pt modelId="{488D5F8A-0C89-4F7A-9D3A-029DE8E940F3}" type="parTrans" cxnId="{A852C808-E657-4D74-9764-A073AF8117DB}">
      <dgm:prSet/>
      <dgm:spPr/>
      <dgm:t>
        <a:bodyPr/>
        <a:lstStyle/>
        <a:p>
          <a:endParaRPr lang="pt-BR"/>
        </a:p>
      </dgm:t>
    </dgm:pt>
    <dgm:pt modelId="{129F95BB-0F34-460F-ACFF-3B9F1446D3AC}" type="sibTrans" cxnId="{A852C808-E657-4D74-9764-A073AF8117DB}">
      <dgm:prSet/>
      <dgm:spPr/>
      <dgm:t>
        <a:bodyPr/>
        <a:lstStyle/>
        <a:p>
          <a:endParaRPr lang="pt-BR"/>
        </a:p>
      </dgm:t>
    </dgm:pt>
    <dgm:pt modelId="{A9F036E1-041E-42F9-A323-0334F2AD79E8}">
      <dgm:prSet phldrT="[Texto]" phldr="1"/>
      <dgm:spPr/>
      <dgm:t>
        <a:bodyPr/>
        <a:lstStyle/>
        <a:p>
          <a:endParaRPr lang="pt-BR"/>
        </a:p>
      </dgm:t>
    </dgm:pt>
    <dgm:pt modelId="{2F0DDE12-525C-45CE-A1C3-723E31E9EC3A}" type="parTrans" cxnId="{183ABE36-C5C4-4780-B815-121E4A2F0235}">
      <dgm:prSet/>
      <dgm:spPr/>
      <dgm:t>
        <a:bodyPr/>
        <a:lstStyle/>
        <a:p>
          <a:endParaRPr lang="pt-BR"/>
        </a:p>
      </dgm:t>
    </dgm:pt>
    <dgm:pt modelId="{F734D187-6F7E-4277-A59C-04F120DE2416}" type="sibTrans" cxnId="{183ABE36-C5C4-4780-B815-121E4A2F0235}">
      <dgm:prSet/>
      <dgm:spPr/>
      <dgm:t>
        <a:bodyPr/>
        <a:lstStyle/>
        <a:p>
          <a:endParaRPr lang="pt-BR"/>
        </a:p>
      </dgm:t>
    </dgm:pt>
    <dgm:pt modelId="{337BFF40-63E0-4C17-80BC-6CB01875A398}">
      <dgm:prSet phldrT="[Texto]"/>
      <dgm:spPr/>
      <dgm:t>
        <a:bodyPr/>
        <a:lstStyle/>
        <a:p>
          <a:r>
            <a:rPr lang="pt-BR" dirty="0"/>
            <a:t>Produção Artesanal</a:t>
          </a:r>
        </a:p>
      </dgm:t>
    </dgm:pt>
    <dgm:pt modelId="{5118F344-D96A-4277-9AD9-F077C3E20E14}" type="parTrans" cxnId="{E40B15D6-4AE1-4ABC-9FF8-AFF28F326942}">
      <dgm:prSet/>
      <dgm:spPr/>
      <dgm:t>
        <a:bodyPr/>
        <a:lstStyle/>
        <a:p>
          <a:endParaRPr lang="pt-BR"/>
        </a:p>
      </dgm:t>
    </dgm:pt>
    <dgm:pt modelId="{E72CACBB-13FA-4DF1-816F-167CFF68E2A1}" type="sibTrans" cxnId="{E40B15D6-4AE1-4ABC-9FF8-AFF28F326942}">
      <dgm:prSet/>
      <dgm:spPr/>
      <dgm:t>
        <a:bodyPr/>
        <a:lstStyle/>
        <a:p>
          <a:endParaRPr lang="pt-BR"/>
        </a:p>
      </dgm:t>
    </dgm:pt>
    <dgm:pt modelId="{57EC3B8D-0180-4554-A6D4-B88C03561D95}">
      <dgm:prSet phldrT="[Texto]" phldr="1"/>
      <dgm:spPr/>
      <dgm:t>
        <a:bodyPr/>
        <a:lstStyle/>
        <a:p>
          <a:endParaRPr lang="pt-BR"/>
        </a:p>
      </dgm:t>
    </dgm:pt>
    <dgm:pt modelId="{5EAC9317-3C62-47E7-9027-92F778A953E5}" type="parTrans" cxnId="{9715C971-B520-447F-8ADF-A84D7D223008}">
      <dgm:prSet/>
      <dgm:spPr/>
      <dgm:t>
        <a:bodyPr/>
        <a:lstStyle/>
        <a:p>
          <a:endParaRPr lang="pt-BR"/>
        </a:p>
      </dgm:t>
    </dgm:pt>
    <dgm:pt modelId="{DC957BFA-DEFD-4192-8CC2-9862EBD55643}" type="sibTrans" cxnId="{9715C971-B520-447F-8ADF-A84D7D223008}">
      <dgm:prSet/>
      <dgm:spPr/>
      <dgm:t>
        <a:bodyPr/>
        <a:lstStyle/>
        <a:p>
          <a:endParaRPr lang="pt-BR"/>
        </a:p>
      </dgm:t>
    </dgm:pt>
    <dgm:pt modelId="{A7C45FBA-F6C6-4FEE-A6DF-5B810A5DFBF9}">
      <dgm:prSet phldrT="[Texto]" phldr="1"/>
      <dgm:spPr/>
      <dgm:t>
        <a:bodyPr/>
        <a:lstStyle/>
        <a:p>
          <a:endParaRPr lang="pt-BR"/>
        </a:p>
      </dgm:t>
    </dgm:pt>
    <dgm:pt modelId="{ED7C8AC4-F845-4AB0-8A84-E3FF1F9C5B9D}" type="parTrans" cxnId="{9F45761F-FC0C-439C-A8D3-2CE97A52FF7F}">
      <dgm:prSet/>
      <dgm:spPr/>
      <dgm:t>
        <a:bodyPr/>
        <a:lstStyle/>
        <a:p>
          <a:endParaRPr lang="pt-BR"/>
        </a:p>
      </dgm:t>
    </dgm:pt>
    <dgm:pt modelId="{38241061-E089-4210-8CA0-ED949CC1C7AE}" type="sibTrans" cxnId="{9F45761F-FC0C-439C-A8D3-2CE97A52FF7F}">
      <dgm:prSet/>
      <dgm:spPr/>
      <dgm:t>
        <a:bodyPr/>
        <a:lstStyle/>
        <a:p>
          <a:endParaRPr lang="pt-BR"/>
        </a:p>
      </dgm:t>
    </dgm:pt>
    <dgm:pt modelId="{B9E6B0EB-E083-4946-ADCB-E955B939A7E5}">
      <dgm:prSet phldrT="[Texto]"/>
      <dgm:spPr/>
      <dgm:t>
        <a:bodyPr/>
        <a:lstStyle/>
        <a:p>
          <a:r>
            <a:rPr lang="pt-BR" dirty="0"/>
            <a:t>Produção Manufatureira</a:t>
          </a:r>
        </a:p>
      </dgm:t>
    </dgm:pt>
    <dgm:pt modelId="{949E2507-FB98-4C7F-A4DC-CFA0FA70AF42}" type="parTrans" cxnId="{583180B6-A55B-4C88-B35C-FBED8638BD2A}">
      <dgm:prSet/>
      <dgm:spPr/>
      <dgm:t>
        <a:bodyPr/>
        <a:lstStyle/>
        <a:p>
          <a:endParaRPr lang="pt-BR"/>
        </a:p>
      </dgm:t>
    </dgm:pt>
    <dgm:pt modelId="{E167693C-FB99-42E8-9D23-1C5320C0C657}" type="sibTrans" cxnId="{583180B6-A55B-4C88-B35C-FBED8638BD2A}">
      <dgm:prSet/>
      <dgm:spPr/>
      <dgm:t>
        <a:bodyPr/>
        <a:lstStyle/>
        <a:p>
          <a:endParaRPr lang="pt-BR"/>
        </a:p>
      </dgm:t>
    </dgm:pt>
    <dgm:pt modelId="{58893A88-C158-4B7D-8C05-90CF7725EEAE}">
      <dgm:prSet phldrT="[Texto]" phldr="1"/>
      <dgm:spPr/>
      <dgm:t>
        <a:bodyPr/>
        <a:lstStyle/>
        <a:p>
          <a:endParaRPr lang="pt-BR"/>
        </a:p>
      </dgm:t>
    </dgm:pt>
    <dgm:pt modelId="{DF338E28-498D-4727-9B00-40EE000A1F58}" type="parTrans" cxnId="{74D4B26C-44D4-4923-8C09-44A31017E9D1}">
      <dgm:prSet/>
      <dgm:spPr/>
      <dgm:t>
        <a:bodyPr/>
        <a:lstStyle/>
        <a:p>
          <a:endParaRPr lang="pt-BR"/>
        </a:p>
      </dgm:t>
    </dgm:pt>
    <dgm:pt modelId="{AD981E28-5160-4C25-98B7-000F8BB53DFD}" type="sibTrans" cxnId="{74D4B26C-44D4-4923-8C09-44A31017E9D1}">
      <dgm:prSet/>
      <dgm:spPr/>
      <dgm:t>
        <a:bodyPr/>
        <a:lstStyle/>
        <a:p>
          <a:endParaRPr lang="pt-BR"/>
        </a:p>
      </dgm:t>
    </dgm:pt>
    <dgm:pt modelId="{4E6B2167-404F-43DC-8F78-57133FB6DB92}">
      <dgm:prSet phldrT="[Texto]" phldr="1"/>
      <dgm:spPr/>
      <dgm:t>
        <a:bodyPr/>
        <a:lstStyle/>
        <a:p>
          <a:endParaRPr lang="pt-BR" dirty="0"/>
        </a:p>
      </dgm:t>
    </dgm:pt>
    <dgm:pt modelId="{8E902E41-9650-4864-A77A-EA859A1D6478}" type="parTrans" cxnId="{8B954643-3477-4869-8710-460B49FBDD67}">
      <dgm:prSet/>
      <dgm:spPr/>
      <dgm:t>
        <a:bodyPr/>
        <a:lstStyle/>
        <a:p>
          <a:endParaRPr lang="pt-BR"/>
        </a:p>
      </dgm:t>
    </dgm:pt>
    <dgm:pt modelId="{296576A8-A31D-408E-B09F-9FE66F1E5C24}" type="sibTrans" cxnId="{8B954643-3477-4869-8710-460B49FBDD67}">
      <dgm:prSet/>
      <dgm:spPr/>
      <dgm:t>
        <a:bodyPr/>
        <a:lstStyle/>
        <a:p>
          <a:endParaRPr lang="pt-BR"/>
        </a:p>
      </dgm:t>
    </dgm:pt>
    <dgm:pt modelId="{7247DD25-BBF6-4A08-A81C-81621911DFD1}">
      <dgm:prSet phldrT="[Texto]"/>
      <dgm:spPr/>
      <dgm:t>
        <a:bodyPr/>
        <a:lstStyle/>
        <a:p>
          <a:r>
            <a:rPr lang="pt-BR" dirty="0"/>
            <a:t>Produção Mecanizada</a:t>
          </a:r>
        </a:p>
      </dgm:t>
    </dgm:pt>
    <dgm:pt modelId="{CEC04D5C-0331-4566-9A1E-B33A01F0A226}" type="parTrans" cxnId="{6E450237-A711-49D8-87EA-162F9A7EFD7B}">
      <dgm:prSet/>
      <dgm:spPr/>
      <dgm:t>
        <a:bodyPr/>
        <a:lstStyle/>
        <a:p>
          <a:endParaRPr lang="pt-BR"/>
        </a:p>
      </dgm:t>
    </dgm:pt>
    <dgm:pt modelId="{816EE4BD-330E-4726-9557-120B085AFE9A}" type="sibTrans" cxnId="{6E450237-A711-49D8-87EA-162F9A7EFD7B}">
      <dgm:prSet/>
      <dgm:spPr/>
      <dgm:t>
        <a:bodyPr/>
        <a:lstStyle/>
        <a:p>
          <a:endParaRPr lang="pt-BR"/>
        </a:p>
      </dgm:t>
    </dgm:pt>
    <dgm:pt modelId="{A7702F6B-FBAC-4393-979D-E9A201FA48B5}" type="pres">
      <dgm:prSet presAssocID="{A0879E98-EA8F-4DD5-B19B-70204E69CC1D}" presName="Name0" presStyleCnt="0">
        <dgm:presLayoutVars>
          <dgm:dir/>
          <dgm:resizeHandles val="exact"/>
        </dgm:presLayoutVars>
      </dgm:prSet>
      <dgm:spPr/>
    </dgm:pt>
    <dgm:pt modelId="{B5275084-D92D-4220-A140-2CB12A0644CE}" type="pres">
      <dgm:prSet presAssocID="{E7D0E911-C26E-4BA1-86CE-E120004428F6}" presName="composite" presStyleCnt="0"/>
      <dgm:spPr/>
    </dgm:pt>
    <dgm:pt modelId="{67B1CE12-4559-4968-9314-153E9483CB94}" type="pres">
      <dgm:prSet presAssocID="{E7D0E911-C26E-4BA1-86CE-E120004428F6}" presName="imagSh" presStyleLbl="b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096860-E962-46D4-85EE-2EA098DC9E96}" type="pres">
      <dgm:prSet presAssocID="{E7D0E911-C26E-4BA1-86CE-E120004428F6}" presName="txNode" presStyleLbl="node1" presStyleIdx="0" presStyleCnt="4" custLinFactNeighborX="9817" custLinFactNeighborY="33784">
        <dgm:presLayoutVars>
          <dgm:bulletEnabled val="1"/>
        </dgm:presLayoutVars>
      </dgm:prSet>
      <dgm:spPr/>
    </dgm:pt>
    <dgm:pt modelId="{5CBF70A0-F697-41BC-8269-27C39F2A37AE}" type="pres">
      <dgm:prSet presAssocID="{49862CBF-AFB6-451D-9B87-FAF5377F75C5}" presName="sibTrans" presStyleLbl="sibTrans2D1" presStyleIdx="0" presStyleCnt="3"/>
      <dgm:spPr/>
    </dgm:pt>
    <dgm:pt modelId="{9C716DEA-3216-4E04-9E70-18AC7A117F80}" type="pres">
      <dgm:prSet presAssocID="{49862CBF-AFB6-451D-9B87-FAF5377F75C5}" presName="connTx" presStyleLbl="sibTrans2D1" presStyleIdx="0" presStyleCnt="3"/>
      <dgm:spPr/>
    </dgm:pt>
    <dgm:pt modelId="{60BCD296-1F39-47F0-8B0F-BB82AAA1309F}" type="pres">
      <dgm:prSet presAssocID="{337BFF40-63E0-4C17-80BC-6CB01875A398}" presName="composite" presStyleCnt="0"/>
      <dgm:spPr/>
    </dgm:pt>
    <dgm:pt modelId="{D7781916-5C74-4CFE-863D-55B903FC9C93}" type="pres">
      <dgm:prSet presAssocID="{337BFF40-63E0-4C17-80BC-6CB01875A398}" presName="imagSh" presStyleLbl="b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AB39B5-02A6-45B5-A940-8EE4E61BD24C}" type="pres">
      <dgm:prSet presAssocID="{337BFF40-63E0-4C17-80BC-6CB01875A398}" presName="txNode" presStyleLbl="node1" presStyleIdx="1" presStyleCnt="4" custLinFactNeighborX="2345" custLinFactNeighborY="23607">
        <dgm:presLayoutVars>
          <dgm:bulletEnabled val="1"/>
        </dgm:presLayoutVars>
      </dgm:prSet>
      <dgm:spPr/>
    </dgm:pt>
    <dgm:pt modelId="{BE2ACB36-8D4D-4876-A03C-7C21CEDF0985}" type="pres">
      <dgm:prSet presAssocID="{E72CACBB-13FA-4DF1-816F-167CFF68E2A1}" presName="sibTrans" presStyleLbl="sibTrans2D1" presStyleIdx="1" presStyleCnt="3"/>
      <dgm:spPr/>
    </dgm:pt>
    <dgm:pt modelId="{9095D234-D54F-4F3D-84E8-DEC4DDE94143}" type="pres">
      <dgm:prSet presAssocID="{E72CACBB-13FA-4DF1-816F-167CFF68E2A1}" presName="connTx" presStyleLbl="sibTrans2D1" presStyleIdx="1" presStyleCnt="3"/>
      <dgm:spPr/>
    </dgm:pt>
    <dgm:pt modelId="{C97C6026-4277-45A8-BF15-51397EA90C09}" type="pres">
      <dgm:prSet presAssocID="{B9E6B0EB-E083-4946-ADCB-E955B939A7E5}" presName="composite" presStyleCnt="0"/>
      <dgm:spPr/>
    </dgm:pt>
    <dgm:pt modelId="{E611C2C5-5D54-4844-88DB-FC12066A5A53}" type="pres">
      <dgm:prSet presAssocID="{B9E6B0EB-E083-4946-ADCB-E955B939A7E5}" presName="imagSh" presStyleLbl="b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F2C2AB-74AF-4C85-A503-EA0D10CB8456}" type="pres">
      <dgm:prSet presAssocID="{B9E6B0EB-E083-4946-ADCB-E955B939A7E5}" presName="txNode" presStyleLbl="node1" presStyleIdx="2" presStyleCnt="4" custLinFactNeighborX="5050" custLinFactNeighborY="18519">
        <dgm:presLayoutVars>
          <dgm:bulletEnabled val="1"/>
        </dgm:presLayoutVars>
      </dgm:prSet>
      <dgm:spPr/>
    </dgm:pt>
    <dgm:pt modelId="{5BE9425A-27FA-47D3-A1D5-40143891BE97}" type="pres">
      <dgm:prSet presAssocID="{E167693C-FB99-42E8-9D23-1C5320C0C657}" presName="sibTrans" presStyleLbl="sibTrans2D1" presStyleIdx="2" presStyleCnt="3"/>
      <dgm:spPr/>
    </dgm:pt>
    <dgm:pt modelId="{A8D03E4D-7109-47CD-8CA3-ED87D47C92A1}" type="pres">
      <dgm:prSet presAssocID="{E167693C-FB99-42E8-9D23-1C5320C0C657}" presName="connTx" presStyleLbl="sibTrans2D1" presStyleIdx="2" presStyleCnt="3"/>
      <dgm:spPr/>
    </dgm:pt>
    <dgm:pt modelId="{2ACEDAC2-9D2C-4D0A-8712-C2E2AFBA9DE4}" type="pres">
      <dgm:prSet presAssocID="{7247DD25-BBF6-4A08-A81C-81621911DFD1}" presName="composite" presStyleCnt="0"/>
      <dgm:spPr/>
    </dgm:pt>
    <dgm:pt modelId="{EE4A7E8D-E1A3-46B9-B513-1CBD76147982}" type="pres">
      <dgm:prSet presAssocID="{7247DD25-BBF6-4A08-A81C-81621911DFD1}" presName="imagSh" presStyleLbl="b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114D791-3D14-4CC8-9C63-269D80B748F1}" type="pres">
      <dgm:prSet presAssocID="{7247DD25-BBF6-4A08-A81C-81621911DFD1}" presName="txNode" presStyleLbl="node1" presStyleIdx="3" presStyleCnt="4" custLinFactNeighborX="-2422" custLinFactNeighborY="3254">
        <dgm:presLayoutVars>
          <dgm:bulletEnabled val="1"/>
        </dgm:presLayoutVars>
      </dgm:prSet>
      <dgm:spPr/>
    </dgm:pt>
  </dgm:ptLst>
  <dgm:cxnLst>
    <dgm:cxn modelId="{B82B0C01-CFC6-4EE2-92F9-DBC06FF7983A}" type="presOf" srcId="{58893A88-C158-4B7D-8C05-90CF7725EEAE}" destId="{52F2C2AB-74AF-4C85-A503-EA0D10CB8456}" srcOrd="0" destOrd="1" presId="urn:microsoft.com/office/officeart/2005/8/layout/hProcess10#1"/>
    <dgm:cxn modelId="{A852C808-E657-4D74-9764-A073AF8117DB}" srcId="{E7D0E911-C26E-4BA1-86CE-E120004428F6}" destId="{E565EA72-A755-42D7-8EEF-944138CF8126}" srcOrd="0" destOrd="0" parTransId="{488D5F8A-0C89-4F7A-9D3A-029DE8E940F3}" sibTransId="{129F95BB-0F34-460F-ACFF-3B9F1446D3AC}"/>
    <dgm:cxn modelId="{CEEA3012-7C7E-4A98-A245-9E7194B77673}" type="presOf" srcId="{E72CACBB-13FA-4DF1-816F-167CFF68E2A1}" destId="{BE2ACB36-8D4D-4876-A03C-7C21CEDF0985}" srcOrd="0" destOrd="0" presId="urn:microsoft.com/office/officeart/2005/8/layout/hProcess10#1"/>
    <dgm:cxn modelId="{35552E16-7916-4A3D-B6D2-A70886E0E3A5}" type="presOf" srcId="{B9E6B0EB-E083-4946-ADCB-E955B939A7E5}" destId="{52F2C2AB-74AF-4C85-A503-EA0D10CB8456}" srcOrd="0" destOrd="0" presId="urn:microsoft.com/office/officeart/2005/8/layout/hProcess10#1"/>
    <dgm:cxn modelId="{D27B0917-1F3E-4FA3-BD6D-8ECA4A6CC24D}" type="presOf" srcId="{7247DD25-BBF6-4A08-A81C-81621911DFD1}" destId="{4114D791-3D14-4CC8-9C63-269D80B748F1}" srcOrd="0" destOrd="0" presId="urn:microsoft.com/office/officeart/2005/8/layout/hProcess10#1"/>
    <dgm:cxn modelId="{9F45761F-FC0C-439C-A8D3-2CE97A52FF7F}" srcId="{337BFF40-63E0-4C17-80BC-6CB01875A398}" destId="{A7C45FBA-F6C6-4FEE-A6DF-5B810A5DFBF9}" srcOrd="1" destOrd="0" parTransId="{ED7C8AC4-F845-4AB0-8A84-E3FF1F9C5B9D}" sibTransId="{38241061-E089-4210-8CA0-ED949CC1C7AE}"/>
    <dgm:cxn modelId="{C3B09530-5328-4C98-82A4-20C1F2FA7B31}" type="presOf" srcId="{E7D0E911-C26E-4BA1-86CE-E120004428F6}" destId="{FA096860-E962-46D4-85EE-2EA098DC9E96}" srcOrd="0" destOrd="0" presId="urn:microsoft.com/office/officeart/2005/8/layout/hProcess10#1"/>
    <dgm:cxn modelId="{183ABE36-C5C4-4780-B815-121E4A2F0235}" srcId="{E7D0E911-C26E-4BA1-86CE-E120004428F6}" destId="{A9F036E1-041E-42F9-A323-0334F2AD79E8}" srcOrd="1" destOrd="0" parTransId="{2F0DDE12-525C-45CE-A1C3-723E31E9EC3A}" sibTransId="{F734D187-6F7E-4277-A59C-04F120DE2416}"/>
    <dgm:cxn modelId="{6E450237-A711-49D8-87EA-162F9A7EFD7B}" srcId="{A0879E98-EA8F-4DD5-B19B-70204E69CC1D}" destId="{7247DD25-BBF6-4A08-A81C-81621911DFD1}" srcOrd="3" destOrd="0" parTransId="{CEC04D5C-0331-4566-9A1E-B33A01F0A226}" sibTransId="{816EE4BD-330E-4726-9557-120B085AFE9A}"/>
    <dgm:cxn modelId="{90E01762-6613-4647-B204-59C4D7934F32}" srcId="{A0879E98-EA8F-4DD5-B19B-70204E69CC1D}" destId="{E7D0E911-C26E-4BA1-86CE-E120004428F6}" srcOrd="0" destOrd="0" parTransId="{42104DE8-A549-4569-80DD-08D06DFDE8F2}" sibTransId="{49862CBF-AFB6-451D-9B87-FAF5377F75C5}"/>
    <dgm:cxn modelId="{8B954643-3477-4869-8710-460B49FBDD67}" srcId="{B9E6B0EB-E083-4946-ADCB-E955B939A7E5}" destId="{4E6B2167-404F-43DC-8F78-57133FB6DB92}" srcOrd="1" destOrd="0" parTransId="{8E902E41-9650-4864-A77A-EA859A1D6478}" sibTransId="{296576A8-A31D-408E-B09F-9FE66F1E5C24}"/>
    <dgm:cxn modelId="{95A6CE44-8569-4887-A8B8-553661F15930}" type="presOf" srcId="{49862CBF-AFB6-451D-9B87-FAF5377F75C5}" destId="{9C716DEA-3216-4E04-9E70-18AC7A117F80}" srcOrd="1" destOrd="0" presId="urn:microsoft.com/office/officeart/2005/8/layout/hProcess10#1"/>
    <dgm:cxn modelId="{74D4B26C-44D4-4923-8C09-44A31017E9D1}" srcId="{B9E6B0EB-E083-4946-ADCB-E955B939A7E5}" destId="{58893A88-C158-4B7D-8C05-90CF7725EEAE}" srcOrd="0" destOrd="0" parTransId="{DF338E28-498D-4727-9B00-40EE000A1F58}" sibTransId="{AD981E28-5160-4C25-98B7-000F8BB53DFD}"/>
    <dgm:cxn modelId="{9715C971-B520-447F-8ADF-A84D7D223008}" srcId="{337BFF40-63E0-4C17-80BC-6CB01875A398}" destId="{57EC3B8D-0180-4554-A6D4-B88C03561D95}" srcOrd="0" destOrd="0" parTransId="{5EAC9317-3C62-47E7-9027-92F778A953E5}" sibTransId="{DC957BFA-DEFD-4192-8CC2-9862EBD55643}"/>
    <dgm:cxn modelId="{07DCEA53-81D9-4846-8978-9FFFA1AE7450}" type="presOf" srcId="{E167693C-FB99-42E8-9D23-1C5320C0C657}" destId="{A8D03E4D-7109-47CD-8CA3-ED87D47C92A1}" srcOrd="1" destOrd="0" presId="urn:microsoft.com/office/officeart/2005/8/layout/hProcess10#1"/>
    <dgm:cxn modelId="{618F1D56-EC26-46C6-85A2-524E3E7A09C8}" type="presOf" srcId="{E167693C-FB99-42E8-9D23-1C5320C0C657}" destId="{5BE9425A-27FA-47D3-A1D5-40143891BE97}" srcOrd="0" destOrd="0" presId="urn:microsoft.com/office/officeart/2005/8/layout/hProcess10#1"/>
    <dgm:cxn modelId="{12F7FE90-B024-48DE-A9E8-28E70DFE74C9}" type="presOf" srcId="{49862CBF-AFB6-451D-9B87-FAF5377F75C5}" destId="{5CBF70A0-F697-41BC-8269-27C39F2A37AE}" srcOrd="0" destOrd="0" presId="urn:microsoft.com/office/officeart/2005/8/layout/hProcess10#1"/>
    <dgm:cxn modelId="{2395A995-AC5E-4416-B8CA-A717F1EDFA84}" type="presOf" srcId="{E72CACBB-13FA-4DF1-816F-167CFF68E2A1}" destId="{9095D234-D54F-4F3D-84E8-DEC4DDE94143}" srcOrd="1" destOrd="0" presId="urn:microsoft.com/office/officeart/2005/8/layout/hProcess10#1"/>
    <dgm:cxn modelId="{AE6709A0-868B-4C8B-AC17-FBAD104E7169}" type="presOf" srcId="{A0879E98-EA8F-4DD5-B19B-70204E69CC1D}" destId="{A7702F6B-FBAC-4393-979D-E9A201FA48B5}" srcOrd="0" destOrd="0" presId="urn:microsoft.com/office/officeart/2005/8/layout/hProcess10#1"/>
    <dgm:cxn modelId="{76AFF4A6-00ED-45FD-A5B2-B44E988357C6}" type="presOf" srcId="{4E6B2167-404F-43DC-8F78-57133FB6DB92}" destId="{52F2C2AB-74AF-4C85-A503-EA0D10CB8456}" srcOrd="0" destOrd="2" presId="urn:microsoft.com/office/officeart/2005/8/layout/hProcess10#1"/>
    <dgm:cxn modelId="{CA9BBFAC-45AE-4E8D-BCF0-5CA9B84C57F5}" type="presOf" srcId="{A9F036E1-041E-42F9-A323-0334F2AD79E8}" destId="{FA096860-E962-46D4-85EE-2EA098DC9E96}" srcOrd="0" destOrd="2" presId="urn:microsoft.com/office/officeart/2005/8/layout/hProcess10#1"/>
    <dgm:cxn modelId="{583180B6-A55B-4C88-B35C-FBED8638BD2A}" srcId="{A0879E98-EA8F-4DD5-B19B-70204E69CC1D}" destId="{B9E6B0EB-E083-4946-ADCB-E955B939A7E5}" srcOrd="2" destOrd="0" parTransId="{949E2507-FB98-4C7F-A4DC-CFA0FA70AF42}" sibTransId="{E167693C-FB99-42E8-9D23-1C5320C0C657}"/>
    <dgm:cxn modelId="{1C3240BE-3557-44FD-BD97-B5470427C66C}" type="presOf" srcId="{E565EA72-A755-42D7-8EEF-944138CF8126}" destId="{FA096860-E962-46D4-85EE-2EA098DC9E96}" srcOrd="0" destOrd="1" presId="urn:microsoft.com/office/officeart/2005/8/layout/hProcess10#1"/>
    <dgm:cxn modelId="{A19C2AD0-7253-4987-BCAE-32B577A03CCA}" type="presOf" srcId="{337BFF40-63E0-4C17-80BC-6CB01875A398}" destId="{43AB39B5-02A6-45B5-A940-8EE4E61BD24C}" srcOrd="0" destOrd="0" presId="urn:microsoft.com/office/officeart/2005/8/layout/hProcess10#1"/>
    <dgm:cxn modelId="{E40B15D6-4AE1-4ABC-9FF8-AFF28F326942}" srcId="{A0879E98-EA8F-4DD5-B19B-70204E69CC1D}" destId="{337BFF40-63E0-4C17-80BC-6CB01875A398}" srcOrd="1" destOrd="0" parTransId="{5118F344-D96A-4277-9AD9-F077C3E20E14}" sibTransId="{E72CACBB-13FA-4DF1-816F-167CFF68E2A1}"/>
    <dgm:cxn modelId="{0510B6EE-62D2-459A-AD09-21B402E46B23}" type="presOf" srcId="{A7C45FBA-F6C6-4FEE-A6DF-5B810A5DFBF9}" destId="{43AB39B5-02A6-45B5-A940-8EE4E61BD24C}" srcOrd="0" destOrd="2" presId="urn:microsoft.com/office/officeart/2005/8/layout/hProcess10#1"/>
    <dgm:cxn modelId="{478036F9-7DA8-4E73-B06B-FAF542BF0BCE}" type="presOf" srcId="{57EC3B8D-0180-4554-A6D4-B88C03561D95}" destId="{43AB39B5-02A6-45B5-A940-8EE4E61BD24C}" srcOrd="0" destOrd="1" presId="urn:microsoft.com/office/officeart/2005/8/layout/hProcess10#1"/>
    <dgm:cxn modelId="{FD76EF2A-F89F-43D8-8605-9A4835540802}" type="presParOf" srcId="{A7702F6B-FBAC-4393-979D-E9A201FA48B5}" destId="{B5275084-D92D-4220-A140-2CB12A0644CE}" srcOrd="0" destOrd="0" presId="urn:microsoft.com/office/officeart/2005/8/layout/hProcess10#1"/>
    <dgm:cxn modelId="{9C7A5968-3FC0-4210-93B5-BCD47BD808D4}" type="presParOf" srcId="{B5275084-D92D-4220-A140-2CB12A0644CE}" destId="{67B1CE12-4559-4968-9314-153E9483CB94}" srcOrd="0" destOrd="0" presId="urn:microsoft.com/office/officeart/2005/8/layout/hProcess10#1"/>
    <dgm:cxn modelId="{D97E2830-3024-47A4-A4CD-7DBF9CD6C57B}" type="presParOf" srcId="{B5275084-D92D-4220-A140-2CB12A0644CE}" destId="{FA096860-E962-46D4-85EE-2EA098DC9E96}" srcOrd="1" destOrd="0" presId="urn:microsoft.com/office/officeart/2005/8/layout/hProcess10#1"/>
    <dgm:cxn modelId="{BCADF85E-C9EC-4595-9757-305D569132C9}" type="presParOf" srcId="{A7702F6B-FBAC-4393-979D-E9A201FA48B5}" destId="{5CBF70A0-F697-41BC-8269-27C39F2A37AE}" srcOrd="1" destOrd="0" presId="urn:microsoft.com/office/officeart/2005/8/layout/hProcess10#1"/>
    <dgm:cxn modelId="{4BD8C4B0-97A7-4252-A960-227690C0EC58}" type="presParOf" srcId="{5CBF70A0-F697-41BC-8269-27C39F2A37AE}" destId="{9C716DEA-3216-4E04-9E70-18AC7A117F80}" srcOrd="0" destOrd="0" presId="urn:microsoft.com/office/officeart/2005/8/layout/hProcess10#1"/>
    <dgm:cxn modelId="{7D69635C-DF35-404F-8BEA-596B6BFD1D08}" type="presParOf" srcId="{A7702F6B-FBAC-4393-979D-E9A201FA48B5}" destId="{60BCD296-1F39-47F0-8B0F-BB82AAA1309F}" srcOrd="2" destOrd="0" presId="urn:microsoft.com/office/officeart/2005/8/layout/hProcess10#1"/>
    <dgm:cxn modelId="{C775A145-CD5A-4936-8144-D2F45C46F0FF}" type="presParOf" srcId="{60BCD296-1F39-47F0-8B0F-BB82AAA1309F}" destId="{D7781916-5C74-4CFE-863D-55B903FC9C93}" srcOrd="0" destOrd="0" presId="urn:microsoft.com/office/officeart/2005/8/layout/hProcess10#1"/>
    <dgm:cxn modelId="{FAD4A314-7D20-4440-A2F7-581DCF100683}" type="presParOf" srcId="{60BCD296-1F39-47F0-8B0F-BB82AAA1309F}" destId="{43AB39B5-02A6-45B5-A940-8EE4E61BD24C}" srcOrd="1" destOrd="0" presId="urn:microsoft.com/office/officeart/2005/8/layout/hProcess10#1"/>
    <dgm:cxn modelId="{0FFAEA1D-9B1E-499D-81F6-36143E2FCAF4}" type="presParOf" srcId="{A7702F6B-FBAC-4393-979D-E9A201FA48B5}" destId="{BE2ACB36-8D4D-4876-A03C-7C21CEDF0985}" srcOrd="3" destOrd="0" presId="urn:microsoft.com/office/officeart/2005/8/layout/hProcess10#1"/>
    <dgm:cxn modelId="{3F1323E9-0519-4D55-9B04-ACBC4197071C}" type="presParOf" srcId="{BE2ACB36-8D4D-4876-A03C-7C21CEDF0985}" destId="{9095D234-D54F-4F3D-84E8-DEC4DDE94143}" srcOrd="0" destOrd="0" presId="urn:microsoft.com/office/officeart/2005/8/layout/hProcess10#1"/>
    <dgm:cxn modelId="{0A733F69-B1AD-4C51-81E1-3E1B909962BF}" type="presParOf" srcId="{A7702F6B-FBAC-4393-979D-E9A201FA48B5}" destId="{C97C6026-4277-45A8-BF15-51397EA90C09}" srcOrd="4" destOrd="0" presId="urn:microsoft.com/office/officeart/2005/8/layout/hProcess10#1"/>
    <dgm:cxn modelId="{23A57000-D804-4B6A-A310-DB5BE3CE20A7}" type="presParOf" srcId="{C97C6026-4277-45A8-BF15-51397EA90C09}" destId="{E611C2C5-5D54-4844-88DB-FC12066A5A53}" srcOrd="0" destOrd="0" presId="urn:microsoft.com/office/officeart/2005/8/layout/hProcess10#1"/>
    <dgm:cxn modelId="{DDAA93C4-187B-47C4-87FE-99164691A51E}" type="presParOf" srcId="{C97C6026-4277-45A8-BF15-51397EA90C09}" destId="{52F2C2AB-74AF-4C85-A503-EA0D10CB8456}" srcOrd="1" destOrd="0" presId="urn:microsoft.com/office/officeart/2005/8/layout/hProcess10#1"/>
    <dgm:cxn modelId="{7E31FDBD-0072-4C2E-8F2E-F5206596DA03}" type="presParOf" srcId="{A7702F6B-FBAC-4393-979D-E9A201FA48B5}" destId="{5BE9425A-27FA-47D3-A1D5-40143891BE97}" srcOrd="5" destOrd="0" presId="urn:microsoft.com/office/officeart/2005/8/layout/hProcess10#1"/>
    <dgm:cxn modelId="{E8965B30-53FF-4935-BB72-ECA5137A3C96}" type="presParOf" srcId="{5BE9425A-27FA-47D3-A1D5-40143891BE97}" destId="{A8D03E4D-7109-47CD-8CA3-ED87D47C92A1}" srcOrd="0" destOrd="0" presId="urn:microsoft.com/office/officeart/2005/8/layout/hProcess10#1"/>
    <dgm:cxn modelId="{C67482FC-5250-4593-AAA3-039D91943658}" type="presParOf" srcId="{A7702F6B-FBAC-4393-979D-E9A201FA48B5}" destId="{2ACEDAC2-9D2C-4D0A-8712-C2E2AFBA9DE4}" srcOrd="6" destOrd="0" presId="urn:microsoft.com/office/officeart/2005/8/layout/hProcess10#1"/>
    <dgm:cxn modelId="{6AB2F64E-39B6-406A-8D7B-021E175CA2D0}" type="presParOf" srcId="{2ACEDAC2-9D2C-4D0A-8712-C2E2AFBA9DE4}" destId="{EE4A7E8D-E1A3-46B9-B513-1CBD76147982}" srcOrd="0" destOrd="0" presId="urn:microsoft.com/office/officeart/2005/8/layout/hProcess10#1"/>
    <dgm:cxn modelId="{10EE60AB-DF6D-49A6-8217-F6BA643FEE15}" type="presParOf" srcId="{2ACEDAC2-9D2C-4D0A-8712-C2E2AFBA9DE4}" destId="{4114D791-3D14-4CC8-9C63-269D80B748F1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AE9B3-B6F8-4F77-97B5-BB0861B21FAF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529DB702-C005-460F-A5FC-BCEF4801AC5F}">
      <dgm:prSet phldrT="[Texto]"/>
      <dgm:spPr/>
      <dgm:t>
        <a:bodyPr/>
        <a:lstStyle/>
        <a:p>
          <a:r>
            <a:rPr lang="pt-BR" dirty="0"/>
            <a:t>Primeira Etapa</a:t>
          </a:r>
        </a:p>
      </dgm:t>
    </dgm:pt>
    <dgm:pt modelId="{DD3DE53A-8D9F-4C3F-9401-0029683F988C}" type="parTrans" cxnId="{F44D29E2-D207-4F61-B67D-C2A8820AEBBB}">
      <dgm:prSet/>
      <dgm:spPr/>
      <dgm:t>
        <a:bodyPr/>
        <a:lstStyle/>
        <a:p>
          <a:endParaRPr lang="pt-BR"/>
        </a:p>
      </dgm:t>
    </dgm:pt>
    <dgm:pt modelId="{ED3E0A0B-4932-4A53-A82A-6B4C3D59A5E8}" type="sibTrans" cxnId="{F44D29E2-D207-4F61-B67D-C2A8820AEBBB}">
      <dgm:prSet/>
      <dgm:spPr/>
      <dgm:t>
        <a:bodyPr/>
        <a:lstStyle/>
        <a:p>
          <a:endParaRPr lang="pt-BR"/>
        </a:p>
      </dgm:t>
    </dgm:pt>
    <dgm:pt modelId="{E1087A1A-016C-4D99-A41B-91ABB6EB4FDD}">
      <dgm:prSet phldrT="[Texto]"/>
      <dgm:spPr/>
      <dgm:t>
        <a:bodyPr/>
        <a:lstStyle/>
        <a:p>
          <a:r>
            <a:rPr lang="pt-BR" dirty="0"/>
            <a:t>A revolução industrial ficou limitada, basicamente, à Inglaterra, primeiro país europeu a desenvolver o processo de industrialização. O grande destaque foi o desenvolvimento da industria de tecidos de algodão, com a utilização de tear mecânico. Além  disso, o aperfeiçoamento das maquinas a vapor teve extrema importância para o progresso das fábricas.</a:t>
          </a:r>
        </a:p>
      </dgm:t>
    </dgm:pt>
    <dgm:pt modelId="{A06EE70E-26DA-4D5F-8F9F-C35203513CE5}" type="parTrans" cxnId="{871E91A7-53ED-4157-B690-37196BF8AD9D}">
      <dgm:prSet/>
      <dgm:spPr/>
      <dgm:t>
        <a:bodyPr/>
        <a:lstStyle/>
        <a:p>
          <a:endParaRPr lang="pt-BR"/>
        </a:p>
      </dgm:t>
    </dgm:pt>
    <dgm:pt modelId="{44E9C237-BB19-49AB-AC13-F6BAC8CFCF7A}" type="sibTrans" cxnId="{871E91A7-53ED-4157-B690-37196BF8AD9D}">
      <dgm:prSet/>
      <dgm:spPr/>
      <dgm:t>
        <a:bodyPr/>
        <a:lstStyle/>
        <a:p>
          <a:endParaRPr lang="pt-BR"/>
        </a:p>
      </dgm:t>
    </dgm:pt>
    <dgm:pt modelId="{DAE29A35-504F-4D73-B422-75135E60C92A}">
      <dgm:prSet phldrT="[Texto]"/>
      <dgm:spPr/>
      <dgm:t>
        <a:bodyPr/>
        <a:lstStyle/>
        <a:p>
          <a:r>
            <a:rPr lang="pt-BR" dirty="0"/>
            <a:t>Segunda Etapa</a:t>
          </a:r>
        </a:p>
      </dgm:t>
    </dgm:pt>
    <dgm:pt modelId="{18F68F99-C455-4C80-82B7-CDC4655CA89A}" type="parTrans" cxnId="{B99E73A8-CA7C-4E09-936B-C228016C1294}">
      <dgm:prSet/>
      <dgm:spPr/>
      <dgm:t>
        <a:bodyPr/>
        <a:lstStyle/>
        <a:p>
          <a:endParaRPr lang="pt-BR"/>
        </a:p>
      </dgm:t>
    </dgm:pt>
    <dgm:pt modelId="{FF4E958A-A8B8-4F95-92CF-F0C3BF5DA587}" type="sibTrans" cxnId="{B99E73A8-CA7C-4E09-936B-C228016C1294}">
      <dgm:prSet/>
      <dgm:spPr/>
      <dgm:t>
        <a:bodyPr/>
        <a:lstStyle/>
        <a:p>
          <a:endParaRPr lang="pt-BR"/>
        </a:p>
      </dgm:t>
    </dgm:pt>
    <dgm:pt modelId="{FA5BEF5B-F5A9-4600-97CF-D94CD24D9734}">
      <dgm:prSet phldrT="[Texto]"/>
      <dgm:spPr/>
      <dgm:t>
        <a:bodyPr/>
        <a:lstStyle/>
        <a:p>
          <a:r>
            <a:rPr lang="pt-BR"/>
            <a:t>A revolução industrial espalhou-se pela Europa central e oriental, atingindo países como Bélgica, França, Alemanha, Itália e Rússia. E outros continentes como Estados Unidos e Japão principais inovações o uso do aço, energia elétrica e combustíveis.</a:t>
          </a:r>
        </a:p>
      </dgm:t>
    </dgm:pt>
    <dgm:pt modelId="{8FF59A2C-2606-4701-BC25-DD3C6F17F671}" type="parTrans" cxnId="{17C4B080-396B-4D89-879F-87CB8CE9E73A}">
      <dgm:prSet/>
      <dgm:spPr/>
      <dgm:t>
        <a:bodyPr/>
        <a:lstStyle/>
        <a:p>
          <a:endParaRPr lang="pt-BR"/>
        </a:p>
      </dgm:t>
    </dgm:pt>
    <dgm:pt modelId="{90253ACC-7358-4BCB-ACC0-DCE4AF94234D}" type="sibTrans" cxnId="{17C4B080-396B-4D89-879F-87CB8CE9E73A}">
      <dgm:prSet/>
      <dgm:spPr/>
      <dgm:t>
        <a:bodyPr/>
        <a:lstStyle/>
        <a:p>
          <a:endParaRPr lang="pt-BR"/>
        </a:p>
      </dgm:t>
    </dgm:pt>
    <dgm:pt modelId="{AE031864-BF39-4B1F-80E9-5FF497305EEE}" type="pres">
      <dgm:prSet presAssocID="{274AE9B3-B6F8-4F77-97B5-BB0861B21FAF}" presName="Name0" presStyleCnt="0">
        <dgm:presLayoutVars>
          <dgm:dir/>
          <dgm:animLvl val="lvl"/>
          <dgm:resizeHandles/>
        </dgm:presLayoutVars>
      </dgm:prSet>
      <dgm:spPr/>
    </dgm:pt>
    <dgm:pt modelId="{41460837-C0C2-40A9-98C1-0F73553B8739}" type="pres">
      <dgm:prSet presAssocID="{529DB702-C005-460F-A5FC-BCEF4801AC5F}" presName="linNode" presStyleCnt="0"/>
      <dgm:spPr/>
    </dgm:pt>
    <dgm:pt modelId="{8865C745-47D4-47C2-A3C9-C211F8B43BB1}" type="pres">
      <dgm:prSet presAssocID="{529DB702-C005-460F-A5FC-BCEF4801AC5F}" presName="parentShp" presStyleLbl="node1" presStyleIdx="0" presStyleCnt="2">
        <dgm:presLayoutVars>
          <dgm:bulletEnabled val="1"/>
        </dgm:presLayoutVars>
      </dgm:prSet>
      <dgm:spPr/>
    </dgm:pt>
    <dgm:pt modelId="{0C05D436-F6E6-411E-BBCA-F3CFE8E5DE8A}" type="pres">
      <dgm:prSet presAssocID="{529DB702-C005-460F-A5FC-BCEF4801AC5F}" presName="childShp" presStyleLbl="bgAccFollowNode1" presStyleIdx="0" presStyleCnt="2">
        <dgm:presLayoutVars>
          <dgm:bulletEnabled val="1"/>
        </dgm:presLayoutVars>
      </dgm:prSet>
      <dgm:spPr/>
    </dgm:pt>
    <dgm:pt modelId="{0AD39B0F-6846-4EBC-A19E-76203B929C7A}" type="pres">
      <dgm:prSet presAssocID="{ED3E0A0B-4932-4A53-A82A-6B4C3D59A5E8}" presName="spacing" presStyleCnt="0"/>
      <dgm:spPr/>
    </dgm:pt>
    <dgm:pt modelId="{5CE92423-9759-4C3D-9D04-81F76E58C79D}" type="pres">
      <dgm:prSet presAssocID="{DAE29A35-504F-4D73-B422-75135E60C92A}" presName="linNode" presStyleCnt="0"/>
      <dgm:spPr/>
    </dgm:pt>
    <dgm:pt modelId="{21244B3E-1E42-46F0-AF5E-757DADF186F1}" type="pres">
      <dgm:prSet presAssocID="{DAE29A35-504F-4D73-B422-75135E60C92A}" presName="parentShp" presStyleLbl="node1" presStyleIdx="1" presStyleCnt="2">
        <dgm:presLayoutVars>
          <dgm:bulletEnabled val="1"/>
        </dgm:presLayoutVars>
      </dgm:prSet>
      <dgm:spPr/>
    </dgm:pt>
    <dgm:pt modelId="{3A1CE632-2842-4DE6-A7DC-A1AE36851E89}" type="pres">
      <dgm:prSet presAssocID="{DAE29A35-504F-4D73-B422-75135E60C92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811BC03-31E5-4041-A66E-362F177482F5}" type="presOf" srcId="{FA5BEF5B-F5A9-4600-97CF-D94CD24D9734}" destId="{3A1CE632-2842-4DE6-A7DC-A1AE36851E89}" srcOrd="0" destOrd="0" presId="urn:microsoft.com/office/officeart/2005/8/layout/vList6"/>
    <dgm:cxn modelId="{57D64741-03CC-44D1-91D3-90A3D328347F}" type="presOf" srcId="{E1087A1A-016C-4D99-A41B-91ABB6EB4FDD}" destId="{0C05D436-F6E6-411E-BBCA-F3CFE8E5DE8A}" srcOrd="0" destOrd="0" presId="urn:microsoft.com/office/officeart/2005/8/layout/vList6"/>
    <dgm:cxn modelId="{57FEB147-C149-4719-80DA-AC19A8A1F325}" type="presOf" srcId="{274AE9B3-B6F8-4F77-97B5-BB0861B21FAF}" destId="{AE031864-BF39-4B1F-80E9-5FF497305EEE}" srcOrd="0" destOrd="0" presId="urn:microsoft.com/office/officeart/2005/8/layout/vList6"/>
    <dgm:cxn modelId="{17C4B080-396B-4D89-879F-87CB8CE9E73A}" srcId="{DAE29A35-504F-4D73-B422-75135E60C92A}" destId="{FA5BEF5B-F5A9-4600-97CF-D94CD24D9734}" srcOrd="0" destOrd="0" parTransId="{8FF59A2C-2606-4701-BC25-DD3C6F17F671}" sibTransId="{90253ACC-7358-4BCB-ACC0-DCE4AF94234D}"/>
    <dgm:cxn modelId="{871E91A7-53ED-4157-B690-37196BF8AD9D}" srcId="{529DB702-C005-460F-A5FC-BCEF4801AC5F}" destId="{E1087A1A-016C-4D99-A41B-91ABB6EB4FDD}" srcOrd="0" destOrd="0" parTransId="{A06EE70E-26DA-4D5F-8F9F-C35203513CE5}" sibTransId="{44E9C237-BB19-49AB-AC13-F6BAC8CFCF7A}"/>
    <dgm:cxn modelId="{B99E73A8-CA7C-4E09-936B-C228016C1294}" srcId="{274AE9B3-B6F8-4F77-97B5-BB0861B21FAF}" destId="{DAE29A35-504F-4D73-B422-75135E60C92A}" srcOrd="1" destOrd="0" parTransId="{18F68F99-C455-4C80-82B7-CDC4655CA89A}" sibTransId="{FF4E958A-A8B8-4F95-92CF-F0C3BF5DA587}"/>
    <dgm:cxn modelId="{C97348C0-560C-4C68-A939-A4B1F3891102}" type="presOf" srcId="{529DB702-C005-460F-A5FC-BCEF4801AC5F}" destId="{8865C745-47D4-47C2-A3C9-C211F8B43BB1}" srcOrd="0" destOrd="0" presId="urn:microsoft.com/office/officeart/2005/8/layout/vList6"/>
    <dgm:cxn modelId="{F44D29E2-D207-4F61-B67D-C2A8820AEBBB}" srcId="{274AE9B3-B6F8-4F77-97B5-BB0861B21FAF}" destId="{529DB702-C005-460F-A5FC-BCEF4801AC5F}" srcOrd="0" destOrd="0" parTransId="{DD3DE53A-8D9F-4C3F-9401-0029683F988C}" sibTransId="{ED3E0A0B-4932-4A53-A82A-6B4C3D59A5E8}"/>
    <dgm:cxn modelId="{264045F5-6FA6-447B-98E1-190C1A1E80F6}" type="presOf" srcId="{DAE29A35-504F-4D73-B422-75135E60C92A}" destId="{21244B3E-1E42-46F0-AF5E-757DADF186F1}" srcOrd="0" destOrd="0" presId="urn:microsoft.com/office/officeart/2005/8/layout/vList6"/>
    <dgm:cxn modelId="{0411A561-F50E-499B-AE85-ACD8BF25ABFF}" type="presParOf" srcId="{AE031864-BF39-4B1F-80E9-5FF497305EEE}" destId="{41460837-C0C2-40A9-98C1-0F73553B8739}" srcOrd="0" destOrd="0" presId="urn:microsoft.com/office/officeart/2005/8/layout/vList6"/>
    <dgm:cxn modelId="{EEE1537C-BE50-4B31-AC7D-E3961022C13B}" type="presParOf" srcId="{41460837-C0C2-40A9-98C1-0F73553B8739}" destId="{8865C745-47D4-47C2-A3C9-C211F8B43BB1}" srcOrd="0" destOrd="0" presId="urn:microsoft.com/office/officeart/2005/8/layout/vList6"/>
    <dgm:cxn modelId="{01EE2531-2386-435A-8747-C0A814135CF6}" type="presParOf" srcId="{41460837-C0C2-40A9-98C1-0F73553B8739}" destId="{0C05D436-F6E6-411E-BBCA-F3CFE8E5DE8A}" srcOrd="1" destOrd="0" presId="urn:microsoft.com/office/officeart/2005/8/layout/vList6"/>
    <dgm:cxn modelId="{8FB7866B-9B34-41E4-81A6-C6A5D3BDCFAA}" type="presParOf" srcId="{AE031864-BF39-4B1F-80E9-5FF497305EEE}" destId="{0AD39B0F-6846-4EBC-A19E-76203B929C7A}" srcOrd="1" destOrd="0" presId="urn:microsoft.com/office/officeart/2005/8/layout/vList6"/>
    <dgm:cxn modelId="{3A84442F-E873-4974-8361-C05758D7AB9B}" type="presParOf" srcId="{AE031864-BF39-4B1F-80E9-5FF497305EEE}" destId="{5CE92423-9759-4C3D-9D04-81F76E58C79D}" srcOrd="2" destOrd="0" presId="urn:microsoft.com/office/officeart/2005/8/layout/vList6"/>
    <dgm:cxn modelId="{264A5459-DD01-42E1-BDC8-C879505DB99F}" type="presParOf" srcId="{5CE92423-9759-4C3D-9D04-81F76E58C79D}" destId="{21244B3E-1E42-46F0-AF5E-757DADF186F1}" srcOrd="0" destOrd="0" presId="urn:microsoft.com/office/officeart/2005/8/layout/vList6"/>
    <dgm:cxn modelId="{AE6CBC2A-33C9-4C82-9736-A902B16A1853}" type="presParOf" srcId="{5CE92423-9759-4C3D-9D04-81F76E58C79D}" destId="{3A1CE632-2842-4DE6-A7DC-A1AE36851E8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1B7CEF-1FFA-4D19-A721-48A7D3172F1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5C07EA3-BBF2-45E5-ADE7-19044CF92C6C}">
      <dgm:prSet phldrT="[Texto]"/>
      <dgm:spPr/>
      <dgm:t>
        <a:bodyPr/>
        <a:lstStyle/>
        <a:p>
          <a:r>
            <a:rPr lang="pt-BR" dirty="0"/>
            <a:t> Acumulo de capitais</a:t>
          </a:r>
        </a:p>
      </dgm:t>
    </dgm:pt>
    <dgm:pt modelId="{CF86FC76-E17F-4652-8B4F-55391A18CAB3}" type="parTrans" cxnId="{4A0DF073-BFE8-4643-A04F-C863B1F0A3F5}">
      <dgm:prSet/>
      <dgm:spPr/>
      <dgm:t>
        <a:bodyPr/>
        <a:lstStyle/>
        <a:p>
          <a:endParaRPr lang="pt-BR"/>
        </a:p>
      </dgm:t>
    </dgm:pt>
    <dgm:pt modelId="{D7BB4268-43E3-4F3A-9AAB-F363C8E6095E}" type="sibTrans" cxnId="{4A0DF073-BFE8-4643-A04F-C863B1F0A3F5}">
      <dgm:prSet/>
      <dgm:spPr/>
      <dgm:t>
        <a:bodyPr/>
        <a:lstStyle/>
        <a:p>
          <a:endParaRPr lang="pt-BR"/>
        </a:p>
      </dgm:t>
    </dgm:pt>
    <dgm:pt modelId="{622E4D21-C475-465C-B626-CC86F09D252D}">
      <dgm:prSet phldrT="[Texto]" phldr="1"/>
      <dgm:spPr/>
      <dgm:t>
        <a:bodyPr/>
        <a:lstStyle/>
        <a:p>
          <a:endParaRPr lang="pt-BR"/>
        </a:p>
      </dgm:t>
    </dgm:pt>
    <dgm:pt modelId="{553B6561-4BEE-4A8C-A914-8E8D915D6FD4}" type="parTrans" cxnId="{E423575C-49D3-4300-95AD-B2224980E0E1}">
      <dgm:prSet/>
      <dgm:spPr/>
      <dgm:t>
        <a:bodyPr/>
        <a:lstStyle/>
        <a:p>
          <a:endParaRPr lang="pt-BR"/>
        </a:p>
      </dgm:t>
    </dgm:pt>
    <dgm:pt modelId="{91C479FC-85A9-49E2-8564-B3BE5FDAA155}" type="sibTrans" cxnId="{E423575C-49D3-4300-95AD-B2224980E0E1}">
      <dgm:prSet/>
      <dgm:spPr/>
      <dgm:t>
        <a:bodyPr/>
        <a:lstStyle/>
        <a:p>
          <a:endParaRPr lang="pt-BR"/>
        </a:p>
      </dgm:t>
    </dgm:pt>
    <dgm:pt modelId="{A8C25C42-ADEE-4309-9F4C-67E73765F676}">
      <dgm:prSet phldrT="[Texto]" phldr="1"/>
      <dgm:spPr/>
      <dgm:t>
        <a:bodyPr/>
        <a:lstStyle/>
        <a:p>
          <a:endParaRPr lang="pt-BR"/>
        </a:p>
      </dgm:t>
    </dgm:pt>
    <dgm:pt modelId="{86721966-4562-4C4E-B958-ED02E5BBFED0}" type="parTrans" cxnId="{8C47E307-BA71-4C3A-84E3-D9E04760E5AD}">
      <dgm:prSet/>
      <dgm:spPr/>
      <dgm:t>
        <a:bodyPr/>
        <a:lstStyle/>
        <a:p>
          <a:endParaRPr lang="pt-BR"/>
        </a:p>
      </dgm:t>
    </dgm:pt>
    <dgm:pt modelId="{3EDA7232-1F9D-44B9-95FD-3E9BC799F519}" type="sibTrans" cxnId="{8C47E307-BA71-4C3A-84E3-D9E04760E5AD}">
      <dgm:prSet/>
      <dgm:spPr/>
      <dgm:t>
        <a:bodyPr/>
        <a:lstStyle/>
        <a:p>
          <a:endParaRPr lang="pt-BR"/>
        </a:p>
      </dgm:t>
    </dgm:pt>
    <dgm:pt modelId="{73F8B522-52C3-437A-8186-56FEA3DF43A7}">
      <dgm:prSet phldrT="[Texto]"/>
      <dgm:spPr/>
      <dgm:t>
        <a:bodyPr/>
        <a:lstStyle/>
        <a:p>
          <a:r>
            <a:rPr lang="pt-BR" dirty="0"/>
            <a:t> Controle Capitalista do campo</a:t>
          </a:r>
        </a:p>
      </dgm:t>
    </dgm:pt>
    <dgm:pt modelId="{7BF54BFA-3020-4D68-A41D-85F236F4E617}" type="parTrans" cxnId="{992D64E1-CD2E-497C-9EC6-295C6E7F2F9B}">
      <dgm:prSet/>
      <dgm:spPr/>
      <dgm:t>
        <a:bodyPr/>
        <a:lstStyle/>
        <a:p>
          <a:endParaRPr lang="pt-BR"/>
        </a:p>
      </dgm:t>
    </dgm:pt>
    <dgm:pt modelId="{7194A733-410E-429E-8951-129AF5EF5F14}" type="sibTrans" cxnId="{992D64E1-CD2E-497C-9EC6-295C6E7F2F9B}">
      <dgm:prSet/>
      <dgm:spPr/>
      <dgm:t>
        <a:bodyPr/>
        <a:lstStyle/>
        <a:p>
          <a:endParaRPr lang="pt-BR"/>
        </a:p>
      </dgm:t>
    </dgm:pt>
    <dgm:pt modelId="{2E33EEF6-35CB-4AE8-9B13-68893B2C06B2}">
      <dgm:prSet phldrT="[Texto]" phldr="1"/>
      <dgm:spPr/>
      <dgm:t>
        <a:bodyPr/>
        <a:lstStyle/>
        <a:p>
          <a:endParaRPr lang="pt-BR"/>
        </a:p>
      </dgm:t>
    </dgm:pt>
    <dgm:pt modelId="{5ABEFEC4-285D-4CEC-A5C5-954864112108}" type="parTrans" cxnId="{9655E848-FDB4-45FB-9BAB-77045D2A9895}">
      <dgm:prSet/>
      <dgm:spPr/>
      <dgm:t>
        <a:bodyPr/>
        <a:lstStyle/>
        <a:p>
          <a:endParaRPr lang="pt-BR"/>
        </a:p>
      </dgm:t>
    </dgm:pt>
    <dgm:pt modelId="{B0ECFB68-F773-4339-921E-B90028D62D58}" type="sibTrans" cxnId="{9655E848-FDB4-45FB-9BAB-77045D2A9895}">
      <dgm:prSet/>
      <dgm:spPr/>
      <dgm:t>
        <a:bodyPr/>
        <a:lstStyle/>
        <a:p>
          <a:endParaRPr lang="pt-BR"/>
        </a:p>
      </dgm:t>
    </dgm:pt>
    <dgm:pt modelId="{F9C45014-F1AA-4A02-8EDE-B1E4D58786C7}">
      <dgm:prSet phldrT="[Texto]" phldr="1"/>
      <dgm:spPr/>
      <dgm:t>
        <a:bodyPr/>
        <a:lstStyle/>
        <a:p>
          <a:endParaRPr lang="pt-BR"/>
        </a:p>
      </dgm:t>
    </dgm:pt>
    <dgm:pt modelId="{FE8D0422-C6FB-4BAA-B7B6-E0B15C7A24FB}" type="parTrans" cxnId="{694CA249-520B-489A-8D50-3EDA3AD8FD1B}">
      <dgm:prSet/>
      <dgm:spPr/>
      <dgm:t>
        <a:bodyPr/>
        <a:lstStyle/>
        <a:p>
          <a:endParaRPr lang="pt-BR"/>
        </a:p>
      </dgm:t>
    </dgm:pt>
    <dgm:pt modelId="{4D5D90AE-EC45-437D-9201-05F84A906B90}" type="sibTrans" cxnId="{694CA249-520B-489A-8D50-3EDA3AD8FD1B}">
      <dgm:prSet/>
      <dgm:spPr/>
      <dgm:t>
        <a:bodyPr/>
        <a:lstStyle/>
        <a:p>
          <a:endParaRPr lang="pt-BR"/>
        </a:p>
      </dgm:t>
    </dgm:pt>
    <dgm:pt modelId="{478ED068-DD2E-4A9A-8D07-F540A32FA844}">
      <dgm:prSet phldrT="[Texto]"/>
      <dgm:spPr/>
      <dgm:t>
        <a:bodyPr/>
        <a:lstStyle/>
        <a:p>
          <a:r>
            <a:rPr lang="pt-BR" dirty="0"/>
            <a:t> Crescimento populacional</a:t>
          </a:r>
        </a:p>
      </dgm:t>
    </dgm:pt>
    <dgm:pt modelId="{57ED35FB-195A-4FE8-868B-106418AD7C05}" type="parTrans" cxnId="{373656DB-7C11-456B-A3CB-EA7E89B7D999}">
      <dgm:prSet/>
      <dgm:spPr/>
      <dgm:t>
        <a:bodyPr/>
        <a:lstStyle/>
        <a:p>
          <a:endParaRPr lang="pt-BR"/>
        </a:p>
      </dgm:t>
    </dgm:pt>
    <dgm:pt modelId="{A4BD55CF-32EA-4BB6-95DA-C833485308B2}" type="sibTrans" cxnId="{373656DB-7C11-456B-A3CB-EA7E89B7D999}">
      <dgm:prSet/>
      <dgm:spPr/>
      <dgm:t>
        <a:bodyPr/>
        <a:lstStyle/>
        <a:p>
          <a:endParaRPr lang="pt-BR"/>
        </a:p>
      </dgm:t>
    </dgm:pt>
    <dgm:pt modelId="{B6A1E13A-E5FE-48E7-B90F-576113CE0DF8}">
      <dgm:prSet phldrT="[Texto]" phldr="1"/>
      <dgm:spPr/>
      <dgm:t>
        <a:bodyPr/>
        <a:lstStyle/>
        <a:p>
          <a:endParaRPr lang="pt-BR"/>
        </a:p>
      </dgm:t>
    </dgm:pt>
    <dgm:pt modelId="{341D81C6-9B86-43F4-A83A-FAA925CDD408}" type="parTrans" cxnId="{5FFCD524-10EC-4FA7-AF71-3E58918C552D}">
      <dgm:prSet/>
      <dgm:spPr/>
      <dgm:t>
        <a:bodyPr/>
        <a:lstStyle/>
        <a:p>
          <a:endParaRPr lang="pt-BR"/>
        </a:p>
      </dgm:t>
    </dgm:pt>
    <dgm:pt modelId="{7046FAC8-2B6D-4500-B362-55B9E4ABFBA6}" type="sibTrans" cxnId="{5FFCD524-10EC-4FA7-AF71-3E58918C552D}">
      <dgm:prSet/>
      <dgm:spPr/>
      <dgm:t>
        <a:bodyPr/>
        <a:lstStyle/>
        <a:p>
          <a:endParaRPr lang="pt-BR"/>
        </a:p>
      </dgm:t>
    </dgm:pt>
    <dgm:pt modelId="{BB715976-854C-452F-99DD-0B42523E2CAE}">
      <dgm:prSet phldrT="[Texto]" phldr="1"/>
      <dgm:spPr/>
      <dgm:t>
        <a:bodyPr/>
        <a:lstStyle/>
        <a:p>
          <a:endParaRPr lang="pt-BR" dirty="0"/>
        </a:p>
      </dgm:t>
    </dgm:pt>
    <dgm:pt modelId="{76435AA3-7F05-4F2F-9BCD-D002323D13F1}" type="parTrans" cxnId="{78E9E9CA-6D7D-468F-B1B6-CCED2BF35FA7}">
      <dgm:prSet/>
      <dgm:spPr/>
      <dgm:t>
        <a:bodyPr/>
        <a:lstStyle/>
        <a:p>
          <a:endParaRPr lang="pt-BR"/>
        </a:p>
      </dgm:t>
    </dgm:pt>
    <dgm:pt modelId="{44F6D1CE-2A9F-4673-BBDE-F03524B6743F}" type="sibTrans" cxnId="{78E9E9CA-6D7D-468F-B1B6-CCED2BF35FA7}">
      <dgm:prSet/>
      <dgm:spPr/>
      <dgm:t>
        <a:bodyPr/>
        <a:lstStyle/>
        <a:p>
          <a:endParaRPr lang="pt-BR"/>
        </a:p>
      </dgm:t>
    </dgm:pt>
    <dgm:pt modelId="{6EC68BD6-4941-4FD3-826A-0C8B668E91DD}">
      <dgm:prSet phldrT="[Texto]"/>
      <dgm:spPr/>
      <dgm:t>
        <a:bodyPr/>
        <a:lstStyle/>
        <a:p>
          <a:r>
            <a:rPr lang="pt-BR" dirty="0"/>
            <a:t>Fontes de Energia</a:t>
          </a:r>
        </a:p>
      </dgm:t>
    </dgm:pt>
    <dgm:pt modelId="{81737F23-CD39-4A7C-95EE-C48C626CEC5E}" type="parTrans" cxnId="{EDA84A52-09C6-4F59-A2FA-DAEBE3E14E28}">
      <dgm:prSet/>
      <dgm:spPr/>
      <dgm:t>
        <a:bodyPr/>
        <a:lstStyle/>
        <a:p>
          <a:endParaRPr lang="pt-BR"/>
        </a:p>
      </dgm:t>
    </dgm:pt>
    <dgm:pt modelId="{451FD3B3-793D-4048-B5CE-0853C3D061F5}" type="sibTrans" cxnId="{EDA84A52-09C6-4F59-A2FA-DAEBE3E14E28}">
      <dgm:prSet/>
      <dgm:spPr/>
      <dgm:t>
        <a:bodyPr/>
        <a:lstStyle/>
        <a:p>
          <a:endParaRPr lang="pt-BR"/>
        </a:p>
      </dgm:t>
    </dgm:pt>
    <dgm:pt modelId="{3FAC7355-F406-431D-A08E-2D0AD9687750}">
      <dgm:prSet phldrT="[Texto]"/>
      <dgm:spPr/>
      <dgm:t>
        <a:bodyPr/>
        <a:lstStyle/>
        <a:p>
          <a:r>
            <a:rPr lang="pt-BR" dirty="0"/>
            <a:t>Posição geográfica</a:t>
          </a:r>
        </a:p>
      </dgm:t>
    </dgm:pt>
    <dgm:pt modelId="{D78A4F72-85AA-4349-A95E-DD6A814F2BAD}" type="parTrans" cxnId="{EFFEA765-480D-4BB3-8593-7B5C24E70400}">
      <dgm:prSet/>
      <dgm:spPr/>
      <dgm:t>
        <a:bodyPr/>
        <a:lstStyle/>
        <a:p>
          <a:endParaRPr lang="pt-BR"/>
        </a:p>
      </dgm:t>
    </dgm:pt>
    <dgm:pt modelId="{2B3C8BB3-BFFA-4DD3-8930-3F7A1490665E}" type="sibTrans" cxnId="{EFFEA765-480D-4BB3-8593-7B5C24E70400}">
      <dgm:prSet/>
      <dgm:spPr/>
      <dgm:t>
        <a:bodyPr/>
        <a:lstStyle/>
        <a:p>
          <a:endParaRPr lang="pt-BR"/>
        </a:p>
      </dgm:t>
    </dgm:pt>
    <dgm:pt modelId="{D2D36A53-4722-41B9-A6D5-505305F18B50}" type="pres">
      <dgm:prSet presAssocID="{B21B7CEF-1FFA-4D19-A721-48A7D3172F19}" presName="linear" presStyleCnt="0">
        <dgm:presLayoutVars>
          <dgm:dir/>
          <dgm:resizeHandles val="exact"/>
        </dgm:presLayoutVars>
      </dgm:prSet>
      <dgm:spPr/>
    </dgm:pt>
    <dgm:pt modelId="{2E52DCCD-81A3-4EF1-B587-A2FDA719866E}" type="pres">
      <dgm:prSet presAssocID="{75C07EA3-BBF2-45E5-ADE7-19044CF92C6C}" presName="comp" presStyleCnt="0"/>
      <dgm:spPr/>
    </dgm:pt>
    <dgm:pt modelId="{59699FD1-9DB6-4DE1-AD02-2E103C811333}" type="pres">
      <dgm:prSet presAssocID="{75C07EA3-BBF2-45E5-ADE7-19044CF92C6C}" presName="box" presStyleLbl="node1" presStyleIdx="0" presStyleCnt="5"/>
      <dgm:spPr/>
    </dgm:pt>
    <dgm:pt modelId="{09A24A2A-020D-464B-A3EB-6CDD3C8F9AA4}" type="pres">
      <dgm:prSet presAssocID="{75C07EA3-BBF2-45E5-ADE7-19044CF92C6C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B38298C-C2F0-41CB-8BEF-B36D73653B22}" type="pres">
      <dgm:prSet presAssocID="{75C07EA3-BBF2-45E5-ADE7-19044CF92C6C}" presName="text" presStyleLbl="node1" presStyleIdx="0" presStyleCnt="5">
        <dgm:presLayoutVars>
          <dgm:bulletEnabled val="1"/>
        </dgm:presLayoutVars>
      </dgm:prSet>
      <dgm:spPr/>
    </dgm:pt>
    <dgm:pt modelId="{48C88DC8-A154-459C-BDC9-B1A015C3E41D}" type="pres">
      <dgm:prSet presAssocID="{D7BB4268-43E3-4F3A-9AAB-F363C8E6095E}" presName="spacer" presStyleCnt="0"/>
      <dgm:spPr/>
    </dgm:pt>
    <dgm:pt modelId="{8D566F19-9C01-4C0E-B483-C7606E1A7652}" type="pres">
      <dgm:prSet presAssocID="{73F8B522-52C3-437A-8186-56FEA3DF43A7}" presName="comp" presStyleCnt="0"/>
      <dgm:spPr/>
    </dgm:pt>
    <dgm:pt modelId="{9ABF8E60-7463-46F2-8CE1-24C0DA1AC611}" type="pres">
      <dgm:prSet presAssocID="{73F8B522-52C3-437A-8186-56FEA3DF43A7}" presName="box" presStyleLbl="node1" presStyleIdx="1" presStyleCnt="5"/>
      <dgm:spPr/>
    </dgm:pt>
    <dgm:pt modelId="{96B0C12A-324A-46CE-93E2-8F9DF751BF2F}" type="pres">
      <dgm:prSet presAssocID="{73F8B522-52C3-437A-8186-56FEA3DF43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A01D7E-7F15-45F8-9EFA-4BA3FF52D4C6}" type="pres">
      <dgm:prSet presAssocID="{73F8B522-52C3-437A-8186-56FEA3DF43A7}" presName="text" presStyleLbl="node1" presStyleIdx="1" presStyleCnt="5">
        <dgm:presLayoutVars>
          <dgm:bulletEnabled val="1"/>
        </dgm:presLayoutVars>
      </dgm:prSet>
      <dgm:spPr/>
    </dgm:pt>
    <dgm:pt modelId="{C26AC2AC-5C8A-4732-9A53-42EC36D90454}" type="pres">
      <dgm:prSet presAssocID="{7194A733-410E-429E-8951-129AF5EF5F14}" presName="spacer" presStyleCnt="0"/>
      <dgm:spPr/>
    </dgm:pt>
    <dgm:pt modelId="{B57E9236-D5EE-4BBE-BFC6-0D6BADA342C0}" type="pres">
      <dgm:prSet presAssocID="{478ED068-DD2E-4A9A-8D07-F540A32FA844}" presName="comp" presStyleCnt="0"/>
      <dgm:spPr/>
    </dgm:pt>
    <dgm:pt modelId="{E98D8408-EAE7-4F3A-9E94-29AAFC2CB01D}" type="pres">
      <dgm:prSet presAssocID="{478ED068-DD2E-4A9A-8D07-F540A32FA844}" presName="box" presStyleLbl="node1" presStyleIdx="2" presStyleCnt="5"/>
      <dgm:spPr/>
    </dgm:pt>
    <dgm:pt modelId="{FB7EA877-6747-4153-888E-75EB3DEF598A}" type="pres">
      <dgm:prSet presAssocID="{478ED068-DD2E-4A9A-8D07-F540A32FA844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3D3FE6-69DB-4672-AF6B-EB42780476F7}" type="pres">
      <dgm:prSet presAssocID="{478ED068-DD2E-4A9A-8D07-F540A32FA844}" presName="text" presStyleLbl="node1" presStyleIdx="2" presStyleCnt="5">
        <dgm:presLayoutVars>
          <dgm:bulletEnabled val="1"/>
        </dgm:presLayoutVars>
      </dgm:prSet>
      <dgm:spPr/>
    </dgm:pt>
    <dgm:pt modelId="{3EEB5A1A-7EE0-4547-B2F2-F82A875EDF98}" type="pres">
      <dgm:prSet presAssocID="{A4BD55CF-32EA-4BB6-95DA-C833485308B2}" presName="spacer" presStyleCnt="0"/>
      <dgm:spPr/>
    </dgm:pt>
    <dgm:pt modelId="{9112FB7B-C75F-4953-961E-B76FA00152FC}" type="pres">
      <dgm:prSet presAssocID="{3FAC7355-F406-431D-A08E-2D0AD9687750}" presName="comp" presStyleCnt="0"/>
      <dgm:spPr/>
    </dgm:pt>
    <dgm:pt modelId="{7F600A9B-C876-424B-A2DD-C8636DF062A7}" type="pres">
      <dgm:prSet presAssocID="{3FAC7355-F406-431D-A08E-2D0AD9687750}" presName="box" presStyleLbl="node1" presStyleIdx="3" presStyleCnt="5"/>
      <dgm:spPr/>
    </dgm:pt>
    <dgm:pt modelId="{037F005B-C88E-48B9-A827-22729F868162}" type="pres">
      <dgm:prSet presAssocID="{3FAC7355-F406-431D-A08E-2D0AD9687750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798E6A8-0C04-47BC-B855-0419D8062227}" type="pres">
      <dgm:prSet presAssocID="{3FAC7355-F406-431D-A08E-2D0AD9687750}" presName="text" presStyleLbl="node1" presStyleIdx="3" presStyleCnt="5">
        <dgm:presLayoutVars>
          <dgm:bulletEnabled val="1"/>
        </dgm:presLayoutVars>
      </dgm:prSet>
      <dgm:spPr/>
    </dgm:pt>
    <dgm:pt modelId="{B44A7CF9-2E28-45B9-8987-E7BCC630F4AC}" type="pres">
      <dgm:prSet presAssocID="{2B3C8BB3-BFFA-4DD3-8930-3F7A1490665E}" presName="spacer" presStyleCnt="0"/>
      <dgm:spPr/>
    </dgm:pt>
    <dgm:pt modelId="{023E72CC-99E2-4266-B0D0-C194FB4BDC2E}" type="pres">
      <dgm:prSet presAssocID="{6EC68BD6-4941-4FD3-826A-0C8B668E91DD}" presName="comp" presStyleCnt="0"/>
      <dgm:spPr/>
    </dgm:pt>
    <dgm:pt modelId="{9605D13F-579B-4AEE-A486-C60AF81996C3}" type="pres">
      <dgm:prSet presAssocID="{6EC68BD6-4941-4FD3-826A-0C8B668E91DD}" presName="box" presStyleLbl="node1" presStyleIdx="4" presStyleCnt="5"/>
      <dgm:spPr/>
    </dgm:pt>
    <dgm:pt modelId="{10B02E33-7DD7-4F3A-B48C-FCD96800FCA6}" type="pres">
      <dgm:prSet presAssocID="{6EC68BD6-4941-4FD3-826A-0C8B668E91DD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E9D9077-1613-4AF6-A479-732FE3AC26F5}" type="pres">
      <dgm:prSet presAssocID="{6EC68BD6-4941-4FD3-826A-0C8B668E91DD}" presName="text" presStyleLbl="node1" presStyleIdx="4" presStyleCnt="5">
        <dgm:presLayoutVars>
          <dgm:bulletEnabled val="1"/>
        </dgm:presLayoutVars>
      </dgm:prSet>
      <dgm:spPr/>
    </dgm:pt>
  </dgm:ptLst>
  <dgm:cxnLst>
    <dgm:cxn modelId="{7D773004-979C-48C9-9667-003B09469620}" type="presOf" srcId="{478ED068-DD2E-4A9A-8D07-F540A32FA844}" destId="{973D3FE6-69DB-4672-AF6B-EB42780476F7}" srcOrd="1" destOrd="0" presId="urn:microsoft.com/office/officeart/2005/8/layout/vList4#1"/>
    <dgm:cxn modelId="{721E5604-1231-4F6B-8D14-D64F29AC17B3}" type="presOf" srcId="{6EC68BD6-4941-4FD3-826A-0C8B668E91DD}" destId="{3E9D9077-1613-4AF6-A479-732FE3AC26F5}" srcOrd="1" destOrd="0" presId="urn:microsoft.com/office/officeart/2005/8/layout/vList4#1"/>
    <dgm:cxn modelId="{0B503107-E9E1-47AC-993F-093EF5903131}" type="presOf" srcId="{73F8B522-52C3-437A-8186-56FEA3DF43A7}" destId="{88A01D7E-7F15-45F8-9EFA-4BA3FF52D4C6}" srcOrd="1" destOrd="0" presId="urn:microsoft.com/office/officeart/2005/8/layout/vList4#1"/>
    <dgm:cxn modelId="{8C47E307-BA71-4C3A-84E3-D9E04760E5AD}" srcId="{75C07EA3-BBF2-45E5-ADE7-19044CF92C6C}" destId="{A8C25C42-ADEE-4309-9F4C-67E73765F676}" srcOrd="1" destOrd="0" parTransId="{86721966-4562-4C4E-B958-ED02E5BBFED0}" sibTransId="{3EDA7232-1F9D-44B9-95FD-3E9BC799F519}"/>
    <dgm:cxn modelId="{C8DB1124-8E6D-4055-9DB4-F44B443825C7}" type="presOf" srcId="{B6A1E13A-E5FE-48E7-B90F-576113CE0DF8}" destId="{973D3FE6-69DB-4672-AF6B-EB42780476F7}" srcOrd="1" destOrd="1" presId="urn:microsoft.com/office/officeart/2005/8/layout/vList4#1"/>
    <dgm:cxn modelId="{5FFCD524-10EC-4FA7-AF71-3E58918C552D}" srcId="{478ED068-DD2E-4A9A-8D07-F540A32FA844}" destId="{B6A1E13A-E5FE-48E7-B90F-576113CE0DF8}" srcOrd="0" destOrd="0" parTransId="{341D81C6-9B86-43F4-A83A-FAA925CDD408}" sibTransId="{7046FAC8-2B6D-4500-B362-55B9E4ABFBA6}"/>
    <dgm:cxn modelId="{7B2DFE32-D53B-4F6B-8570-6FE132B4BC18}" type="presOf" srcId="{F9C45014-F1AA-4A02-8EDE-B1E4D58786C7}" destId="{9ABF8E60-7463-46F2-8CE1-24C0DA1AC611}" srcOrd="0" destOrd="2" presId="urn:microsoft.com/office/officeart/2005/8/layout/vList4#1"/>
    <dgm:cxn modelId="{E423575C-49D3-4300-95AD-B2224980E0E1}" srcId="{75C07EA3-BBF2-45E5-ADE7-19044CF92C6C}" destId="{622E4D21-C475-465C-B626-CC86F09D252D}" srcOrd="0" destOrd="0" parTransId="{553B6561-4BEE-4A8C-A914-8E8D915D6FD4}" sibTransId="{91C479FC-85A9-49E2-8564-B3BE5FDAA155}"/>
    <dgm:cxn modelId="{EFFEA765-480D-4BB3-8593-7B5C24E70400}" srcId="{B21B7CEF-1FFA-4D19-A721-48A7D3172F19}" destId="{3FAC7355-F406-431D-A08E-2D0AD9687750}" srcOrd="3" destOrd="0" parTransId="{D78A4F72-85AA-4349-A95E-DD6A814F2BAD}" sibTransId="{2B3C8BB3-BFFA-4DD3-8930-3F7A1490665E}"/>
    <dgm:cxn modelId="{E9785B67-4923-40BE-A9E0-E0B9C4AFDCE4}" type="presOf" srcId="{A8C25C42-ADEE-4309-9F4C-67E73765F676}" destId="{59699FD1-9DB6-4DE1-AD02-2E103C811333}" srcOrd="0" destOrd="2" presId="urn:microsoft.com/office/officeart/2005/8/layout/vList4#1"/>
    <dgm:cxn modelId="{25B97848-B97E-4011-BD21-C7B9BB1AB5CE}" type="presOf" srcId="{A8C25C42-ADEE-4309-9F4C-67E73765F676}" destId="{8B38298C-C2F0-41CB-8BEF-B36D73653B22}" srcOrd="1" destOrd="2" presId="urn:microsoft.com/office/officeart/2005/8/layout/vList4#1"/>
    <dgm:cxn modelId="{9655E848-FDB4-45FB-9BAB-77045D2A9895}" srcId="{73F8B522-52C3-437A-8186-56FEA3DF43A7}" destId="{2E33EEF6-35CB-4AE8-9B13-68893B2C06B2}" srcOrd="0" destOrd="0" parTransId="{5ABEFEC4-285D-4CEC-A5C5-954864112108}" sibTransId="{B0ECFB68-F773-4339-921E-B90028D62D58}"/>
    <dgm:cxn modelId="{694CA249-520B-489A-8D50-3EDA3AD8FD1B}" srcId="{73F8B522-52C3-437A-8186-56FEA3DF43A7}" destId="{F9C45014-F1AA-4A02-8EDE-B1E4D58786C7}" srcOrd="1" destOrd="0" parTransId="{FE8D0422-C6FB-4BAA-B7B6-E0B15C7A24FB}" sibTransId="{4D5D90AE-EC45-437D-9201-05F84A906B90}"/>
    <dgm:cxn modelId="{A5564C4A-ABF6-403E-B713-7660A93D27C5}" type="presOf" srcId="{B6A1E13A-E5FE-48E7-B90F-576113CE0DF8}" destId="{E98D8408-EAE7-4F3A-9E94-29AAFC2CB01D}" srcOrd="0" destOrd="1" presId="urn:microsoft.com/office/officeart/2005/8/layout/vList4#1"/>
    <dgm:cxn modelId="{3CEFD74F-8165-4A50-BCF4-2690BEE9E62A}" type="presOf" srcId="{2E33EEF6-35CB-4AE8-9B13-68893B2C06B2}" destId="{88A01D7E-7F15-45F8-9EFA-4BA3FF52D4C6}" srcOrd="1" destOrd="1" presId="urn:microsoft.com/office/officeart/2005/8/layout/vList4#1"/>
    <dgm:cxn modelId="{EDA84A52-09C6-4F59-A2FA-DAEBE3E14E28}" srcId="{B21B7CEF-1FFA-4D19-A721-48A7D3172F19}" destId="{6EC68BD6-4941-4FD3-826A-0C8B668E91DD}" srcOrd="4" destOrd="0" parTransId="{81737F23-CD39-4A7C-95EE-C48C626CEC5E}" sibTransId="{451FD3B3-793D-4048-B5CE-0853C3D061F5}"/>
    <dgm:cxn modelId="{4A0DF073-BFE8-4643-A04F-C863B1F0A3F5}" srcId="{B21B7CEF-1FFA-4D19-A721-48A7D3172F19}" destId="{75C07EA3-BBF2-45E5-ADE7-19044CF92C6C}" srcOrd="0" destOrd="0" parTransId="{CF86FC76-E17F-4652-8B4F-55391A18CAB3}" sibTransId="{D7BB4268-43E3-4F3A-9AAB-F363C8E6095E}"/>
    <dgm:cxn modelId="{EA434F83-C45F-4888-BC93-84AFE8DF43A3}" type="presOf" srcId="{75C07EA3-BBF2-45E5-ADE7-19044CF92C6C}" destId="{59699FD1-9DB6-4DE1-AD02-2E103C811333}" srcOrd="0" destOrd="0" presId="urn:microsoft.com/office/officeart/2005/8/layout/vList4#1"/>
    <dgm:cxn modelId="{E7C88588-5095-4FE0-B01C-82F434CDC053}" type="presOf" srcId="{75C07EA3-BBF2-45E5-ADE7-19044CF92C6C}" destId="{8B38298C-C2F0-41CB-8BEF-B36D73653B22}" srcOrd="1" destOrd="0" presId="urn:microsoft.com/office/officeart/2005/8/layout/vList4#1"/>
    <dgm:cxn modelId="{B4BCBB88-4F29-4221-A01E-183E77B96FF3}" type="presOf" srcId="{3FAC7355-F406-431D-A08E-2D0AD9687750}" destId="{7F600A9B-C876-424B-A2DD-C8636DF062A7}" srcOrd="0" destOrd="0" presId="urn:microsoft.com/office/officeart/2005/8/layout/vList4#1"/>
    <dgm:cxn modelId="{BC03A28D-C44B-4861-B595-223D49865123}" type="presOf" srcId="{F9C45014-F1AA-4A02-8EDE-B1E4D58786C7}" destId="{88A01D7E-7F15-45F8-9EFA-4BA3FF52D4C6}" srcOrd="1" destOrd="2" presId="urn:microsoft.com/office/officeart/2005/8/layout/vList4#1"/>
    <dgm:cxn modelId="{B9AC87A0-3633-4880-8DB3-3AB3AF5FE5D4}" type="presOf" srcId="{2E33EEF6-35CB-4AE8-9B13-68893B2C06B2}" destId="{9ABF8E60-7463-46F2-8CE1-24C0DA1AC611}" srcOrd="0" destOrd="1" presId="urn:microsoft.com/office/officeart/2005/8/layout/vList4#1"/>
    <dgm:cxn modelId="{9F20ADB5-8027-47DB-9A54-B69434006D68}" type="presOf" srcId="{BB715976-854C-452F-99DD-0B42523E2CAE}" destId="{973D3FE6-69DB-4672-AF6B-EB42780476F7}" srcOrd="1" destOrd="2" presId="urn:microsoft.com/office/officeart/2005/8/layout/vList4#1"/>
    <dgm:cxn modelId="{01201AB6-7080-4809-82A6-CD1C20CBCFCB}" type="presOf" srcId="{3FAC7355-F406-431D-A08E-2D0AD9687750}" destId="{E798E6A8-0C04-47BC-B855-0419D8062227}" srcOrd="1" destOrd="0" presId="urn:microsoft.com/office/officeart/2005/8/layout/vList4#1"/>
    <dgm:cxn modelId="{97181CBE-1E95-45A0-9903-8DAB71F348DF}" type="presOf" srcId="{622E4D21-C475-465C-B626-CC86F09D252D}" destId="{8B38298C-C2F0-41CB-8BEF-B36D73653B22}" srcOrd="1" destOrd="1" presId="urn:microsoft.com/office/officeart/2005/8/layout/vList4#1"/>
    <dgm:cxn modelId="{78E9E9CA-6D7D-468F-B1B6-CCED2BF35FA7}" srcId="{478ED068-DD2E-4A9A-8D07-F540A32FA844}" destId="{BB715976-854C-452F-99DD-0B42523E2CAE}" srcOrd="1" destOrd="0" parTransId="{76435AA3-7F05-4F2F-9BCD-D002323D13F1}" sibTransId="{44F6D1CE-2A9F-4673-BBDE-F03524B6743F}"/>
    <dgm:cxn modelId="{A76BC4CF-81AB-4CA0-9CC2-7092FB2EDE4B}" type="presOf" srcId="{6EC68BD6-4941-4FD3-826A-0C8B668E91DD}" destId="{9605D13F-579B-4AEE-A486-C60AF81996C3}" srcOrd="0" destOrd="0" presId="urn:microsoft.com/office/officeart/2005/8/layout/vList4#1"/>
    <dgm:cxn modelId="{373656DB-7C11-456B-A3CB-EA7E89B7D999}" srcId="{B21B7CEF-1FFA-4D19-A721-48A7D3172F19}" destId="{478ED068-DD2E-4A9A-8D07-F540A32FA844}" srcOrd="2" destOrd="0" parTransId="{57ED35FB-195A-4FE8-868B-106418AD7C05}" sibTransId="{A4BD55CF-32EA-4BB6-95DA-C833485308B2}"/>
    <dgm:cxn modelId="{ACA53EE1-C8DC-4CD4-9A6F-6BCE8716D410}" type="presOf" srcId="{BB715976-854C-452F-99DD-0B42523E2CAE}" destId="{E98D8408-EAE7-4F3A-9E94-29AAFC2CB01D}" srcOrd="0" destOrd="2" presId="urn:microsoft.com/office/officeart/2005/8/layout/vList4#1"/>
    <dgm:cxn modelId="{992D64E1-CD2E-497C-9EC6-295C6E7F2F9B}" srcId="{B21B7CEF-1FFA-4D19-A721-48A7D3172F19}" destId="{73F8B522-52C3-437A-8186-56FEA3DF43A7}" srcOrd="1" destOrd="0" parTransId="{7BF54BFA-3020-4D68-A41D-85F236F4E617}" sibTransId="{7194A733-410E-429E-8951-129AF5EF5F14}"/>
    <dgm:cxn modelId="{2EA979E1-F093-4BD4-9DFF-AA55667C0617}" type="presOf" srcId="{622E4D21-C475-465C-B626-CC86F09D252D}" destId="{59699FD1-9DB6-4DE1-AD02-2E103C811333}" srcOrd="0" destOrd="1" presId="urn:microsoft.com/office/officeart/2005/8/layout/vList4#1"/>
    <dgm:cxn modelId="{C419C1E7-BF21-4874-9916-BF32D19FB898}" type="presOf" srcId="{B21B7CEF-1FFA-4D19-A721-48A7D3172F19}" destId="{D2D36A53-4722-41B9-A6D5-505305F18B50}" srcOrd="0" destOrd="0" presId="urn:microsoft.com/office/officeart/2005/8/layout/vList4#1"/>
    <dgm:cxn modelId="{DF6B0FF4-BA96-4F97-B25D-B0086BAB12EC}" type="presOf" srcId="{73F8B522-52C3-437A-8186-56FEA3DF43A7}" destId="{9ABF8E60-7463-46F2-8CE1-24C0DA1AC611}" srcOrd="0" destOrd="0" presId="urn:microsoft.com/office/officeart/2005/8/layout/vList4#1"/>
    <dgm:cxn modelId="{510D15FB-45BE-4388-8B10-86D5B487713A}" type="presOf" srcId="{478ED068-DD2E-4A9A-8D07-F540A32FA844}" destId="{E98D8408-EAE7-4F3A-9E94-29AAFC2CB01D}" srcOrd="0" destOrd="0" presId="urn:microsoft.com/office/officeart/2005/8/layout/vList4#1"/>
    <dgm:cxn modelId="{10C7AB2F-FC46-4EB3-BA6C-B5E7096F7245}" type="presParOf" srcId="{D2D36A53-4722-41B9-A6D5-505305F18B50}" destId="{2E52DCCD-81A3-4EF1-B587-A2FDA719866E}" srcOrd="0" destOrd="0" presId="urn:microsoft.com/office/officeart/2005/8/layout/vList4#1"/>
    <dgm:cxn modelId="{7371B4F3-83E6-4EEC-9F55-C24371D246A8}" type="presParOf" srcId="{2E52DCCD-81A3-4EF1-B587-A2FDA719866E}" destId="{59699FD1-9DB6-4DE1-AD02-2E103C811333}" srcOrd="0" destOrd="0" presId="urn:microsoft.com/office/officeart/2005/8/layout/vList4#1"/>
    <dgm:cxn modelId="{BAADF171-8BD2-49FB-96FD-90E0DB0CD10E}" type="presParOf" srcId="{2E52DCCD-81A3-4EF1-B587-A2FDA719866E}" destId="{09A24A2A-020D-464B-A3EB-6CDD3C8F9AA4}" srcOrd="1" destOrd="0" presId="urn:microsoft.com/office/officeart/2005/8/layout/vList4#1"/>
    <dgm:cxn modelId="{53DC5217-B80D-4696-883A-1DB7803D9225}" type="presParOf" srcId="{2E52DCCD-81A3-4EF1-B587-A2FDA719866E}" destId="{8B38298C-C2F0-41CB-8BEF-B36D73653B22}" srcOrd="2" destOrd="0" presId="urn:microsoft.com/office/officeart/2005/8/layout/vList4#1"/>
    <dgm:cxn modelId="{BBF49CF6-2E9D-4B32-97D1-06F736A69FAC}" type="presParOf" srcId="{D2D36A53-4722-41B9-A6D5-505305F18B50}" destId="{48C88DC8-A154-459C-BDC9-B1A015C3E41D}" srcOrd="1" destOrd="0" presId="urn:microsoft.com/office/officeart/2005/8/layout/vList4#1"/>
    <dgm:cxn modelId="{3433F880-32BF-4EE0-A5B2-F79D4730FE7F}" type="presParOf" srcId="{D2D36A53-4722-41B9-A6D5-505305F18B50}" destId="{8D566F19-9C01-4C0E-B483-C7606E1A7652}" srcOrd="2" destOrd="0" presId="urn:microsoft.com/office/officeart/2005/8/layout/vList4#1"/>
    <dgm:cxn modelId="{15815192-F9DB-49D3-8725-CF36CC85F3C7}" type="presParOf" srcId="{8D566F19-9C01-4C0E-B483-C7606E1A7652}" destId="{9ABF8E60-7463-46F2-8CE1-24C0DA1AC611}" srcOrd="0" destOrd="0" presId="urn:microsoft.com/office/officeart/2005/8/layout/vList4#1"/>
    <dgm:cxn modelId="{7FA84673-8B31-4A2D-ABAE-8844BFB21CF0}" type="presParOf" srcId="{8D566F19-9C01-4C0E-B483-C7606E1A7652}" destId="{96B0C12A-324A-46CE-93E2-8F9DF751BF2F}" srcOrd="1" destOrd="0" presId="urn:microsoft.com/office/officeart/2005/8/layout/vList4#1"/>
    <dgm:cxn modelId="{1CDB27DA-8B9B-4AB4-899C-9C715857A29A}" type="presParOf" srcId="{8D566F19-9C01-4C0E-B483-C7606E1A7652}" destId="{88A01D7E-7F15-45F8-9EFA-4BA3FF52D4C6}" srcOrd="2" destOrd="0" presId="urn:microsoft.com/office/officeart/2005/8/layout/vList4#1"/>
    <dgm:cxn modelId="{64E434BD-88D2-4222-A1F4-B1058E20C139}" type="presParOf" srcId="{D2D36A53-4722-41B9-A6D5-505305F18B50}" destId="{C26AC2AC-5C8A-4732-9A53-42EC36D90454}" srcOrd="3" destOrd="0" presId="urn:microsoft.com/office/officeart/2005/8/layout/vList4#1"/>
    <dgm:cxn modelId="{0665DAFF-977F-444F-96BE-CDE6040B85BE}" type="presParOf" srcId="{D2D36A53-4722-41B9-A6D5-505305F18B50}" destId="{B57E9236-D5EE-4BBE-BFC6-0D6BADA342C0}" srcOrd="4" destOrd="0" presId="urn:microsoft.com/office/officeart/2005/8/layout/vList4#1"/>
    <dgm:cxn modelId="{DEAF4EAD-E939-46A2-BCFE-8AFB2809667C}" type="presParOf" srcId="{B57E9236-D5EE-4BBE-BFC6-0D6BADA342C0}" destId="{E98D8408-EAE7-4F3A-9E94-29AAFC2CB01D}" srcOrd="0" destOrd="0" presId="urn:microsoft.com/office/officeart/2005/8/layout/vList4#1"/>
    <dgm:cxn modelId="{898F2279-43EB-4681-9B87-7B930C0D4838}" type="presParOf" srcId="{B57E9236-D5EE-4BBE-BFC6-0D6BADA342C0}" destId="{FB7EA877-6747-4153-888E-75EB3DEF598A}" srcOrd="1" destOrd="0" presId="urn:microsoft.com/office/officeart/2005/8/layout/vList4#1"/>
    <dgm:cxn modelId="{C2779818-A0D1-452E-8A9C-8AE971821BAC}" type="presParOf" srcId="{B57E9236-D5EE-4BBE-BFC6-0D6BADA342C0}" destId="{973D3FE6-69DB-4672-AF6B-EB42780476F7}" srcOrd="2" destOrd="0" presId="urn:microsoft.com/office/officeart/2005/8/layout/vList4#1"/>
    <dgm:cxn modelId="{52090843-F724-463F-9707-8EA622E14A5D}" type="presParOf" srcId="{D2D36A53-4722-41B9-A6D5-505305F18B50}" destId="{3EEB5A1A-7EE0-4547-B2F2-F82A875EDF98}" srcOrd="5" destOrd="0" presId="urn:microsoft.com/office/officeart/2005/8/layout/vList4#1"/>
    <dgm:cxn modelId="{207D63F1-CDF4-46D4-B1A9-EF9B730B70ED}" type="presParOf" srcId="{D2D36A53-4722-41B9-A6D5-505305F18B50}" destId="{9112FB7B-C75F-4953-961E-B76FA00152FC}" srcOrd="6" destOrd="0" presId="urn:microsoft.com/office/officeart/2005/8/layout/vList4#1"/>
    <dgm:cxn modelId="{48A2F9B7-F89B-4F0E-8757-B6A04DDF2FBE}" type="presParOf" srcId="{9112FB7B-C75F-4953-961E-B76FA00152FC}" destId="{7F600A9B-C876-424B-A2DD-C8636DF062A7}" srcOrd="0" destOrd="0" presId="urn:microsoft.com/office/officeart/2005/8/layout/vList4#1"/>
    <dgm:cxn modelId="{17776F33-56AD-4542-B698-456800C4579D}" type="presParOf" srcId="{9112FB7B-C75F-4953-961E-B76FA00152FC}" destId="{037F005B-C88E-48B9-A827-22729F868162}" srcOrd="1" destOrd="0" presId="urn:microsoft.com/office/officeart/2005/8/layout/vList4#1"/>
    <dgm:cxn modelId="{198B9D24-D599-4C1D-B379-058692E871EF}" type="presParOf" srcId="{9112FB7B-C75F-4953-961E-B76FA00152FC}" destId="{E798E6A8-0C04-47BC-B855-0419D8062227}" srcOrd="2" destOrd="0" presId="urn:microsoft.com/office/officeart/2005/8/layout/vList4#1"/>
    <dgm:cxn modelId="{A891C9CF-EA26-4844-B2ED-0DA208056FC9}" type="presParOf" srcId="{D2D36A53-4722-41B9-A6D5-505305F18B50}" destId="{B44A7CF9-2E28-45B9-8987-E7BCC630F4AC}" srcOrd="7" destOrd="0" presId="urn:microsoft.com/office/officeart/2005/8/layout/vList4#1"/>
    <dgm:cxn modelId="{0C146027-4E46-4B46-9F04-B24B731FDCC0}" type="presParOf" srcId="{D2D36A53-4722-41B9-A6D5-505305F18B50}" destId="{023E72CC-99E2-4266-B0D0-C194FB4BDC2E}" srcOrd="8" destOrd="0" presId="urn:microsoft.com/office/officeart/2005/8/layout/vList4#1"/>
    <dgm:cxn modelId="{3DE8EC54-E282-4FED-8ACE-2F058DEAA635}" type="presParOf" srcId="{023E72CC-99E2-4266-B0D0-C194FB4BDC2E}" destId="{9605D13F-579B-4AEE-A486-C60AF81996C3}" srcOrd="0" destOrd="0" presId="urn:microsoft.com/office/officeart/2005/8/layout/vList4#1"/>
    <dgm:cxn modelId="{8FB2CCA5-A16A-474D-96D4-80872A1F92BE}" type="presParOf" srcId="{023E72CC-99E2-4266-B0D0-C194FB4BDC2E}" destId="{10B02E33-7DD7-4F3A-B48C-FCD96800FCA6}" srcOrd="1" destOrd="0" presId="urn:microsoft.com/office/officeart/2005/8/layout/vList4#1"/>
    <dgm:cxn modelId="{F0F5860F-6B7F-4A83-A9AB-A739CFFD1A92}" type="presParOf" srcId="{023E72CC-99E2-4266-B0D0-C194FB4BDC2E}" destId="{3E9D9077-1613-4AF6-A479-732FE3AC26F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250C2-62E6-48A9-BBE2-8C1A0BBE98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D6A587-68D4-4A82-9159-194123620210}">
      <dgm:prSet/>
      <dgm:spPr/>
      <dgm:t>
        <a:bodyPr/>
        <a:lstStyle/>
        <a:p>
          <a:r>
            <a:rPr lang="pt-BR"/>
            <a:t>A revolução inglesa pode ser divida em quatro etapas principais</a:t>
          </a:r>
          <a:endParaRPr lang="en-US"/>
        </a:p>
      </dgm:t>
    </dgm:pt>
    <dgm:pt modelId="{AE7784C4-98EA-4E51-97E8-F435AF61041A}" type="parTrans" cxnId="{390B454A-3B39-426E-AEBA-ABC283954DF1}">
      <dgm:prSet/>
      <dgm:spPr/>
      <dgm:t>
        <a:bodyPr/>
        <a:lstStyle/>
        <a:p>
          <a:endParaRPr lang="en-US"/>
        </a:p>
      </dgm:t>
    </dgm:pt>
    <dgm:pt modelId="{84D600FB-4C77-42B8-9B24-B937C6CC0B56}" type="sibTrans" cxnId="{390B454A-3B39-426E-AEBA-ABC283954DF1}">
      <dgm:prSet/>
      <dgm:spPr/>
      <dgm:t>
        <a:bodyPr/>
        <a:lstStyle/>
        <a:p>
          <a:endParaRPr lang="en-US"/>
        </a:p>
      </dgm:t>
    </dgm:pt>
    <dgm:pt modelId="{DA0BE4D2-DF1D-4645-846C-47085DE6ED21}">
      <dgm:prSet/>
      <dgm:spPr/>
      <dgm:t>
        <a:bodyPr/>
        <a:lstStyle/>
        <a:p>
          <a:r>
            <a:rPr lang="pt-BR"/>
            <a:t>Guerra Civil (1642 – 1648)</a:t>
          </a:r>
          <a:endParaRPr lang="en-US"/>
        </a:p>
      </dgm:t>
    </dgm:pt>
    <dgm:pt modelId="{C588E708-78E3-4EEC-9085-78CFB13F847E}" type="parTrans" cxnId="{899B1945-6FD6-4717-B928-8539F2C047FA}">
      <dgm:prSet/>
      <dgm:spPr/>
      <dgm:t>
        <a:bodyPr/>
        <a:lstStyle/>
        <a:p>
          <a:endParaRPr lang="en-US"/>
        </a:p>
      </dgm:t>
    </dgm:pt>
    <dgm:pt modelId="{7666D132-8107-42B7-AC11-C6D860BF9049}" type="sibTrans" cxnId="{899B1945-6FD6-4717-B928-8539F2C047FA}">
      <dgm:prSet/>
      <dgm:spPr/>
      <dgm:t>
        <a:bodyPr/>
        <a:lstStyle/>
        <a:p>
          <a:endParaRPr lang="en-US"/>
        </a:p>
      </dgm:t>
    </dgm:pt>
    <dgm:pt modelId="{78335321-F49D-43A3-A1E1-FBC6C833C64E}">
      <dgm:prSet/>
      <dgm:spPr/>
      <dgm:t>
        <a:bodyPr/>
        <a:lstStyle/>
        <a:p>
          <a:r>
            <a:rPr lang="pt-BR"/>
            <a:t>República de Cromwell (1649 – 1658)</a:t>
          </a:r>
          <a:endParaRPr lang="en-US"/>
        </a:p>
      </dgm:t>
    </dgm:pt>
    <dgm:pt modelId="{4C21B59F-4FA2-492A-BFAA-24523A74CE57}" type="parTrans" cxnId="{F05A56D4-C36E-4FCA-B5C1-E1363AFE004A}">
      <dgm:prSet/>
      <dgm:spPr/>
      <dgm:t>
        <a:bodyPr/>
        <a:lstStyle/>
        <a:p>
          <a:endParaRPr lang="en-US"/>
        </a:p>
      </dgm:t>
    </dgm:pt>
    <dgm:pt modelId="{B6D5E26F-F61D-475D-AF24-A392C9A5158E}" type="sibTrans" cxnId="{F05A56D4-C36E-4FCA-B5C1-E1363AFE004A}">
      <dgm:prSet/>
      <dgm:spPr/>
      <dgm:t>
        <a:bodyPr/>
        <a:lstStyle/>
        <a:p>
          <a:endParaRPr lang="en-US"/>
        </a:p>
      </dgm:t>
    </dgm:pt>
    <dgm:pt modelId="{64EBC9EE-20DB-412E-B12D-C6B224638319}">
      <dgm:prSet/>
      <dgm:spPr/>
      <dgm:t>
        <a:bodyPr/>
        <a:lstStyle/>
        <a:p>
          <a:r>
            <a:rPr lang="pt-BR"/>
            <a:t>Restauração Monárquica ( 1600 – 1688)</a:t>
          </a:r>
          <a:endParaRPr lang="en-US"/>
        </a:p>
      </dgm:t>
    </dgm:pt>
    <dgm:pt modelId="{538388F4-9FE1-4FDF-846A-55F86B8380F6}" type="parTrans" cxnId="{E01686AF-8CE5-44CD-944E-2AA4CE794EB3}">
      <dgm:prSet/>
      <dgm:spPr/>
      <dgm:t>
        <a:bodyPr/>
        <a:lstStyle/>
        <a:p>
          <a:endParaRPr lang="en-US"/>
        </a:p>
      </dgm:t>
    </dgm:pt>
    <dgm:pt modelId="{FA5EFF86-852A-4F55-9A3C-55E1C46D8593}" type="sibTrans" cxnId="{E01686AF-8CE5-44CD-944E-2AA4CE794EB3}">
      <dgm:prSet/>
      <dgm:spPr/>
      <dgm:t>
        <a:bodyPr/>
        <a:lstStyle/>
        <a:p>
          <a:endParaRPr lang="en-US"/>
        </a:p>
      </dgm:t>
    </dgm:pt>
    <dgm:pt modelId="{40D7AE2E-722D-45C0-9755-84111FE8BFE8}">
      <dgm:prSet/>
      <dgm:spPr/>
      <dgm:t>
        <a:bodyPr/>
        <a:lstStyle/>
        <a:p>
          <a:r>
            <a:rPr lang="pt-BR"/>
            <a:t>Revolução Gloriosa (1688 – 1689)</a:t>
          </a:r>
          <a:endParaRPr lang="en-US"/>
        </a:p>
      </dgm:t>
    </dgm:pt>
    <dgm:pt modelId="{71359D69-F60D-4A9A-B94C-0DC74430DB2D}" type="parTrans" cxnId="{1EDBEFBC-3FCE-4490-964A-D6C6FEEB2A51}">
      <dgm:prSet/>
      <dgm:spPr/>
      <dgm:t>
        <a:bodyPr/>
        <a:lstStyle/>
        <a:p>
          <a:endParaRPr lang="en-US"/>
        </a:p>
      </dgm:t>
    </dgm:pt>
    <dgm:pt modelId="{7ABF78ED-F473-4D75-84FC-B1991D669AC1}" type="sibTrans" cxnId="{1EDBEFBC-3FCE-4490-964A-D6C6FEEB2A51}">
      <dgm:prSet/>
      <dgm:spPr/>
      <dgm:t>
        <a:bodyPr/>
        <a:lstStyle/>
        <a:p>
          <a:endParaRPr lang="en-US"/>
        </a:p>
      </dgm:t>
    </dgm:pt>
    <dgm:pt modelId="{C51FAE97-F49A-4893-850E-EF523A0716B9}" type="pres">
      <dgm:prSet presAssocID="{055250C2-62E6-48A9-BBE2-8C1A0BBE98F0}" presName="linear" presStyleCnt="0">
        <dgm:presLayoutVars>
          <dgm:animLvl val="lvl"/>
          <dgm:resizeHandles val="exact"/>
        </dgm:presLayoutVars>
      </dgm:prSet>
      <dgm:spPr/>
    </dgm:pt>
    <dgm:pt modelId="{85337AAF-C572-49A4-93C5-AD57341799C4}" type="pres">
      <dgm:prSet presAssocID="{84D6A587-68D4-4A82-9159-1941236202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6D7915-AE35-4E69-9124-49103F29941E}" type="pres">
      <dgm:prSet presAssocID="{84D600FB-4C77-42B8-9B24-B937C6CC0B56}" presName="spacer" presStyleCnt="0"/>
      <dgm:spPr/>
    </dgm:pt>
    <dgm:pt modelId="{5B854F35-C382-49BF-93CC-B0B7A9E9DE4A}" type="pres">
      <dgm:prSet presAssocID="{DA0BE4D2-DF1D-4645-846C-47085DE6ED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FDA38EA-47E8-4CC8-90C8-C4F0E8FC124E}" type="pres">
      <dgm:prSet presAssocID="{7666D132-8107-42B7-AC11-C6D860BF9049}" presName="spacer" presStyleCnt="0"/>
      <dgm:spPr/>
    </dgm:pt>
    <dgm:pt modelId="{C6BFA942-9E43-48AD-88E6-9D9C3D99368D}" type="pres">
      <dgm:prSet presAssocID="{78335321-F49D-43A3-A1E1-FBC6C833C64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95542C3-CE1F-48A0-BC4F-DD6A695A9FA1}" type="pres">
      <dgm:prSet presAssocID="{B6D5E26F-F61D-475D-AF24-A392C9A5158E}" presName="spacer" presStyleCnt="0"/>
      <dgm:spPr/>
    </dgm:pt>
    <dgm:pt modelId="{670A67F3-23D6-4C06-B76B-FCF1BA595EE0}" type="pres">
      <dgm:prSet presAssocID="{64EBC9EE-20DB-412E-B12D-C6B22463831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3B7113-A264-4210-AB44-8571EF81F26A}" type="pres">
      <dgm:prSet presAssocID="{FA5EFF86-852A-4F55-9A3C-55E1C46D8593}" presName="spacer" presStyleCnt="0"/>
      <dgm:spPr/>
    </dgm:pt>
    <dgm:pt modelId="{01B4C493-A54A-488A-A6E3-DABB57462F04}" type="pres">
      <dgm:prSet presAssocID="{40D7AE2E-722D-45C0-9755-84111FE8BFE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7519301-E102-4DFA-BA7E-770F4C54BFED}" type="presOf" srcId="{84D6A587-68D4-4A82-9159-194123620210}" destId="{85337AAF-C572-49A4-93C5-AD57341799C4}" srcOrd="0" destOrd="0" presId="urn:microsoft.com/office/officeart/2005/8/layout/vList2"/>
    <dgm:cxn modelId="{4EB78918-6B44-473B-AA53-862D52D7EE4C}" type="presOf" srcId="{DA0BE4D2-DF1D-4645-846C-47085DE6ED21}" destId="{5B854F35-C382-49BF-93CC-B0B7A9E9DE4A}" srcOrd="0" destOrd="0" presId="urn:microsoft.com/office/officeart/2005/8/layout/vList2"/>
    <dgm:cxn modelId="{899B1945-6FD6-4717-B928-8539F2C047FA}" srcId="{055250C2-62E6-48A9-BBE2-8C1A0BBE98F0}" destId="{DA0BE4D2-DF1D-4645-846C-47085DE6ED21}" srcOrd="1" destOrd="0" parTransId="{C588E708-78E3-4EEC-9085-78CFB13F847E}" sibTransId="{7666D132-8107-42B7-AC11-C6D860BF9049}"/>
    <dgm:cxn modelId="{390B454A-3B39-426E-AEBA-ABC283954DF1}" srcId="{055250C2-62E6-48A9-BBE2-8C1A0BBE98F0}" destId="{84D6A587-68D4-4A82-9159-194123620210}" srcOrd="0" destOrd="0" parTransId="{AE7784C4-98EA-4E51-97E8-F435AF61041A}" sibTransId="{84D600FB-4C77-42B8-9B24-B937C6CC0B56}"/>
    <dgm:cxn modelId="{6FE38993-E26C-44BF-9D1B-B4FC3591673E}" type="presOf" srcId="{40D7AE2E-722D-45C0-9755-84111FE8BFE8}" destId="{01B4C493-A54A-488A-A6E3-DABB57462F04}" srcOrd="0" destOrd="0" presId="urn:microsoft.com/office/officeart/2005/8/layout/vList2"/>
    <dgm:cxn modelId="{1F776B94-D49F-4DE2-BE5E-06E367C74C4A}" type="presOf" srcId="{055250C2-62E6-48A9-BBE2-8C1A0BBE98F0}" destId="{C51FAE97-F49A-4893-850E-EF523A0716B9}" srcOrd="0" destOrd="0" presId="urn:microsoft.com/office/officeart/2005/8/layout/vList2"/>
    <dgm:cxn modelId="{E01686AF-8CE5-44CD-944E-2AA4CE794EB3}" srcId="{055250C2-62E6-48A9-BBE2-8C1A0BBE98F0}" destId="{64EBC9EE-20DB-412E-B12D-C6B224638319}" srcOrd="3" destOrd="0" parTransId="{538388F4-9FE1-4FDF-846A-55F86B8380F6}" sibTransId="{FA5EFF86-852A-4F55-9A3C-55E1C46D8593}"/>
    <dgm:cxn modelId="{1EDBEFBC-3FCE-4490-964A-D6C6FEEB2A51}" srcId="{055250C2-62E6-48A9-BBE2-8C1A0BBE98F0}" destId="{40D7AE2E-722D-45C0-9755-84111FE8BFE8}" srcOrd="4" destOrd="0" parTransId="{71359D69-F60D-4A9A-B94C-0DC74430DB2D}" sibTransId="{7ABF78ED-F473-4D75-84FC-B1991D669AC1}"/>
    <dgm:cxn modelId="{E1F635C0-5FF5-4F66-93B5-FF680A75793E}" type="presOf" srcId="{78335321-F49D-43A3-A1E1-FBC6C833C64E}" destId="{C6BFA942-9E43-48AD-88E6-9D9C3D99368D}" srcOrd="0" destOrd="0" presId="urn:microsoft.com/office/officeart/2005/8/layout/vList2"/>
    <dgm:cxn modelId="{F05A56D4-C36E-4FCA-B5C1-E1363AFE004A}" srcId="{055250C2-62E6-48A9-BBE2-8C1A0BBE98F0}" destId="{78335321-F49D-43A3-A1E1-FBC6C833C64E}" srcOrd="2" destOrd="0" parTransId="{4C21B59F-4FA2-492A-BFAA-24523A74CE57}" sibTransId="{B6D5E26F-F61D-475D-AF24-A392C9A5158E}"/>
    <dgm:cxn modelId="{CB5977E9-2F7E-4210-A9AF-D9167F5CDA70}" type="presOf" srcId="{64EBC9EE-20DB-412E-B12D-C6B224638319}" destId="{670A67F3-23D6-4C06-B76B-FCF1BA595EE0}" srcOrd="0" destOrd="0" presId="urn:microsoft.com/office/officeart/2005/8/layout/vList2"/>
    <dgm:cxn modelId="{2263B590-2598-412E-BBC9-D7B90990843C}" type="presParOf" srcId="{C51FAE97-F49A-4893-850E-EF523A0716B9}" destId="{85337AAF-C572-49A4-93C5-AD57341799C4}" srcOrd="0" destOrd="0" presId="urn:microsoft.com/office/officeart/2005/8/layout/vList2"/>
    <dgm:cxn modelId="{3E3F57E5-4952-4875-B1C6-BAD9C65B40E8}" type="presParOf" srcId="{C51FAE97-F49A-4893-850E-EF523A0716B9}" destId="{F46D7915-AE35-4E69-9124-49103F29941E}" srcOrd="1" destOrd="0" presId="urn:microsoft.com/office/officeart/2005/8/layout/vList2"/>
    <dgm:cxn modelId="{D077D1B6-E992-41A0-87F4-86F8321BDD3E}" type="presParOf" srcId="{C51FAE97-F49A-4893-850E-EF523A0716B9}" destId="{5B854F35-C382-49BF-93CC-B0B7A9E9DE4A}" srcOrd="2" destOrd="0" presId="urn:microsoft.com/office/officeart/2005/8/layout/vList2"/>
    <dgm:cxn modelId="{940289CB-C3DE-4873-A75C-801F20CD97C6}" type="presParOf" srcId="{C51FAE97-F49A-4893-850E-EF523A0716B9}" destId="{0FDA38EA-47E8-4CC8-90C8-C4F0E8FC124E}" srcOrd="3" destOrd="0" presId="urn:microsoft.com/office/officeart/2005/8/layout/vList2"/>
    <dgm:cxn modelId="{E50F1B67-C2FB-4400-8106-38F38C61AE06}" type="presParOf" srcId="{C51FAE97-F49A-4893-850E-EF523A0716B9}" destId="{C6BFA942-9E43-48AD-88E6-9D9C3D99368D}" srcOrd="4" destOrd="0" presId="urn:microsoft.com/office/officeart/2005/8/layout/vList2"/>
    <dgm:cxn modelId="{6E570233-3E1C-4527-AA12-4B4841DD50D2}" type="presParOf" srcId="{C51FAE97-F49A-4893-850E-EF523A0716B9}" destId="{995542C3-CE1F-48A0-BC4F-DD6A695A9FA1}" srcOrd="5" destOrd="0" presId="urn:microsoft.com/office/officeart/2005/8/layout/vList2"/>
    <dgm:cxn modelId="{CD60986B-00C4-419F-8C95-39C0E3F64998}" type="presParOf" srcId="{C51FAE97-F49A-4893-850E-EF523A0716B9}" destId="{670A67F3-23D6-4C06-B76B-FCF1BA595EE0}" srcOrd="6" destOrd="0" presId="urn:microsoft.com/office/officeart/2005/8/layout/vList2"/>
    <dgm:cxn modelId="{C48A31A1-AFEB-40CF-844A-B2E5D4D29C94}" type="presParOf" srcId="{C51FAE97-F49A-4893-850E-EF523A0716B9}" destId="{923B7113-A264-4210-AB44-8571EF81F26A}" srcOrd="7" destOrd="0" presId="urn:microsoft.com/office/officeart/2005/8/layout/vList2"/>
    <dgm:cxn modelId="{4DECE72E-DBD2-4764-837F-7AB5EF923E23}" type="presParOf" srcId="{C51FAE97-F49A-4893-850E-EF523A0716B9}" destId="{01B4C493-A54A-488A-A6E3-DABB57462F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AD891D-BA01-4C66-96D3-B14E95170431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</dgm:pt>
    <dgm:pt modelId="{32F26737-01B8-4FFD-A5A2-C606301F6461}">
      <dgm:prSet phldrT="[Texto]"/>
      <dgm:spPr/>
      <dgm:t>
        <a:bodyPr/>
        <a:lstStyle/>
        <a:p>
          <a:r>
            <a:rPr lang="pt-BR"/>
            <a:t>Urbanização</a:t>
          </a:r>
        </a:p>
      </dgm:t>
    </dgm:pt>
    <dgm:pt modelId="{322AFA3A-AFB9-4E7F-8D84-7D1D04EFD5A6}" type="parTrans" cxnId="{46EA17CE-FDF1-424A-BFE8-E94DBB2E4178}">
      <dgm:prSet/>
      <dgm:spPr/>
      <dgm:t>
        <a:bodyPr/>
        <a:lstStyle/>
        <a:p>
          <a:endParaRPr lang="pt-BR"/>
        </a:p>
      </dgm:t>
    </dgm:pt>
    <dgm:pt modelId="{27830E5A-5333-4DB5-BB26-82D1A06FDAE4}" type="sibTrans" cxnId="{46EA17CE-FDF1-424A-BFE8-E94DBB2E4178}">
      <dgm:prSet/>
      <dgm:spPr/>
      <dgm:t>
        <a:bodyPr/>
        <a:lstStyle/>
        <a:p>
          <a:endParaRPr lang="pt-BR"/>
        </a:p>
      </dgm:t>
    </dgm:pt>
    <dgm:pt modelId="{76151CFE-9856-43D8-9453-395FE2E62338}">
      <dgm:prSet phldrT="[Texto]"/>
      <dgm:spPr/>
      <dgm:t>
        <a:bodyPr/>
        <a:lstStyle/>
        <a:p>
          <a:r>
            <a:rPr lang="pt-BR"/>
            <a:t>Divisão do trabalho</a:t>
          </a:r>
        </a:p>
      </dgm:t>
    </dgm:pt>
    <dgm:pt modelId="{E9ABE466-64B8-461E-9E8A-C51FE9CE3F47}" type="parTrans" cxnId="{5909BA9D-01D5-4450-A08E-057B8F54287A}">
      <dgm:prSet/>
      <dgm:spPr/>
      <dgm:t>
        <a:bodyPr/>
        <a:lstStyle/>
        <a:p>
          <a:endParaRPr lang="pt-BR"/>
        </a:p>
      </dgm:t>
    </dgm:pt>
    <dgm:pt modelId="{037AC1B3-8D7F-47A6-8FB5-5E62D837A4CC}" type="sibTrans" cxnId="{5909BA9D-01D5-4450-A08E-057B8F54287A}">
      <dgm:prSet/>
      <dgm:spPr/>
      <dgm:t>
        <a:bodyPr/>
        <a:lstStyle/>
        <a:p>
          <a:endParaRPr lang="pt-BR"/>
        </a:p>
      </dgm:t>
    </dgm:pt>
    <dgm:pt modelId="{33A9A125-4BC7-4473-8F69-6C6F60699865}">
      <dgm:prSet phldrT="[Texto]"/>
      <dgm:spPr/>
      <dgm:t>
        <a:bodyPr/>
        <a:lstStyle/>
        <a:p>
          <a:r>
            <a:rPr lang="pt-BR"/>
            <a:t>                           Produção em Serie</a:t>
          </a:r>
        </a:p>
      </dgm:t>
    </dgm:pt>
    <dgm:pt modelId="{1E4768C1-28B0-461B-83A6-C0A05AE4A3C7}" type="parTrans" cxnId="{B54BB363-497B-4702-B68C-4810C256C5BF}">
      <dgm:prSet/>
      <dgm:spPr/>
      <dgm:t>
        <a:bodyPr/>
        <a:lstStyle/>
        <a:p>
          <a:endParaRPr lang="pt-BR"/>
        </a:p>
      </dgm:t>
    </dgm:pt>
    <dgm:pt modelId="{809CE059-04D0-4D67-87D1-F431CB094C23}" type="sibTrans" cxnId="{B54BB363-497B-4702-B68C-4810C256C5BF}">
      <dgm:prSet/>
      <dgm:spPr/>
      <dgm:t>
        <a:bodyPr/>
        <a:lstStyle/>
        <a:p>
          <a:endParaRPr lang="pt-BR"/>
        </a:p>
      </dgm:t>
    </dgm:pt>
    <dgm:pt modelId="{C5F2C17E-CFE2-4245-A46F-80664A46B910}">
      <dgm:prSet phldrT="[Texto]"/>
      <dgm:spPr/>
      <dgm:t>
        <a:bodyPr/>
        <a:lstStyle/>
        <a:p>
          <a:pPr>
            <a:lnSpc>
              <a:spcPct val="100000"/>
            </a:lnSpc>
          </a:pPr>
          <a:endParaRPr lang="pt-BR" dirty="0"/>
        </a:p>
      </dgm:t>
    </dgm:pt>
    <dgm:pt modelId="{59A84E1A-B86C-4195-B4B9-AD99C4675B7A}" type="parTrans" cxnId="{01502DE4-15E7-4E05-B779-07ADB7B42F2B}">
      <dgm:prSet/>
      <dgm:spPr/>
      <dgm:t>
        <a:bodyPr/>
        <a:lstStyle/>
        <a:p>
          <a:endParaRPr lang="pt-BR"/>
        </a:p>
      </dgm:t>
    </dgm:pt>
    <dgm:pt modelId="{0A76A886-0C75-4FCE-94CA-514D2832492E}" type="sibTrans" cxnId="{01502DE4-15E7-4E05-B779-07ADB7B42F2B}">
      <dgm:prSet/>
      <dgm:spPr/>
      <dgm:t>
        <a:bodyPr/>
        <a:lstStyle/>
        <a:p>
          <a:endParaRPr lang="pt-BR"/>
        </a:p>
      </dgm:t>
    </dgm:pt>
    <dgm:pt modelId="{0A4AC57A-E825-4367-83C0-453A6DEBDBF6}" type="pres">
      <dgm:prSet presAssocID="{E2AD891D-BA01-4C66-96D3-B14E95170431}" presName="arrowDiagram" presStyleCnt="0">
        <dgm:presLayoutVars>
          <dgm:chMax val="5"/>
          <dgm:dir/>
          <dgm:resizeHandles val="exact"/>
        </dgm:presLayoutVars>
      </dgm:prSet>
      <dgm:spPr/>
    </dgm:pt>
    <dgm:pt modelId="{5BA1F058-8F3C-4D94-8CE0-E714447B0771}" type="pres">
      <dgm:prSet presAssocID="{E2AD891D-BA01-4C66-96D3-B14E95170431}" presName="arrow" presStyleLbl="bgShp" presStyleIdx="0" presStyleCnt="1"/>
      <dgm:spPr/>
    </dgm:pt>
    <dgm:pt modelId="{3D38D268-1073-416E-9AA9-59C8B73751D7}" type="pres">
      <dgm:prSet presAssocID="{E2AD891D-BA01-4C66-96D3-B14E95170431}" presName="arrowDiagram4" presStyleCnt="0"/>
      <dgm:spPr/>
    </dgm:pt>
    <dgm:pt modelId="{D67D8F1F-BBD9-4F1D-B5EA-7A5FCCD102AD}" type="pres">
      <dgm:prSet presAssocID="{32F26737-01B8-4FFD-A5A2-C606301F6461}" presName="bullet4a" presStyleLbl="node1" presStyleIdx="0" presStyleCnt="4"/>
      <dgm:spPr/>
    </dgm:pt>
    <dgm:pt modelId="{2ABF0A22-5526-48C0-88DE-69441D195BB1}" type="pres">
      <dgm:prSet presAssocID="{32F26737-01B8-4FFD-A5A2-C606301F6461}" presName="textBox4a" presStyleLbl="revTx" presStyleIdx="0" presStyleCnt="4">
        <dgm:presLayoutVars>
          <dgm:bulletEnabled val="1"/>
        </dgm:presLayoutVars>
      </dgm:prSet>
      <dgm:spPr/>
    </dgm:pt>
    <dgm:pt modelId="{22CE4BB1-9BF5-4150-AC13-5B23470DA0EA}" type="pres">
      <dgm:prSet presAssocID="{76151CFE-9856-43D8-9453-395FE2E62338}" presName="bullet4b" presStyleLbl="node1" presStyleIdx="1" presStyleCnt="4"/>
      <dgm:spPr/>
    </dgm:pt>
    <dgm:pt modelId="{BB925FE5-1C47-40F8-948A-8B1E062C4B10}" type="pres">
      <dgm:prSet presAssocID="{76151CFE-9856-43D8-9453-395FE2E62338}" presName="textBox4b" presStyleLbl="revTx" presStyleIdx="1" presStyleCnt="4">
        <dgm:presLayoutVars>
          <dgm:bulletEnabled val="1"/>
        </dgm:presLayoutVars>
      </dgm:prSet>
      <dgm:spPr/>
    </dgm:pt>
    <dgm:pt modelId="{C3B3C251-B12C-4148-8FE3-26795584BF31}" type="pres">
      <dgm:prSet presAssocID="{33A9A125-4BC7-4473-8F69-6C6F60699865}" presName="bullet4c" presStyleLbl="node1" presStyleIdx="2" presStyleCnt="4"/>
      <dgm:spPr/>
    </dgm:pt>
    <dgm:pt modelId="{EDBA7445-A0FE-480E-8E01-0288F6A778C6}" type="pres">
      <dgm:prSet presAssocID="{33A9A125-4BC7-4473-8F69-6C6F60699865}" presName="textBox4c" presStyleLbl="revTx" presStyleIdx="2" presStyleCnt="4">
        <dgm:presLayoutVars>
          <dgm:bulletEnabled val="1"/>
        </dgm:presLayoutVars>
      </dgm:prSet>
      <dgm:spPr/>
    </dgm:pt>
    <dgm:pt modelId="{FC3CBDB4-B3CD-41F4-8401-032E0600DD70}" type="pres">
      <dgm:prSet presAssocID="{C5F2C17E-CFE2-4245-A46F-80664A46B910}" presName="bullet4d" presStyleLbl="node1" presStyleIdx="3" presStyleCnt="4"/>
      <dgm:spPr/>
    </dgm:pt>
    <dgm:pt modelId="{28231D94-6515-4B0E-B47F-E0DB27C92398}" type="pres">
      <dgm:prSet presAssocID="{C5F2C17E-CFE2-4245-A46F-80664A46B910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255F3F0A-6B6F-43E8-A21A-84B588ED6BF8}" type="presOf" srcId="{33A9A125-4BC7-4473-8F69-6C6F60699865}" destId="{EDBA7445-A0FE-480E-8E01-0288F6A778C6}" srcOrd="0" destOrd="0" presId="urn:microsoft.com/office/officeart/2005/8/layout/arrow2"/>
    <dgm:cxn modelId="{D20C312A-7D5D-4541-96A6-BE9A123D65FF}" type="presOf" srcId="{32F26737-01B8-4FFD-A5A2-C606301F6461}" destId="{2ABF0A22-5526-48C0-88DE-69441D195BB1}" srcOrd="0" destOrd="0" presId="urn:microsoft.com/office/officeart/2005/8/layout/arrow2"/>
    <dgm:cxn modelId="{01897230-A306-489A-AE08-202367606104}" type="presOf" srcId="{76151CFE-9856-43D8-9453-395FE2E62338}" destId="{BB925FE5-1C47-40F8-948A-8B1E062C4B10}" srcOrd="0" destOrd="0" presId="urn:microsoft.com/office/officeart/2005/8/layout/arrow2"/>
    <dgm:cxn modelId="{13C9B962-D856-4A0B-9E56-19D9B24A4AD7}" type="presOf" srcId="{C5F2C17E-CFE2-4245-A46F-80664A46B910}" destId="{28231D94-6515-4B0E-B47F-E0DB27C92398}" srcOrd="0" destOrd="0" presId="urn:microsoft.com/office/officeart/2005/8/layout/arrow2"/>
    <dgm:cxn modelId="{B54BB363-497B-4702-B68C-4810C256C5BF}" srcId="{E2AD891D-BA01-4C66-96D3-B14E95170431}" destId="{33A9A125-4BC7-4473-8F69-6C6F60699865}" srcOrd="2" destOrd="0" parTransId="{1E4768C1-28B0-461B-83A6-C0A05AE4A3C7}" sibTransId="{809CE059-04D0-4D67-87D1-F431CB094C23}"/>
    <dgm:cxn modelId="{5909BA9D-01D5-4450-A08E-057B8F54287A}" srcId="{E2AD891D-BA01-4C66-96D3-B14E95170431}" destId="{76151CFE-9856-43D8-9453-395FE2E62338}" srcOrd="1" destOrd="0" parTransId="{E9ABE466-64B8-461E-9E8A-C51FE9CE3F47}" sibTransId="{037AC1B3-8D7F-47A6-8FB5-5E62D837A4CC}"/>
    <dgm:cxn modelId="{D22205A5-E65A-4FBB-BF23-D2612CA1EBD3}" type="presOf" srcId="{E2AD891D-BA01-4C66-96D3-B14E95170431}" destId="{0A4AC57A-E825-4367-83C0-453A6DEBDBF6}" srcOrd="0" destOrd="0" presId="urn:microsoft.com/office/officeart/2005/8/layout/arrow2"/>
    <dgm:cxn modelId="{46EA17CE-FDF1-424A-BFE8-E94DBB2E4178}" srcId="{E2AD891D-BA01-4C66-96D3-B14E95170431}" destId="{32F26737-01B8-4FFD-A5A2-C606301F6461}" srcOrd="0" destOrd="0" parTransId="{322AFA3A-AFB9-4E7F-8D84-7D1D04EFD5A6}" sibTransId="{27830E5A-5333-4DB5-BB26-82D1A06FDAE4}"/>
    <dgm:cxn modelId="{01502DE4-15E7-4E05-B779-07ADB7B42F2B}" srcId="{E2AD891D-BA01-4C66-96D3-B14E95170431}" destId="{C5F2C17E-CFE2-4245-A46F-80664A46B910}" srcOrd="3" destOrd="0" parTransId="{59A84E1A-B86C-4195-B4B9-AD99C4675B7A}" sibTransId="{0A76A886-0C75-4FCE-94CA-514D2832492E}"/>
    <dgm:cxn modelId="{3839BD36-96EA-49DC-80DF-893C29C9B763}" type="presParOf" srcId="{0A4AC57A-E825-4367-83C0-453A6DEBDBF6}" destId="{5BA1F058-8F3C-4D94-8CE0-E714447B0771}" srcOrd="0" destOrd="0" presId="urn:microsoft.com/office/officeart/2005/8/layout/arrow2"/>
    <dgm:cxn modelId="{922B655C-CF2F-42BD-913D-6A13D81833B0}" type="presParOf" srcId="{0A4AC57A-E825-4367-83C0-453A6DEBDBF6}" destId="{3D38D268-1073-416E-9AA9-59C8B73751D7}" srcOrd="1" destOrd="0" presId="urn:microsoft.com/office/officeart/2005/8/layout/arrow2"/>
    <dgm:cxn modelId="{117E5A44-9D3C-448C-8E29-2055FBE4307F}" type="presParOf" srcId="{3D38D268-1073-416E-9AA9-59C8B73751D7}" destId="{D67D8F1F-BBD9-4F1D-B5EA-7A5FCCD102AD}" srcOrd="0" destOrd="0" presId="urn:microsoft.com/office/officeart/2005/8/layout/arrow2"/>
    <dgm:cxn modelId="{4DBA7DC3-C319-457A-992E-1D4ABF6143CC}" type="presParOf" srcId="{3D38D268-1073-416E-9AA9-59C8B73751D7}" destId="{2ABF0A22-5526-48C0-88DE-69441D195BB1}" srcOrd="1" destOrd="0" presId="urn:microsoft.com/office/officeart/2005/8/layout/arrow2"/>
    <dgm:cxn modelId="{BCCD4474-BCDC-4915-8A01-68A8C047D4C3}" type="presParOf" srcId="{3D38D268-1073-416E-9AA9-59C8B73751D7}" destId="{22CE4BB1-9BF5-4150-AC13-5B23470DA0EA}" srcOrd="2" destOrd="0" presId="urn:microsoft.com/office/officeart/2005/8/layout/arrow2"/>
    <dgm:cxn modelId="{852938B1-FA4F-4E52-A336-4B2637BE4AF1}" type="presParOf" srcId="{3D38D268-1073-416E-9AA9-59C8B73751D7}" destId="{BB925FE5-1C47-40F8-948A-8B1E062C4B10}" srcOrd="3" destOrd="0" presId="urn:microsoft.com/office/officeart/2005/8/layout/arrow2"/>
    <dgm:cxn modelId="{E7448DBB-CD1B-4A63-92E4-A1B1F7E8073E}" type="presParOf" srcId="{3D38D268-1073-416E-9AA9-59C8B73751D7}" destId="{C3B3C251-B12C-4148-8FE3-26795584BF31}" srcOrd="4" destOrd="0" presId="urn:microsoft.com/office/officeart/2005/8/layout/arrow2"/>
    <dgm:cxn modelId="{827FDEA2-F3BF-4160-80B6-9156495793F1}" type="presParOf" srcId="{3D38D268-1073-416E-9AA9-59C8B73751D7}" destId="{EDBA7445-A0FE-480E-8E01-0288F6A778C6}" srcOrd="5" destOrd="0" presId="urn:microsoft.com/office/officeart/2005/8/layout/arrow2"/>
    <dgm:cxn modelId="{FB39773C-7A45-427C-938C-2ACA34D4FCCA}" type="presParOf" srcId="{3D38D268-1073-416E-9AA9-59C8B73751D7}" destId="{FC3CBDB4-B3CD-41F4-8401-032E0600DD70}" srcOrd="6" destOrd="0" presId="urn:microsoft.com/office/officeart/2005/8/layout/arrow2"/>
    <dgm:cxn modelId="{AF05F35A-B59B-41E9-92FE-20B61F83B81E}" type="presParOf" srcId="{3D38D268-1073-416E-9AA9-59C8B73751D7}" destId="{28231D94-6515-4B0E-B47F-E0DB27C9239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53163E-D814-412E-AC13-5A6A35A4C0E8}" type="doc">
      <dgm:prSet loTypeId="urn:microsoft.com/office/officeart/2005/8/layout/vList6" loCatId="process" qsTypeId="urn:microsoft.com/office/officeart/2005/8/quickstyle/simple2" qsCatId="simple" csTypeId="urn:microsoft.com/office/officeart/2005/8/colors/colorful1" csCatId="colorful" phldr="1"/>
      <dgm:spPr/>
    </dgm:pt>
    <dgm:pt modelId="{FB2D4A57-0412-493D-A3C0-D244447974CF}">
      <dgm:prSet phldrT="[Texto]"/>
      <dgm:spPr/>
      <dgm:t>
        <a:bodyPr/>
        <a:lstStyle/>
        <a:p>
          <a:r>
            <a:rPr lang="pt-BR" dirty="0"/>
            <a:t>Ano</a:t>
          </a:r>
        </a:p>
      </dgm:t>
    </dgm:pt>
    <dgm:pt modelId="{002F22E7-2D93-4A18-ACA1-DD399434D319}" type="parTrans" cxnId="{AD1470BD-8C20-4608-A252-4B261EE409CA}">
      <dgm:prSet/>
      <dgm:spPr/>
      <dgm:t>
        <a:bodyPr/>
        <a:lstStyle/>
        <a:p>
          <a:endParaRPr lang="pt-BR"/>
        </a:p>
      </dgm:t>
    </dgm:pt>
    <dgm:pt modelId="{7FDA65C9-A961-452C-BAE7-1E21A1F507D2}" type="sibTrans" cxnId="{AD1470BD-8C20-4608-A252-4B261EE409CA}">
      <dgm:prSet/>
      <dgm:spPr/>
      <dgm:t>
        <a:bodyPr/>
        <a:lstStyle/>
        <a:p>
          <a:endParaRPr lang="pt-BR"/>
        </a:p>
      </dgm:t>
    </dgm:pt>
    <dgm:pt modelId="{3C06D662-38FD-46B4-AA19-818271E19CF0}">
      <dgm:prSet phldrT="[Texto]"/>
      <dgm:spPr/>
      <dgm:t>
        <a:bodyPr/>
        <a:lstStyle/>
        <a:p>
          <a:r>
            <a:rPr lang="pt-BR" dirty="0"/>
            <a:t>1975</a:t>
          </a:r>
        </a:p>
      </dgm:t>
    </dgm:pt>
    <dgm:pt modelId="{2BBA4EE3-5F62-43EC-8414-B4F6F735865E}" type="parTrans" cxnId="{DF2C20FD-3285-4D10-BA73-CB901F9E3B63}">
      <dgm:prSet/>
      <dgm:spPr/>
      <dgm:t>
        <a:bodyPr/>
        <a:lstStyle/>
        <a:p>
          <a:endParaRPr lang="pt-BR"/>
        </a:p>
      </dgm:t>
    </dgm:pt>
    <dgm:pt modelId="{09A156BC-2656-45D0-8BFD-7475C25B1E5C}" type="sibTrans" cxnId="{DF2C20FD-3285-4D10-BA73-CB901F9E3B63}">
      <dgm:prSet/>
      <dgm:spPr/>
      <dgm:t>
        <a:bodyPr/>
        <a:lstStyle/>
        <a:p>
          <a:endParaRPr lang="pt-BR"/>
        </a:p>
      </dgm:t>
    </dgm:pt>
    <dgm:pt modelId="{5BAB655C-D0CB-480A-8827-A79DDE1B5F1C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26FC9ACA-1134-496C-B46F-7214BFABF145}" type="parTrans" cxnId="{B8E985F7-6825-41C5-BDA3-3022A0DF05E0}">
      <dgm:prSet/>
      <dgm:spPr/>
      <dgm:t>
        <a:bodyPr/>
        <a:lstStyle/>
        <a:p>
          <a:endParaRPr lang="pt-BR"/>
        </a:p>
      </dgm:t>
    </dgm:pt>
    <dgm:pt modelId="{901464DE-4091-4F92-84EB-D1F267FB653D}" type="sibTrans" cxnId="{B8E985F7-6825-41C5-BDA3-3022A0DF05E0}">
      <dgm:prSet/>
      <dgm:spPr/>
      <dgm:t>
        <a:bodyPr/>
        <a:lstStyle/>
        <a:p>
          <a:endParaRPr lang="pt-BR"/>
        </a:p>
      </dgm:t>
    </dgm:pt>
    <dgm:pt modelId="{57E8C2C3-608D-49E6-9BA8-BF488ECB454B}">
      <dgm:prSet phldrT="[Texto]"/>
      <dgm:spPr/>
      <dgm:t>
        <a:bodyPr/>
        <a:lstStyle/>
        <a:p>
          <a:r>
            <a:rPr lang="pt-BR" dirty="0"/>
            <a:t>1650</a:t>
          </a:r>
        </a:p>
      </dgm:t>
    </dgm:pt>
    <dgm:pt modelId="{5FD57452-C72C-4928-8CDC-897B7C22A391}" type="parTrans" cxnId="{A42A026C-BD1D-498A-9305-0043DA334038}">
      <dgm:prSet/>
      <dgm:spPr/>
      <dgm:t>
        <a:bodyPr/>
        <a:lstStyle/>
        <a:p>
          <a:endParaRPr lang="pt-BR"/>
        </a:p>
      </dgm:t>
    </dgm:pt>
    <dgm:pt modelId="{84154998-3DB7-4947-9364-1727245AFB62}" type="sibTrans" cxnId="{A42A026C-BD1D-498A-9305-0043DA334038}">
      <dgm:prSet/>
      <dgm:spPr/>
      <dgm:t>
        <a:bodyPr/>
        <a:lstStyle/>
        <a:p>
          <a:endParaRPr lang="pt-BR"/>
        </a:p>
      </dgm:t>
    </dgm:pt>
    <dgm:pt modelId="{1443F82B-137B-4068-8FEC-155B6EA21B23}">
      <dgm:prSet phldrT="[Texto]"/>
      <dgm:spPr/>
      <dgm:t>
        <a:bodyPr/>
        <a:lstStyle/>
        <a:p>
          <a:r>
            <a:rPr lang="pt-BR" dirty="0"/>
            <a:t>1850</a:t>
          </a:r>
        </a:p>
      </dgm:t>
    </dgm:pt>
    <dgm:pt modelId="{781270FB-2EB7-418F-B53A-9BA9FD653512}" type="parTrans" cxnId="{3753B82F-29D5-4DA0-9DF1-6717B1D33CE3}">
      <dgm:prSet/>
      <dgm:spPr/>
      <dgm:t>
        <a:bodyPr/>
        <a:lstStyle/>
        <a:p>
          <a:endParaRPr lang="pt-BR"/>
        </a:p>
      </dgm:t>
    </dgm:pt>
    <dgm:pt modelId="{ADBE66CC-47CB-4FB5-A820-68736D66C627}" type="sibTrans" cxnId="{3753B82F-29D5-4DA0-9DF1-6717B1D33CE3}">
      <dgm:prSet/>
      <dgm:spPr/>
      <dgm:t>
        <a:bodyPr/>
        <a:lstStyle/>
        <a:p>
          <a:endParaRPr lang="pt-BR"/>
        </a:p>
      </dgm:t>
    </dgm:pt>
    <dgm:pt modelId="{D824B77D-1DB9-49B6-8DF3-073142073484}">
      <dgm:prSet phldrT="[Texto]"/>
      <dgm:spPr/>
      <dgm:t>
        <a:bodyPr/>
        <a:lstStyle/>
        <a:p>
          <a:r>
            <a:rPr lang="pt-BR" dirty="0"/>
            <a:t>1940</a:t>
          </a:r>
        </a:p>
      </dgm:t>
    </dgm:pt>
    <dgm:pt modelId="{CEDA63D3-4652-4491-A407-FF64ABEC8189}" type="parTrans" cxnId="{D2117099-706E-4E29-8A26-8DDA441A27D4}">
      <dgm:prSet/>
      <dgm:spPr/>
      <dgm:t>
        <a:bodyPr/>
        <a:lstStyle/>
        <a:p>
          <a:endParaRPr lang="pt-BR"/>
        </a:p>
      </dgm:t>
    </dgm:pt>
    <dgm:pt modelId="{04833A02-DE55-4A9D-8468-8FE3E86B1E13}" type="sibTrans" cxnId="{D2117099-706E-4E29-8A26-8DDA441A27D4}">
      <dgm:prSet/>
      <dgm:spPr/>
      <dgm:t>
        <a:bodyPr/>
        <a:lstStyle/>
        <a:p>
          <a:endParaRPr lang="pt-BR"/>
        </a:p>
      </dgm:t>
    </dgm:pt>
    <dgm:pt modelId="{6DDF2C91-3AA0-48F6-8B36-88DDD034B130}">
      <dgm:prSet/>
      <dgm:spPr/>
      <dgm:t>
        <a:bodyPr/>
        <a:lstStyle/>
        <a:p>
          <a:r>
            <a:rPr lang="pt-BR" dirty="0"/>
            <a:t>População mundial</a:t>
          </a:r>
        </a:p>
      </dgm:t>
    </dgm:pt>
    <dgm:pt modelId="{B6B7C5D9-09EE-4EB6-8EB9-6E8786A26055}" type="parTrans" cxnId="{A60A8DE7-9DEB-4DD2-8FD0-E03CDC4E72C9}">
      <dgm:prSet/>
      <dgm:spPr/>
    </dgm:pt>
    <dgm:pt modelId="{3DCC7E64-8C90-4651-B7E8-86F0A7834CDE}" type="sibTrans" cxnId="{A60A8DE7-9DEB-4DD2-8FD0-E03CDC4E72C9}">
      <dgm:prSet/>
      <dgm:spPr/>
    </dgm:pt>
    <dgm:pt modelId="{13AC5F50-849B-4623-A401-D3C2575BA2C7}">
      <dgm:prSet/>
      <dgm:spPr/>
      <dgm:t>
        <a:bodyPr/>
        <a:lstStyle/>
        <a:p>
          <a:r>
            <a:rPr lang="pt-BR" dirty="0"/>
            <a:t>250 milhões</a:t>
          </a:r>
        </a:p>
      </dgm:t>
    </dgm:pt>
    <dgm:pt modelId="{4F7053CB-DAA6-42D3-B9ED-78C2A637BEEC}" type="parTrans" cxnId="{B4AF5260-FF31-4153-8614-D65A6A6BFBE5}">
      <dgm:prSet/>
      <dgm:spPr/>
    </dgm:pt>
    <dgm:pt modelId="{45C70E7D-1E5B-41AB-9604-400F121EBE87}" type="sibTrans" cxnId="{B4AF5260-FF31-4153-8614-D65A6A6BFBE5}">
      <dgm:prSet/>
      <dgm:spPr/>
    </dgm:pt>
    <dgm:pt modelId="{28A4B77E-F832-4FF4-A3C1-C068EFB77E3D}">
      <dgm:prSet/>
      <dgm:spPr/>
      <dgm:t>
        <a:bodyPr/>
        <a:lstStyle/>
        <a:p>
          <a:r>
            <a:rPr lang="pt-BR" dirty="0"/>
            <a:t>500 milhões</a:t>
          </a:r>
        </a:p>
      </dgm:t>
    </dgm:pt>
    <dgm:pt modelId="{08AE6EA6-BC59-4680-B9AA-5C3C85DE4022}" type="parTrans" cxnId="{9AE59938-C55B-4AC2-A563-205CAA394867}">
      <dgm:prSet/>
      <dgm:spPr/>
    </dgm:pt>
    <dgm:pt modelId="{C39BB622-689C-4706-B46A-7E0BF3B35177}" type="sibTrans" cxnId="{9AE59938-C55B-4AC2-A563-205CAA394867}">
      <dgm:prSet/>
      <dgm:spPr/>
    </dgm:pt>
    <dgm:pt modelId="{B4DDB06A-9661-412C-A8D0-236D5C56B46B}">
      <dgm:prSet/>
      <dgm:spPr/>
      <dgm:t>
        <a:bodyPr/>
        <a:lstStyle/>
        <a:p>
          <a:r>
            <a:rPr lang="pt-BR" dirty="0"/>
            <a:t>1 Bilhão</a:t>
          </a:r>
        </a:p>
      </dgm:t>
    </dgm:pt>
    <dgm:pt modelId="{43D25CE1-5B7B-4117-A39C-B21DFEACA45B}" type="parTrans" cxnId="{1E30A1FE-4A64-49F1-A2D3-448982672250}">
      <dgm:prSet/>
      <dgm:spPr/>
    </dgm:pt>
    <dgm:pt modelId="{8B3EFF02-3386-4829-B732-DD3155D28E8D}" type="sibTrans" cxnId="{1E30A1FE-4A64-49F1-A2D3-448982672250}">
      <dgm:prSet/>
      <dgm:spPr/>
    </dgm:pt>
    <dgm:pt modelId="{D7E00229-DFA9-4E6B-96D2-25F92EB61256}">
      <dgm:prSet/>
      <dgm:spPr/>
      <dgm:t>
        <a:bodyPr/>
        <a:lstStyle/>
        <a:p>
          <a:r>
            <a:rPr lang="pt-BR" dirty="0"/>
            <a:t>2 Bilhões</a:t>
          </a:r>
        </a:p>
      </dgm:t>
    </dgm:pt>
    <dgm:pt modelId="{4A214B7D-8809-45B8-92A3-021D7D2E0E58}" type="parTrans" cxnId="{73A38CEF-90D8-4535-BAEB-9CC593B191A6}">
      <dgm:prSet/>
      <dgm:spPr/>
    </dgm:pt>
    <dgm:pt modelId="{76001F42-D3F0-43DB-9A36-D4C46E27A86B}" type="sibTrans" cxnId="{73A38CEF-90D8-4535-BAEB-9CC593B191A6}">
      <dgm:prSet/>
      <dgm:spPr/>
    </dgm:pt>
    <dgm:pt modelId="{FED22B08-3CE0-4C87-9852-A7711E45D19A}">
      <dgm:prSet/>
      <dgm:spPr/>
      <dgm:t>
        <a:bodyPr/>
        <a:lstStyle/>
        <a:p>
          <a:r>
            <a:rPr lang="pt-BR" dirty="0"/>
            <a:t>4 Bilhões</a:t>
          </a:r>
        </a:p>
      </dgm:t>
    </dgm:pt>
    <dgm:pt modelId="{7AACC77D-76E9-4D1F-8D25-4EA2B025E204}" type="parTrans" cxnId="{B787AA38-A251-46C7-9805-6D5CC4A12052}">
      <dgm:prSet/>
      <dgm:spPr/>
    </dgm:pt>
    <dgm:pt modelId="{09AD6BBD-3F49-4274-A976-3F8FF6EE6CAA}" type="sibTrans" cxnId="{B787AA38-A251-46C7-9805-6D5CC4A12052}">
      <dgm:prSet/>
      <dgm:spPr/>
    </dgm:pt>
    <dgm:pt modelId="{45FC9AE9-00B2-4425-A6E4-F5544A801061}">
      <dgm:prSet/>
      <dgm:spPr/>
      <dgm:t>
        <a:bodyPr/>
        <a:lstStyle/>
        <a:p>
          <a:r>
            <a:rPr lang="pt-BR" dirty="0"/>
            <a:t>2000</a:t>
          </a:r>
        </a:p>
      </dgm:t>
    </dgm:pt>
    <dgm:pt modelId="{0F909309-5780-4D3C-8513-49FF17DD5890}" type="parTrans" cxnId="{D87E0B63-5DC7-4192-BBD1-D7B6C750477C}">
      <dgm:prSet/>
      <dgm:spPr/>
    </dgm:pt>
    <dgm:pt modelId="{75245F38-7FAF-4540-88C7-C817BEE2D84E}" type="sibTrans" cxnId="{D87E0B63-5DC7-4192-BBD1-D7B6C750477C}">
      <dgm:prSet/>
      <dgm:spPr/>
    </dgm:pt>
    <dgm:pt modelId="{B638D086-3875-4B6E-85F8-788CEE143004}">
      <dgm:prSet/>
      <dgm:spPr/>
      <dgm:t>
        <a:bodyPr/>
        <a:lstStyle/>
        <a:p>
          <a:r>
            <a:rPr lang="pt-BR" dirty="0"/>
            <a:t>1989</a:t>
          </a:r>
        </a:p>
      </dgm:t>
    </dgm:pt>
    <dgm:pt modelId="{28BBFBC3-B08D-458B-87F6-3F9115030793}" type="parTrans" cxnId="{A4107A0A-DC4B-4731-83A3-DC5A1A458166}">
      <dgm:prSet/>
      <dgm:spPr/>
    </dgm:pt>
    <dgm:pt modelId="{351AEE71-6683-45CD-ABDB-2CE89823EBD4}" type="sibTrans" cxnId="{A4107A0A-DC4B-4731-83A3-DC5A1A458166}">
      <dgm:prSet/>
      <dgm:spPr/>
    </dgm:pt>
    <dgm:pt modelId="{0917D613-58E1-4883-AA7F-98585AC04877}">
      <dgm:prSet/>
      <dgm:spPr/>
      <dgm:t>
        <a:bodyPr/>
        <a:lstStyle/>
        <a:p>
          <a:r>
            <a:rPr lang="pt-BR" dirty="0"/>
            <a:t>5 Bilhões </a:t>
          </a:r>
        </a:p>
      </dgm:t>
    </dgm:pt>
    <dgm:pt modelId="{6C0BE3A8-966D-4902-B008-D4E497921600}" type="parTrans" cxnId="{C6147599-D222-4A2F-BEAF-8B737AAC8627}">
      <dgm:prSet/>
      <dgm:spPr/>
    </dgm:pt>
    <dgm:pt modelId="{62F74981-5E1E-46C3-B24D-0C54415E7A42}" type="sibTrans" cxnId="{C6147599-D222-4A2F-BEAF-8B737AAC8627}">
      <dgm:prSet/>
      <dgm:spPr/>
    </dgm:pt>
    <dgm:pt modelId="{19F5E140-BDFD-44B9-BBD5-05FDD66B202B}">
      <dgm:prSet/>
      <dgm:spPr/>
      <dgm:t>
        <a:bodyPr/>
        <a:lstStyle/>
        <a:p>
          <a:r>
            <a:rPr lang="pt-BR" dirty="0"/>
            <a:t>6 Bilhões</a:t>
          </a:r>
        </a:p>
      </dgm:t>
    </dgm:pt>
    <dgm:pt modelId="{744F48B6-C694-4BE4-B52E-82284A3E653F}" type="parTrans" cxnId="{BD7930FB-D608-40A4-A99C-4F8F42EB4AF7}">
      <dgm:prSet/>
      <dgm:spPr/>
    </dgm:pt>
    <dgm:pt modelId="{B3EE40E5-1EFE-4C96-8486-D1EE3E7DA2C6}" type="sibTrans" cxnId="{BD7930FB-D608-40A4-A99C-4F8F42EB4AF7}">
      <dgm:prSet/>
      <dgm:spPr/>
    </dgm:pt>
    <dgm:pt modelId="{1944C571-1A7A-4639-900F-94E5780968FE}" type="pres">
      <dgm:prSet presAssocID="{3853163E-D814-412E-AC13-5A6A35A4C0E8}" presName="Name0" presStyleCnt="0">
        <dgm:presLayoutVars>
          <dgm:dir/>
          <dgm:animLvl val="lvl"/>
          <dgm:resizeHandles/>
        </dgm:presLayoutVars>
      </dgm:prSet>
      <dgm:spPr/>
    </dgm:pt>
    <dgm:pt modelId="{AB243A49-C17C-49C4-952C-5523C2454F54}" type="pres">
      <dgm:prSet presAssocID="{FB2D4A57-0412-493D-A3C0-D244447974CF}" presName="linNode" presStyleCnt="0"/>
      <dgm:spPr/>
    </dgm:pt>
    <dgm:pt modelId="{9D23543A-98D6-464E-919C-8929552231D3}" type="pres">
      <dgm:prSet presAssocID="{FB2D4A57-0412-493D-A3C0-D244447974CF}" presName="parentShp" presStyleLbl="node1" presStyleIdx="0" presStyleCnt="8">
        <dgm:presLayoutVars>
          <dgm:bulletEnabled val="1"/>
        </dgm:presLayoutVars>
      </dgm:prSet>
      <dgm:spPr/>
    </dgm:pt>
    <dgm:pt modelId="{47E8D83F-FB77-41F3-AB9C-F7E59F0D560C}" type="pres">
      <dgm:prSet presAssocID="{FB2D4A57-0412-493D-A3C0-D244447974CF}" presName="childShp" presStyleLbl="bgAccFollowNode1" presStyleIdx="0" presStyleCnt="8">
        <dgm:presLayoutVars>
          <dgm:bulletEnabled val="1"/>
        </dgm:presLayoutVars>
      </dgm:prSet>
      <dgm:spPr/>
    </dgm:pt>
    <dgm:pt modelId="{91920C9E-A505-421D-A851-A34F1D704DDD}" type="pres">
      <dgm:prSet presAssocID="{7FDA65C9-A961-452C-BAE7-1E21A1F507D2}" presName="spacing" presStyleCnt="0"/>
      <dgm:spPr/>
    </dgm:pt>
    <dgm:pt modelId="{BD6E3589-3067-4026-8DF2-2A94B5DE9409}" type="pres">
      <dgm:prSet presAssocID="{5BAB655C-D0CB-480A-8827-A79DDE1B5F1C}" presName="linNode" presStyleCnt="0"/>
      <dgm:spPr/>
    </dgm:pt>
    <dgm:pt modelId="{93665FF2-E134-466B-A18A-D59E78961C1E}" type="pres">
      <dgm:prSet presAssocID="{5BAB655C-D0CB-480A-8827-A79DDE1B5F1C}" presName="parentShp" presStyleLbl="node1" presStyleIdx="1" presStyleCnt="8">
        <dgm:presLayoutVars>
          <dgm:bulletEnabled val="1"/>
        </dgm:presLayoutVars>
      </dgm:prSet>
      <dgm:spPr/>
    </dgm:pt>
    <dgm:pt modelId="{F65F08E5-CD89-4E1C-B7DA-71AA4575D11B}" type="pres">
      <dgm:prSet presAssocID="{5BAB655C-D0CB-480A-8827-A79DDE1B5F1C}" presName="childShp" presStyleLbl="bgAccFollowNode1" presStyleIdx="1" presStyleCnt="8">
        <dgm:presLayoutVars>
          <dgm:bulletEnabled val="1"/>
        </dgm:presLayoutVars>
      </dgm:prSet>
      <dgm:spPr/>
    </dgm:pt>
    <dgm:pt modelId="{3399C37B-78CE-4C16-A671-3B04E5DDAC33}" type="pres">
      <dgm:prSet presAssocID="{901464DE-4091-4F92-84EB-D1F267FB653D}" presName="spacing" presStyleCnt="0"/>
      <dgm:spPr/>
    </dgm:pt>
    <dgm:pt modelId="{D1F88D61-5A1E-48AC-B9CA-5229B0822CAF}" type="pres">
      <dgm:prSet presAssocID="{57E8C2C3-608D-49E6-9BA8-BF488ECB454B}" presName="linNode" presStyleCnt="0"/>
      <dgm:spPr/>
    </dgm:pt>
    <dgm:pt modelId="{94FBB19F-64AD-4B06-8BA1-53A7D88D4480}" type="pres">
      <dgm:prSet presAssocID="{57E8C2C3-608D-49E6-9BA8-BF488ECB454B}" presName="parentShp" presStyleLbl="node1" presStyleIdx="2" presStyleCnt="8">
        <dgm:presLayoutVars>
          <dgm:bulletEnabled val="1"/>
        </dgm:presLayoutVars>
      </dgm:prSet>
      <dgm:spPr/>
    </dgm:pt>
    <dgm:pt modelId="{8CE31618-0605-4A8C-986E-AED665CC8482}" type="pres">
      <dgm:prSet presAssocID="{57E8C2C3-608D-49E6-9BA8-BF488ECB454B}" presName="childShp" presStyleLbl="bgAccFollowNode1" presStyleIdx="2" presStyleCnt="8">
        <dgm:presLayoutVars>
          <dgm:bulletEnabled val="1"/>
        </dgm:presLayoutVars>
      </dgm:prSet>
      <dgm:spPr/>
    </dgm:pt>
    <dgm:pt modelId="{C68265FA-E04C-48FC-A13F-4E423E0F106E}" type="pres">
      <dgm:prSet presAssocID="{84154998-3DB7-4947-9364-1727245AFB62}" presName="spacing" presStyleCnt="0"/>
      <dgm:spPr/>
    </dgm:pt>
    <dgm:pt modelId="{23BCDC77-037F-40A5-94B8-435ABD98E88D}" type="pres">
      <dgm:prSet presAssocID="{1443F82B-137B-4068-8FEC-155B6EA21B23}" presName="linNode" presStyleCnt="0"/>
      <dgm:spPr/>
    </dgm:pt>
    <dgm:pt modelId="{DFBB6C8E-DE4F-42C4-B9C0-629AC5C48716}" type="pres">
      <dgm:prSet presAssocID="{1443F82B-137B-4068-8FEC-155B6EA21B23}" presName="parentShp" presStyleLbl="node1" presStyleIdx="3" presStyleCnt="8">
        <dgm:presLayoutVars>
          <dgm:bulletEnabled val="1"/>
        </dgm:presLayoutVars>
      </dgm:prSet>
      <dgm:spPr/>
    </dgm:pt>
    <dgm:pt modelId="{3BA9262C-CCD0-4AD5-8390-34C045805E88}" type="pres">
      <dgm:prSet presAssocID="{1443F82B-137B-4068-8FEC-155B6EA21B23}" presName="childShp" presStyleLbl="bgAccFollowNode1" presStyleIdx="3" presStyleCnt="8">
        <dgm:presLayoutVars>
          <dgm:bulletEnabled val="1"/>
        </dgm:presLayoutVars>
      </dgm:prSet>
      <dgm:spPr/>
    </dgm:pt>
    <dgm:pt modelId="{3988C4CC-AFFA-4B0C-A52B-5B95BEDF3D85}" type="pres">
      <dgm:prSet presAssocID="{ADBE66CC-47CB-4FB5-A820-68736D66C627}" presName="spacing" presStyleCnt="0"/>
      <dgm:spPr/>
    </dgm:pt>
    <dgm:pt modelId="{A8C00A43-5D92-45E7-8A30-270E702ECC01}" type="pres">
      <dgm:prSet presAssocID="{D824B77D-1DB9-49B6-8DF3-073142073484}" presName="linNode" presStyleCnt="0"/>
      <dgm:spPr/>
    </dgm:pt>
    <dgm:pt modelId="{B2135269-9F84-462E-A151-F01D9F4EA0A1}" type="pres">
      <dgm:prSet presAssocID="{D824B77D-1DB9-49B6-8DF3-073142073484}" presName="parentShp" presStyleLbl="node1" presStyleIdx="4" presStyleCnt="8">
        <dgm:presLayoutVars>
          <dgm:bulletEnabled val="1"/>
        </dgm:presLayoutVars>
      </dgm:prSet>
      <dgm:spPr/>
    </dgm:pt>
    <dgm:pt modelId="{B4B76D50-6203-4AD0-BCAE-D6CD6FC8380D}" type="pres">
      <dgm:prSet presAssocID="{D824B77D-1DB9-49B6-8DF3-073142073484}" presName="childShp" presStyleLbl="bgAccFollowNode1" presStyleIdx="4" presStyleCnt="8">
        <dgm:presLayoutVars>
          <dgm:bulletEnabled val="1"/>
        </dgm:presLayoutVars>
      </dgm:prSet>
      <dgm:spPr/>
    </dgm:pt>
    <dgm:pt modelId="{425A9241-29B0-4668-9565-4C1F16C7DDB4}" type="pres">
      <dgm:prSet presAssocID="{04833A02-DE55-4A9D-8468-8FE3E86B1E13}" presName="spacing" presStyleCnt="0"/>
      <dgm:spPr/>
    </dgm:pt>
    <dgm:pt modelId="{CCE20320-F54E-4EB4-97D8-3EF057545E3F}" type="pres">
      <dgm:prSet presAssocID="{3C06D662-38FD-46B4-AA19-818271E19CF0}" presName="linNode" presStyleCnt="0"/>
      <dgm:spPr/>
    </dgm:pt>
    <dgm:pt modelId="{3A68388E-2252-4A8E-A3BC-9ECF452F9DD2}" type="pres">
      <dgm:prSet presAssocID="{3C06D662-38FD-46B4-AA19-818271E19CF0}" presName="parentShp" presStyleLbl="node1" presStyleIdx="5" presStyleCnt="8">
        <dgm:presLayoutVars>
          <dgm:bulletEnabled val="1"/>
        </dgm:presLayoutVars>
      </dgm:prSet>
      <dgm:spPr/>
    </dgm:pt>
    <dgm:pt modelId="{31F0B9BE-27B2-4956-807A-8D6691CBD3B5}" type="pres">
      <dgm:prSet presAssocID="{3C06D662-38FD-46B4-AA19-818271E19CF0}" presName="childShp" presStyleLbl="bgAccFollowNode1" presStyleIdx="5" presStyleCnt="8">
        <dgm:presLayoutVars>
          <dgm:bulletEnabled val="1"/>
        </dgm:presLayoutVars>
      </dgm:prSet>
      <dgm:spPr/>
    </dgm:pt>
    <dgm:pt modelId="{9E88F7F3-CA36-4A10-9A91-700A1C5550A4}" type="pres">
      <dgm:prSet presAssocID="{09A156BC-2656-45D0-8BFD-7475C25B1E5C}" presName="spacing" presStyleCnt="0"/>
      <dgm:spPr/>
    </dgm:pt>
    <dgm:pt modelId="{AD120734-8E58-40D8-9915-A36F8D539EF5}" type="pres">
      <dgm:prSet presAssocID="{B638D086-3875-4B6E-85F8-788CEE143004}" presName="linNode" presStyleCnt="0"/>
      <dgm:spPr/>
    </dgm:pt>
    <dgm:pt modelId="{271F13EB-9BD4-45E6-9190-7CA448F9F498}" type="pres">
      <dgm:prSet presAssocID="{B638D086-3875-4B6E-85F8-788CEE143004}" presName="parentShp" presStyleLbl="node1" presStyleIdx="6" presStyleCnt="8">
        <dgm:presLayoutVars>
          <dgm:bulletEnabled val="1"/>
        </dgm:presLayoutVars>
      </dgm:prSet>
      <dgm:spPr/>
    </dgm:pt>
    <dgm:pt modelId="{EBAE6699-73C2-4847-BE9C-2E55E06B6BE4}" type="pres">
      <dgm:prSet presAssocID="{B638D086-3875-4B6E-85F8-788CEE143004}" presName="childShp" presStyleLbl="bgAccFollowNode1" presStyleIdx="6" presStyleCnt="8">
        <dgm:presLayoutVars>
          <dgm:bulletEnabled val="1"/>
        </dgm:presLayoutVars>
      </dgm:prSet>
      <dgm:spPr/>
    </dgm:pt>
    <dgm:pt modelId="{64EE5192-D345-4B45-9E02-3BD8959C74B4}" type="pres">
      <dgm:prSet presAssocID="{351AEE71-6683-45CD-ABDB-2CE89823EBD4}" presName="spacing" presStyleCnt="0"/>
      <dgm:spPr/>
    </dgm:pt>
    <dgm:pt modelId="{7DF0AF1B-60A1-408A-AAC5-CA0E120B4E98}" type="pres">
      <dgm:prSet presAssocID="{45FC9AE9-00B2-4425-A6E4-F5544A801061}" presName="linNode" presStyleCnt="0"/>
      <dgm:spPr/>
    </dgm:pt>
    <dgm:pt modelId="{6C6F6372-3B74-4D12-AA6F-DF4E279A2E36}" type="pres">
      <dgm:prSet presAssocID="{45FC9AE9-00B2-4425-A6E4-F5544A801061}" presName="parentShp" presStyleLbl="node1" presStyleIdx="7" presStyleCnt="8">
        <dgm:presLayoutVars>
          <dgm:bulletEnabled val="1"/>
        </dgm:presLayoutVars>
      </dgm:prSet>
      <dgm:spPr/>
    </dgm:pt>
    <dgm:pt modelId="{CFBC4FA1-5032-4486-AC4D-1249B4CEE5E9}" type="pres">
      <dgm:prSet presAssocID="{45FC9AE9-00B2-4425-A6E4-F5544A801061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A4107A0A-DC4B-4731-83A3-DC5A1A458166}" srcId="{3853163E-D814-412E-AC13-5A6A35A4C0E8}" destId="{B638D086-3875-4B6E-85F8-788CEE143004}" srcOrd="6" destOrd="0" parTransId="{28BBFBC3-B08D-458B-87F6-3F9115030793}" sibTransId="{351AEE71-6683-45CD-ABDB-2CE89823EBD4}"/>
    <dgm:cxn modelId="{FA438F0D-1970-4696-A389-C7F621233C39}" type="presOf" srcId="{FB2D4A57-0412-493D-A3C0-D244447974CF}" destId="{9D23543A-98D6-464E-919C-8929552231D3}" srcOrd="0" destOrd="0" presId="urn:microsoft.com/office/officeart/2005/8/layout/vList6"/>
    <dgm:cxn modelId="{5B7FE411-7EA9-4CB5-ACC7-C8F52A4DAA07}" type="presOf" srcId="{0917D613-58E1-4883-AA7F-98585AC04877}" destId="{EBAE6699-73C2-4847-BE9C-2E55E06B6BE4}" srcOrd="0" destOrd="0" presId="urn:microsoft.com/office/officeart/2005/8/layout/vList6"/>
    <dgm:cxn modelId="{8EC22D19-C179-48F4-8775-ABD6DCD8D060}" type="presOf" srcId="{B638D086-3875-4B6E-85F8-788CEE143004}" destId="{271F13EB-9BD4-45E6-9190-7CA448F9F498}" srcOrd="0" destOrd="0" presId="urn:microsoft.com/office/officeart/2005/8/layout/vList6"/>
    <dgm:cxn modelId="{EF2A9329-8109-4274-99D1-234D72446728}" type="presOf" srcId="{6DDF2C91-3AA0-48F6-8B36-88DDD034B130}" destId="{47E8D83F-FB77-41F3-AB9C-F7E59F0D560C}" srcOrd="0" destOrd="0" presId="urn:microsoft.com/office/officeart/2005/8/layout/vList6"/>
    <dgm:cxn modelId="{B9D9602A-2802-4C5D-81FF-653E3E189642}" type="presOf" srcId="{3853163E-D814-412E-AC13-5A6A35A4C0E8}" destId="{1944C571-1A7A-4639-900F-94E5780968FE}" srcOrd="0" destOrd="0" presId="urn:microsoft.com/office/officeart/2005/8/layout/vList6"/>
    <dgm:cxn modelId="{3753B82F-29D5-4DA0-9DF1-6717B1D33CE3}" srcId="{3853163E-D814-412E-AC13-5A6A35A4C0E8}" destId="{1443F82B-137B-4068-8FEC-155B6EA21B23}" srcOrd="3" destOrd="0" parTransId="{781270FB-2EB7-418F-B53A-9BA9FD653512}" sibTransId="{ADBE66CC-47CB-4FB5-A820-68736D66C627}"/>
    <dgm:cxn modelId="{E2CD1536-8B13-4988-B196-9D491DB25F36}" type="presOf" srcId="{57E8C2C3-608D-49E6-9BA8-BF488ECB454B}" destId="{94FBB19F-64AD-4B06-8BA1-53A7D88D4480}" srcOrd="0" destOrd="0" presId="urn:microsoft.com/office/officeart/2005/8/layout/vList6"/>
    <dgm:cxn modelId="{9AE59938-C55B-4AC2-A563-205CAA394867}" srcId="{57E8C2C3-608D-49E6-9BA8-BF488ECB454B}" destId="{28A4B77E-F832-4FF4-A3C1-C068EFB77E3D}" srcOrd="0" destOrd="0" parTransId="{08AE6EA6-BC59-4680-B9AA-5C3C85DE4022}" sibTransId="{C39BB622-689C-4706-B46A-7E0BF3B35177}"/>
    <dgm:cxn modelId="{B787AA38-A251-46C7-9805-6D5CC4A12052}" srcId="{3C06D662-38FD-46B4-AA19-818271E19CF0}" destId="{FED22B08-3CE0-4C87-9852-A7711E45D19A}" srcOrd="0" destOrd="0" parTransId="{7AACC77D-76E9-4D1F-8D25-4EA2B025E204}" sibTransId="{09AD6BBD-3F49-4274-A976-3F8FF6EE6CAA}"/>
    <dgm:cxn modelId="{B4AF5260-FF31-4153-8614-D65A6A6BFBE5}" srcId="{5BAB655C-D0CB-480A-8827-A79DDE1B5F1C}" destId="{13AC5F50-849B-4623-A401-D3C2575BA2C7}" srcOrd="0" destOrd="0" parTransId="{4F7053CB-DAA6-42D3-B9ED-78C2A637BEEC}" sibTransId="{45C70E7D-1E5B-41AB-9604-400F121EBE87}"/>
    <dgm:cxn modelId="{D87E0B63-5DC7-4192-BBD1-D7B6C750477C}" srcId="{3853163E-D814-412E-AC13-5A6A35A4C0E8}" destId="{45FC9AE9-00B2-4425-A6E4-F5544A801061}" srcOrd="7" destOrd="0" parTransId="{0F909309-5780-4D3C-8513-49FF17DD5890}" sibTransId="{75245F38-7FAF-4540-88C7-C817BEE2D84E}"/>
    <dgm:cxn modelId="{A42A026C-BD1D-498A-9305-0043DA334038}" srcId="{3853163E-D814-412E-AC13-5A6A35A4C0E8}" destId="{57E8C2C3-608D-49E6-9BA8-BF488ECB454B}" srcOrd="2" destOrd="0" parTransId="{5FD57452-C72C-4928-8CDC-897B7C22A391}" sibTransId="{84154998-3DB7-4947-9364-1727245AFB62}"/>
    <dgm:cxn modelId="{DCAB1379-9DE2-406F-9A5A-D73D35E52F2A}" type="presOf" srcId="{45FC9AE9-00B2-4425-A6E4-F5544A801061}" destId="{6C6F6372-3B74-4D12-AA6F-DF4E279A2E36}" srcOrd="0" destOrd="0" presId="urn:microsoft.com/office/officeart/2005/8/layout/vList6"/>
    <dgm:cxn modelId="{09D2F77B-7A53-45F8-9EC4-834CB1D2F3FC}" type="presOf" srcId="{D7E00229-DFA9-4E6B-96D2-25F92EB61256}" destId="{B4B76D50-6203-4AD0-BCAE-D6CD6FC8380D}" srcOrd="0" destOrd="0" presId="urn:microsoft.com/office/officeart/2005/8/layout/vList6"/>
    <dgm:cxn modelId="{0C67107C-8083-4D93-A056-E8D90547F7DF}" type="presOf" srcId="{13AC5F50-849B-4623-A401-D3C2575BA2C7}" destId="{F65F08E5-CD89-4E1C-B7DA-71AA4575D11B}" srcOrd="0" destOrd="0" presId="urn:microsoft.com/office/officeart/2005/8/layout/vList6"/>
    <dgm:cxn modelId="{986F3D88-CA38-40C6-A788-AA51358078E1}" type="presOf" srcId="{5BAB655C-D0CB-480A-8827-A79DDE1B5F1C}" destId="{93665FF2-E134-466B-A18A-D59E78961C1E}" srcOrd="0" destOrd="0" presId="urn:microsoft.com/office/officeart/2005/8/layout/vList6"/>
    <dgm:cxn modelId="{8AD98E88-6225-4694-9B5B-5CE3C4F198EA}" type="presOf" srcId="{D824B77D-1DB9-49B6-8DF3-073142073484}" destId="{B2135269-9F84-462E-A151-F01D9F4EA0A1}" srcOrd="0" destOrd="0" presId="urn:microsoft.com/office/officeart/2005/8/layout/vList6"/>
    <dgm:cxn modelId="{F7D6A68C-DE62-420C-B4C9-66375A53E730}" type="presOf" srcId="{B4DDB06A-9661-412C-A8D0-236D5C56B46B}" destId="{3BA9262C-CCD0-4AD5-8390-34C045805E88}" srcOrd="0" destOrd="0" presId="urn:microsoft.com/office/officeart/2005/8/layout/vList6"/>
    <dgm:cxn modelId="{95F74292-4C03-4F53-9FC6-922B33714F0E}" type="presOf" srcId="{28A4B77E-F832-4FF4-A3C1-C068EFB77E3D}" destId="{8CE31618-0605-4A8C-986E-AED665CC8482}" srcOrd="0" destOrd="0" presId="urn:microsoft.com/office/officeart/2005/8/layout/vList6"/>
    <dgm:cxn modelId="{D2117099-706E-4E29-8A26-8DDA441A27D4}" srcId="{3853163E-D814-412E-AC13-5A6A35A4C0E8}" destId="{D824B77D-1DB9-49B6-8DF3-073142073484}" srcOrd="4" destOrd="0" parTransId="{CEDA63D3-4652-4491-A407-FF64ABEC8189}" sibTransId="{04833A02-DE55-4A9D-8468-8FE3E86B1E13}"/>
    <dgm:cxn modelId="{C6147599-D222-4A2F-BEAF-8B737AAC8627}" srcId="{B638D086-3875-4B6E-85F8-788CEE143004}" destId="{0917D613-58E1-4883-AA7F-98585AC04877}" srcOrd="0" destOrd="0" parTransId="{6C0BE3A8-966D-4902-B008-D4E497921600}" sibTransId="{62F74981-5E1E-46C3-B24D-0C54415E7A42}"/>
    <dgm:cxn modelId="{47619899-6A1C-441C-B5F1-629C970B424B}" type="presOf" srcId="{FED22B08-3CE0-4C87-9852-A7711E45D19A}" destId="{31F0B9BE-27B2-4956-807A-8D6691CBD3B5}" srcOrd="0" destOrd="0" presId="urn:microsoft.com/office/officeart/2005/8/layout/vList6"/>
    <dgm:cxn modelId="{88EEB9B0-38BB-48E2-B668-90157D2E842B}" type="presOf" srcId="{19F5E140-BDFD-44B9-BBD5-05FDD66B202B}" destId="{CFBC4FA1-5032-4486-AC4D-1249B4CEE5E9}" srcOrd="0" destOrd="0" presId="urn:microsoft.com/office/officeart/2005/8/layout/vList6"/>
    <dgm:cxn modelId="{20E3EBB8-0819-4DC9-AC29-C9947A202F2F}" type="presOf" srcId="{1443F82B-137B-4068-8FEC-155B6EA21B23}" destId="{DFBB6C8E-DE4F-42C4-B9C0-629AC5C48716}" srcOrd="0" destOrd="0" presId="urn:microsoft.com/office/officeart/2005/8/layout/vList6"/>
    <dgm:cxn modelId="{AD1470BD-8C20-4608-A252-4B261EE409CA}" srcId="{3853163E-D814-412E-AC13-5A6A35A4C0E8}" destId="{FB2D4A57-0412-493D-A3C0-D244447974CF}" srcOrd="0" destOrd="0" parTransId="{002F22E7-2D93-4A18-ACA1-DD399434D319}" sibTransId="{7FDA65C9-A961-452C-BAE7-1E21A1F507D2}"/>
    <dgm:cxn modelId="{A60A8DE7-9DEB-4DD2-8FD0-E03CDC4E72C9}" srcId="{FB2D4A57-0412-493D-A3C0-D244447974CF}" destId="{6DDF2C91-3AA0-48F6-8B36-88DDD034B130}" srcOrd="0" destOrd="0" parTransId="{B6B7C5D9-09EE-4EB6-8EB9-6E8786A26055}" sibTransId="{3DCC7E64-8C90-4651-B7E8-86F0A7834CDE}"/>
    <dgm:cxn modelId="{73A38CEF-90D8-4535-BAEB-9CC593B191A6}" srcId="{D824B77D-1DB9-49B6-8DF3-073142073484}" destId="{D7E00229-DFA9-4E6B-96D2-25F92EB61256}" srcOrd="0" destOrd="0" parTransId="{4A214B7D-8809-45B8-92A3-021D7D2E0E58}" sibTransId="{76001F42-D3F0-43DB-9A36-D4C46E27A86B}"/>
    <dgm:cxn modelId="{C69127F0-9C3E-4686-A8A6-962CDC443824}" type="presOf" srcId="{3C06D662-38FD-46B4-AA19-818271E19CF0}" destId="{3A68388E-2252-4A8E-A3BC-9ECF452F9DD2}" srcOrd="0" destOrd="0" presId="urn:microsoft.com/office/officeart/2005/8/layout/vList6"/>
    <dgm:cxn modelId="{B8E985F7-6825-41C5-BDA3-3022A0DF05E0}" srcId="{3853163E-D814-412E-AC13-5A6A35A4C0E8}" destId="{5BAB655C-D0CB-480A-8827-A79DDE1B5F1C}" srcOrd="1" destOrd="0" parTransId="{26FC9ACA-1134-496C-B46F-7214BFABF145}" sibTransId="{901464DE-4091-4F92-84EB-D1F267FB653D}"/>
    <dgm:cxn modelId="{BD7930FB-D608-40A4-A99C-4F8F42EB4AF7}" srcId="{45FC9AE9-00B2-4425-A6E4-F5544A801061}" destId="{19F5E140-BDFD-44B9-BBD5-05FDD66B202B}" srcOrd="0" destOrd="0" parTransId="{744F48B6-C694-4BE4-B52E-82284A3E653F}" sibTransId="{B3EE40E5-1EFE-4C96-8486-D1EE3E7DA2C6}"/>
    <dgm:cxn modelId="{DF2C20FD-3285-4D10-BA73-CB901F9E3B63}" srcId="{3853163E-D814-412E-AC13-5A6A35A4C0E8}" destId="{3C06D662-38FD-46B4-AA19-818271E19CF0}" srcOrd="5" destOrd="0" parTransId="{2BBA4EE3-5F62-43EC-8414-B4F6F735865E}" sibTransId="{09A156BC-2656-45D0-8BFD-7475C25B1E5C}"/>
    <dgm:cxn modelId="{1E30A1FE-4A64-49F1-A2D3-448982672250}" srcId="{1443F82B-137B-4068-8FEC-155B6EA21B23}" destId="{B4DDB06A-9661-412C-A8D0-236D5C56B46B}" srcOrd="0" destOrd="0" parTransId="{43D25CE1-5B7B-4117-A39C-B21DFEACA45B}" sibTransId="{8B3EFF02-3386-4829-B732-DD3155D28E8D}"/>
    <dgm:cxn modelId="{328E0B0C-87ED-4C09-8AE6-D67445F9639C}" type="presParOf" srcId="{1944C571-1A7A-4639-900F-94E5780968FE}" destId="{AB243A49-C17C-49C4-952C-5523C2454F54}" srcOrd="0" destOrd="0" presId="urn:microsoft.com/office/officeart/2005/8/layout/vList6"/>
    <dgm:cxn modelId="{7E8AC466-4C7A-4239-AF8B-702D0005288F}" type="presParOf" srcId="{AB243A49-C17C-49C4-952C-5523C2454F54}" destId="{9D23543A-98D6-464E-919C-8929552231D3}" srcOrd="0" destOrd="0" presId="urn:microsoft.com/office/officeart/2005/8/layout/vList6"/>
    <dgm:cxn modelId="{3DDB1EE1-BCCE-4C7A-B8C6-B1973B3A91D0}" type="presParOf" srcId="{AB243A49-C17C-49C4-952C-5523C2454F54}" destId="{47E8D83F-FB77-41F3-AB9C-F7E59F0D560C}" srcOrd="1" destOrd="0" presId="urn:microsoft.com/office/officeart/2005/8/layout/vList6"/>
    <dgm:cxn modelId="{A316AD4D-EAE6-41D9-B40B-819ED020FF18}" type="presParOf" srcId="{1944C571-1A7A-4639-900F-94E5780968FE}" destId="{91920C9E-A505-421D-A851-A34F1D704DDD}" srcOrd="1" destOrd="0" presId="urn:microsoft.com/office/officeart/2005/8/layout/vList6"/>
    <dgm:cxn modelId="{129CA205-BDA9-43CC-B6BF-5E8809D1E54F}" type="presParOf" srcId="{1944C571-1A7A-4639-900F-94E5780968FE}" destId="{BD6E3589-3067-4026-8DF2-2A94B5DE9409}" srcOrd="2" destOrd="0" presId="urn:microsoft.com/office/officeart/2005/8/layout/vList6"/>
    <dgm:cxn modelId="{D6723C49-2D1A-467D-AA7B-55E17D1263DF}" type="presParOf" srcId="{BD6E3589-3067-4026-8DF2-2A94B5DE9409}" destId="{93665FF2-E134-466B-A18A-D59E78961C1E}" srcOrd="0" destOrd="0" presId="urn:microsoft.com/office/officeart/2005/8/layout/vList6"/>
    <dgm:cxn modelId="{AB823E48-39C1-4811-8A6B-23D0082570FF}" type="presParOf" srcId="{BD6E3589-3067-4026-8DF2-2A94B5DE9409}" destId="{F65F08E5-CD89-4E1C-B7DA-71AA4575D11B}" srcOrd="1" destOrd="0" presId="urn:microsoft.com/office/officeart/2005/8/layout/vList6"/>
    <dgm:cxn modelId="{9BA75954-18B0-4A36-B71C-7B28C106D52F}" type="presParOf" srcId="{1944C571-1A7A-4639-900F-94E5780968FE}" destId="{3399C37B-78CE-4C16-A671-3B04E5DDAC33}" srcOrd="3" destOrd="0" presId="urn:microsoft.com/office/officeart/2005/8/layout/vList6"/>
    <dgm:cxn modelId="{DAB1B9A8-D0E1-404D-A2A7-A5C6799FB79A}" type="presParOf" srcId="{1944C571-1A7A-4639-900F-94E5780968FE}" destId="{D1F88D61-5A1E-48AC-B9CA-5229B0822CAF}" srcOrd="4" destOrd="0" presId="urn:microsoft.com/office/officeart/2005/8/layout/vList6"/>
    <dgm:cxn modelId="{A2F041B6-F09F-4C64-B438-0A963F342C40}" type="presParOf" srcId="{D1F88D61-5A1E-48AC-B9CA-5229B0822CAF}" destId="{94FBB19F-64AD-4B06-8BA1-53A7D88D4480}" srcOrd="0" destOrd="0" presId="urn:microsoft.com/office/officeart/2005/8/layout/vList6"/>
    <dgm:cxn modelId="{2456E3D6-EAB1-442C-AB9C-95B8CAAA92AE}" type="presParOf" srcId="{D1F88D61-5A1E-48AC-B9CA-5229B0822CAF}" destId="{8CE31618-0605-4A8C-986E-AED665CC8482}" srcOrd="1" destOrd="0" presId="urn:microsoft.com/office/officeart/2005/8/layout/vList6"/>
    <dgm:cxn modelId="{75967398-C5BD-4EAD-B49E-02F6324BDB2B}" type="presParOf" srcId="{1944C571-1A7A-4639-900F-94E5780968FE}" destId="{C68265FA-E04C-48FC-A13F-4E423E0F106E}" srcOrd="5" destOrd="0" presId="urn:microsoft.com/office/officeart/2005/8/layout/vList6"/>
    <dgm:cxn modelId="{7D037EBA-80D5-4037-8A4C-0370B7027481}" type="presParOf" srcId="{1944C571-1A7A-4639-900F-94E5780968FE}" destId="{23BCDC77-037F-40A5-94B8-435ABD98E88D}" srcOrd="6" destOrd="0" presId="urn:microsoft.com/office/officeart/2005/8/layout/vList6"/>
    <dgm:cxn modelId="{FE7187B1-4950-44B9-8C38-6FCDCBC1F158}" type="presParOf" srcId="{23BCDC77-037F-40A5-94B8-435ABD98E88D}" destId="{DFBB6C8E-DE4F-42C4-B9C0-629AC5C48716}" srcOrd="0" destOrd="0" presId="urn:microsoft.com/office/officeart/2005/8/layout/vList6"/>
    <dgm:cxn modelId="{7F03E950-3467-4BE7-9A96-CB29DE8D4031}" type="presParOf" srcId="{23BCDC77-037F-40A5-94B8-435ABD98E88D}" destId="{3BA9262C-CCD0-4AD5-8390-34C045805E88}" srcOrd="1" destOrd="0" presId="urn:microsoft.com/office/officeart/2005/8/layout/vList6"/>
    <dgm:cxn modelId="{F7CEACD8-D705-4618-9958-B3348E6D4694}" type="presParOf" srcId="{1944C571-1A7A-4639-900F-94E5780968FE}" destId="{3988C4CC-AFFA-4B0C-A52B-5B95BEDF3D85}" srcOrd="7" destOrd="0" presId="urn:microsoft.com/office/officeart/2005/8/layout/vList6"/>
    <dgm:cxn modelId="{5EEEFCA0-F74B-4451-89CE-BA13F79DFCB8}" type="presParOf" srcId="{1944C571-1A7A-4639-900F-94E5780968FE}" destId="{A8C00A43-5D92-45E7-8A30-270E702ECC01}" srcOrd="8" destOrd="0" presId="urn:microsoft.com/office/officeart/2005/8/layout/vList6"/>
    <dgm:cxn modelId="{36319828-02BF-4ED3-A5D2-10D7132802CA}" type="presParOf" srcId="{A8C00A43-5D92-45E7-8A30-270E702ECC01}" destId="{B2135269-9F84-462E-A151-F01D9F4EA0A1}" srcOrd="0" destOrd="0" presId="urn:microsoft.com/office/officeart/2005/8/layout/vList6"/>
    <dgm:cxn modelId="{292FF27A-ECE1-4EB6-B46F-4809F8368501}" type="presParOf" srcId="{A8C00A43-5D92-45E7-8A30-270E702ECC01}" destId="{B4B76D50-6203-4AD0-BCAE-D6CD6FC8380D}" srcOrd="1" destOrd="0" presId="urn:microsoft.com/office/officeart/2005/8/layout/vList6"/>
    <dgm:cxn modelId="{0A4A7769-881F-48C1-9B83-744A25038D3E}" type="presParOf" srcId="{1944C571-1A7A-4639-900F-94E5780968FE}" destId="{425A9241-29B0-4668-9565-4C1F16C7DDB4}" srcOrd="9" destOrd="0" presId="urn:microsoft.com/office/officeart/2005/8/layout/vList6"/>
    <dgm:cxn modelId="{81676B41-BBAE-4CE5-894F-11417F1CAC93}" type="presParOf" srcId="{1944C571-1A7A-4639-900F-94E5780968FE}" destId="{CCE20320-F54E-4EB4-97D8-3EF057545E3F}" srcOrd="10" destOrd="0" presId="urn:microsoft.com/office/officeart/2005/8/layout/vList6"/>
    <dgm:cxn modelId="{7E79C5B6-AA3F-49D0-8552-7F416E2BDC4B}" type="presParOf" srcId="{CCE20320-F54E-4EB4-97D8-3EF057545E3F}" destId="{3A68388E-2252-4A8E-A3BC-9ECF452F9DD2}" srcOrd="0" destOrd="0" presId="urn:microsoft.com/office/officeart/2005/8/layout/vList6"/>
    <dgm:cxn modelId="{54538C3A-BEF9-4DCC-B6A2-5C9155033403}" type="presParOf" srcId="{CCE20320-F54E-4EB4-97D8-3EF057545E3F}" destId="{31F0B9BE-27B2-4956-807A-8D6691CBD3B5}" srcOrd="1" destOrd="0" presId="urn:microsoft.com/office/officeart/2005/8/layout/vList6"/>
    <dgm:cxn modelId="{3B60707B-1E19-4F96-90AB-1BC62EB7ED59}" type="presParOf" srcId="{1944C571-1A7A-4639-900F-94E5780968FE}" destId="{9E88F7F3-CA36-4A10-9A91-700A1C5550A4}" srcOrd="11" destOrd="0" presId="urn:microsoft.com/office/officeart/2005/8/layout/vList6"/>
    <dgm:cxn modelId="{1D1347C4-6D2A-41B5-9285-8C4C0096952F}" type="presParOf" srcId="{1944C571-1A7A-4639-900F-94E5780968FE}" destId="{AD120734-8E58-40D8-9915-A36F8D539EF5}" srcOrd="12" destOrd="0" presId="urn:microsoft.com/office/officeart/2005/8/layout/vList6"/>
    <dgm:cxn modelId="{CF029441-F205-4155-9D13-1EC6868DB3C2}" type="presParOf" srcId="{AD120734-8E58-40D8-9915-A36F8D539EF5}" destId="{271F13EB-9BD4-45E6-9190-7CA448F9F498}" srcOrd="0" destOrd="0" presId="urn:microsoft.com/office/officeart/2005/8/layout/vList6"/>
    <dgm:cxn modelId="{C1654766-3DBA-4D55-BDA4-8DEB3FA80696}" type="presParOf" srcId="{AD120734-8E58-40D8-9915-A36F8D539EF5}" destId="{EBAE6699-73C2-4847-BE9C-2E55E06B6BE4}" srcOrd="1" destOrd="0" presId="urn:microsoft.com/office/officeart/2005/8/layout/vList6"/>
    <dgm:cxn modelId="{8D91A731-95F5-49C2-83A5-C240E1AEBA00}" type="presParOf" srcId="{1944C571-1A7A-4639-900F-94E5780968FE}" destId="{64EE5192-D345-4B45-9E02-3BD8959C74B4}" srcOrd="13" destOrd="0" presId="urn:microsoft.com/office/officeart/2005/8/layout/vList6"/>
    <dgm:cxn modelId="{A4A11263-6B84-4461-B6C1-8F34FED8BE3C}" type="presParOf" srcId="{1944C571-1A7A-4639-900F-94E5780968FE}" destId="{7DF0AF1B-60A1-408A-AAC5-CA0E120B4E98}" srcOrd="14" destOrd="0" presId="urn:microsoft.com/office/officeart/2005/8/layout/vList6"/>
    <dgm:cxn modelId="{AFFBC33F-2024-48EA-B7EC-156ED4C311BB}" type="presParOf" srcId="{7DF0AF1B-60A1-408A-AAC5-CA0E120B4E98}" destId="{6C6F6372-3B74-4D12-AA6F-DF4E279A2E36}" srcOrd="0" destOrd="0" presId="urn:microsoft.com/office/officeart/2005/8/layout/vList6"/>
    <dgm:cxn modelId="{9E1E95D6-E09D-473B-B1DC-9CB34A1EA6FC}" type="presParOf" srcId="{7DF0AF1B-60A1-408A-AAC5-CA0E120B4E98}" destId="{CFBC4FA1-5032-4486-AC4D-1249B4CEE5E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291D4E-8AAF-4711-A8DC-41222EF7CE0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93FAB5-FFF9-4B72-98A8-CF72B47351D9}">
      <dgm:prSet/>
      <dgm:spPr/>
      <dgm:t>
        <a:bodyPr/>
        <a:lstStyle/>
        <a:p>
          <a:r>
            <a:rPr lang="pt-BR"/>
            <a:t>Entre as teorias que criticavam a exploração dos trabalhadores e as injustiças da sociedade industrial destacou-se o socialismo.</a:t>
          </a:r>
          <a:endParaRPr lang="en-US"/>
        </a:p>
      </dgm:t>
    </dgm:pt>
    <dgm:pt modelId="{3BD449DB-C288-4BF0-9F0C-11E03A062247}" type="parTrans" cxnId="{08785817-DA99-48C1-BDCD-47A16222EB48}">
      <dgm:prSet/>
      <dgm:spPr/>
      <dgm:t>
        <a:bodyPr/>
        <a:lstStyle/>
        <a:p>
          <a:endParaRPr lang="en-US"/>
        </a:p>
      </dgm:t>
    </dgm:pt>
    <dgm:pt modelId="{043F37D0-C2FD-4F9D-A9ED-5344223383DB}" type="sibTrans" cxnId="{08785817-DA99-48C1-BDCD-47A16222EB48}">
      <dgm:prSet/>
      <dgm:spPr/>
      <dgm:t>
        <a:bodyPr/>
        <a:lstStyle/>
        <a:p>
          <a:endParaRPr lang="en-US"/>
        </a:p>
      </dgm:t>
    </dgm:pt>
    <dgm:pt modelId="{E4C05E99-CB97-4854-B022-E01904B41742}">
      <dgm:prSet/>
      <dgm:spPr/>
      <dgm:t>
        <a:bodyPr/>
        <a:lstStyle/>
        <a:p>
          <a:r>
            <a:rPr lang="pt-BR"/>
            <a:t>Vejamos as duas principais correntes socialistas: a utópica e a cientifica</a:t>
          </a:r>
          <a:endParaRPr lang="en-US"/>
        </a:p>
      </dgm:t>
    </dgm:pt>
    <dgm:pt modelId="{573D6467-5DB4-42B1-B605-B34069B0611A}" type="parTrans" cxnId="{444AD616-F8F5-4146-AA46-CE2C469C9013}">
      <dgm:prSet/>
      <dgm:spPr/>
      <dgm:t>
        <a:bodyPr/>
        <a:lstStyle/>
        <a:p>
          <a:endParaRPr lang="en-US"/>
        </a:p>
      </dgm:t>
    </dgm:pt>
    <dgm:pt modelId="{6D9F4A1D-D23F-49D2-BEC6-C42213FDAC34}" type="sibTrans" cxnId="{444AD616-F8F5-4146-AA46-CE2C469C9013}">
      <dgm:prSet/>
      <dgm:spPr/>
      <dgm:t>
        <a:bodyPr/>
        <a:lstStyle/>
        <a:p>
          <a:endParaRPr lang="en-US"/>
        </a:p>
      </dgm:t>
    </dgm:pt>
    <dgm:pt modelId="{549BDEC2-30EE-4CE1-8A61-157653E55817}" type="pres">
      <dgm:prSet presAssocID="{4E291D4E-8AAF-4711-A8DC-41222EF7CE01}" presName="linear" presStyleCnt="0">
        <dgm:presLayoutVars>
          <dgm:animLvl val="lvl"/>
          <dgm:resizeHandles val="exact"/>
        </dgm:presLayoutVars>
      </dgm:prSet>
      <dgm:spPr/>
    </dgm:pt>
    <dgm:pt modelId="{ACBB7EDC-831B-46A2-94DA-2294C1ED1260}" type="pres">
      <dgm:prSet presAssocID="{D593FAB5-FFF9-4B72-98A8-CF72B47351D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0D5099-277A-4030-8104-EB146BF14D78}" type="pres">
      <dgm:prSet presAssocID="{043F37D0-C2FD-4F9D-A9ED-5344223383DB}" presName="spacer" presStyleCnt="0"/>
      <dgm:spPr/>
    </dgm:pt>
    <dgm:pt modelId="{576BB860-FA92-4307-A65A-E4F295BAECFB}" type="pres">
      <dgm:prSet presAssocID="{E4C05E99-CB97-4854-B022-E01904B4174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44AD616-F8F5-4146-AA46-CE2C469C9013}" srcId="{4E291D4E-8AAF-4711-A8DC-41222EF7CE01}" destId="{E4C05E99-CB97-4854-B022-E01904B41742}" srcOrd="1" destOrd="0" parTransId="{573D6467-5DB4-42B1-B605-B34069B0611A}" sibTransId="{6D9F4A1D-D23F-49D2-BEC6-C42213FDAC34}"/>
    <dgm:cxn modelId="{08785817-DA99-48C1-BDCD-47A16222EB48}" srcId="{4E291D4E-8AAF-4711-A8DC-41222EF7CE01}" destId="{D593FAB5-FFF9-4B72-98A8-CF72B47351D9}" srcOrd="0" destOrd="0" parTransId="{3BD449DB-C288-4BF0-9F0C-11E03A062247}" sibTransId="{043F37D0-C2FD-4F9D-A9ED-5344223383DB}"/>
    <dgm:cxn modelId="{6883F21A-34FC-4737-86EA-0DB4C067843B}" type="presOf" srcId="{4E291D4E-8AAF-4711-A8DC-41222EF7CE01}" destId="{549BDEC2-30EE-4CE1-8A61-157653E55817}" srcOrd="0" destOrd="0" presId="urn:microsoft.com/office/officeart/2005/8/layout/vList2"/>
    <dgm:cxn modelId="{BEF8B064-83FA-4926-BDF6-8DFF2CAB9868}" type="presOf" srcId="{D593FAB5-FFF9-4B72-98A8-CF72B47351D9}" destId="{ACBB7EDC-831B-46A2-94DA-2294C1ED1260}" srcOrd="0" destOrd="0" presId="urn:microsoft.com/office/officeart/2005/8/layout/vList2"/>
    <dgm:cxn modelId="{E0930E95-111F-4960-9B67-632F5ED7A20D}" type="presOf" srcId="{E4C05E99-CB97-4854-B022-E01904B41742}" destId="{576BB860-FA92-4307-A65A-E4F295BAECFB}" srcOrd="0" destOrd="0" presId="urn:microsoft.com/office/officeart/2005/8/layout/vList2"/>
    <dgm:cxn modelId="{CCC77163-B3D0-402B-BAC8-596FBFF61EF2}" type="presParOf" srcId="{549BDEC2-30EE-4CE1-8A61-157653E55817}" destId="{ACBB7EDC-831B-46A2-94DA-2294C1ED1260}" srcOrd="0" destOrd="0" presId="urn:microsoft.com/office/officeart/2005/8/layout/vList2"/>
    <dgm:cxn modelId="{8A37FFF1-936C-4609-BEA9-8A3817ECEF2E}" type="presParOf" srcId="{549BDEC2-30EE-4CE1-8A61-157653E55817}" destId="{210D5099-277A-4030-8104-EB146BF14D78}" srcOrd="1" destOrd="0" presId="urn:microsoft.com/office/officeart/2005/8/layout/vList2"/>
    <dgm:cxn modelId="{CBDAB804-A37B-48BE-A905-AE263536E021}" type="presParOf" srcId="{549BDEC2-30EE-4CE1-8A61-157653E55817}" destId="{576BB860-FA92-4307-A65A-E4F295BAEC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B470CC-D4AD-4F52-8CD3-C9C18100A0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50AA9DC1-9116-40F0-857B-0290255AF295}">
      <dgm:prSet phldrT="[Texto]"/>
      <dgm:spPr/>
      <dgm:t>
        <a:bodyPr/>
        <a:lstStyle/>
        <a:p>
          <a:r>
            <a:rPr lang="pt-BR" dirty="0"/>
            <a:t>Socialismo Utópico</a:t>
          </a:r>
        </a:p>
      </dgm:t>
    </dgm:pt>
    <dgm:pt modelId="{6FD9F667-9756-47A1-A921-667155D99A2F}" type="parTrans" cxnId="{A5B61543-BFE9-420F-9E70-6374C3FC755F}">
      <dgm:prSet/>
      <dgm:spPr/>
      <dgm:t>
        <a:bodyPr/>
        <a:lstStyle/>
        <a:p>
          <a:endParaRPr lang="pt-BR"/>
        </a:p>
      </dgm:t>
    </dgm:pt>
    <dgm:pt modelId="{2851B3F4-1E10-4031-9B2C-47E1B58EE977}" type="sibTrans" cxnId="{A5B61543-BFE9-420F-9E70-6374C3FC755F}">
      <dgm:prSet/>
      <dgm:spPr/>
      <dgm:t>
        <a:bodyPr/>
        <a:lstStyle/>
        <a:p>
          <a:endParaRPr lang="pt-BR"/>
        </a:p>
      </dgm:t>
    </dgm:pt>
    <dgm:pt modelId="{4D1FDF86-FCCC-40EA-871C-47746FE8EE6A}">
      <dgm:prSet phldrT="[Texto]"/>
      <dgm:spPr/>
      <dgm:t>
        <a:bodyPr/>
        <a:lstStyle/>
        <a:p>
          <a:r>
            <a:rPr lang="pt-BR" dirty="0"/>
            <a:t>Primeira s correntes </a:t>
          </a:r>
          <a:r>
            <a:rPr lang="pt-BR" dirty="0" err="1"/>
            <a:t>filosoficas</a:t>
          </a:r>
          <a:r>
            <a:rPr lang="pt-BR" dirty="0"/>
            <a:t> </a:t>
          </a:r>
          <a:r>
            <a:rPr lang="pt-BR" dirty="0" err="1"/>
            <a:t>fomuladas</a:t>
          </a:r>
          <a:r>
            <a:rPr lang="pt-BR" dirty="0"/>
            <a:t> por homens como saint-simon e Pierre </a:t>
          </a:r>
          <a:r>
            <a:rPr lang="pt-BR" dirty="0" err="1"/>
            <a:t>Proudhon</a:t>
          </a:r>
          <a:endParaRPr lang="pt-BR" dirty="0"/>
        </a:p>
      </dgm:t>
    </dgm:pt>
    <dgm:pt modelId="{D366B1D3-879F-48FF-AC00-A72474ACEF50}" type="parTrans" cxnId="{79B6C71E-00F3-40E2-8A3A-DCE1CB53E0A6}">
      <dgm:prSet/>
      <dgm:spPr/>
      <dgm:t>
        <a:bodyPr/>
        <a:lstStyle/>
        <a:p>
          <a:endParaRPr lang="pt-BR"/>
        </a:p>
      </dgm:t>
    </dgm:pt>
    <dgm:pt modelId="{8C10E9B2-07AE-4292-8942-FD6F69982F9A}" type="sibTrans" cxnId="{79B6C71E-00F3-40E2-8A3A-DCE1CB53E0A6}">
      <dgm:prSet/>
      <dgm:spPr/>
      <dgm:t>
        <a:bodyPr/>
        <a:lstStyle/>
        <a:p>
          <a:endParaRPr lang="pt-BR"/>
        </a:p>
      </dgm:t>
    </dgm:pt>
    <dgm:pt modelId="{3458CEBF-02F6-4851-BF22-62243921D2B4}">
      <dgm:prSet phldrT="[Texto]"/>
      <dgm:spPr/>
      <dgm:t>
        <a:bodyPr/>
        <a:lstStyle/>
        <a:p>
          <a:r>
            <a:rPr lang="pt-BR" dirty="0"/>
            <a:t>Desumana exploração dos trabalhadores realizadas pelos </a:t>
          </a:r>
          <a:r>
            <a:rPr lang="pt-BR" dirty="0" err="1"/>
            <a:t>proprietarios</a:t>
          </a:r>
          <a:r>
            <a:rPr lang="pt-BR" dirty="0"/>
            <a:t> capitalistas. Pregava a extinção das diferenças de classe e a construção de uma sociedade em que cada pessoa ganhasse de acordo com o real valor de seu trabalho.</a:t>
          </a:r>
        </a:p>
      </dgm:t>
    </dgm:pt>
    <dgm:pt modelId="{59CA651C-74A5-4CD6-BED2-3588865F3ADE}" type="parTrans" cxnId="{BB31F85E-0700-4D7F-B6D5-78C8EB9EF94E}">
      <dgm:prSet/>
      <dgm:spPr/>
      <dgm:t>
        <a:bodyPr/>
        <a:lstStyle/>
        <a:p>
          <a:endParaRPr lang="pt-BR"/>
        </a:p>
      </dgm:t>
    </dgm:pt>
    <dgm:pt modelId="{E48748C0-F792-4AF4-AE75-B0297B11D55C}" type="sibTrans" cxnId="{BB31F85E-0700-4D7F-B6D5-78C8EB9EF94E}">
      <dgm:prSet/>
      <dgm:spPr/>
      <dgm:t>
        <a:bodyPr/>
        <a:lstStyle/>
        <a:p>
          <a:endParaRPr lang="pt-BR"/>
        </a:p>
      </dgm:t>
    </dgm:pt>
    <dgm:pt modelId="{F0DEC643-7825-4767-9279-24B8813CDF4B}">
      <dgm:prSet phldrT="[Texto]"/>
      <dgm:spPr/>
      <dgm:t>
        <a:bodyPr/>
        <a:lstStyle/>
        <a:p>
          <a:r>
            <a:rPr lang="pt-BR" dirty="0"/>
            <a:t>Socialismo Científico</a:t>
          </a:r>
        </a:p>
      </dgm:t>
    </dgm:pt>
    <dgm:pt modelId="{5EB07C1D-B220-48E1-B337-FCBD6C9296AF}" type="parTrans" cxnId="{153C1E3F-E50F-4393-AD29-8381AABE4792}">
      <dgm:prSet/>
      <dgm:spPr/>
      <dgm:t>
        <a:bodyPr/>
        <a:lstStyle/>
        <a:p>
          <a:endParaRPr lang="pt-BR"/>
        </a:p>
      </dgm:t>
    </dgm:pt>
    <dgm:pt modelId="{1748BDBD-2E61-4B2A-8CB3-4B53D88EC509}" type="sibTrans" cxnId="{153C1E3F-E50F-4393-AD29-8381AABE4792}">
      <dgm:prSet/>
      <dgm:spPr/>
      <dgm:t>
        <a:bodyPr/>
        <a:lstStyle/>
        <a:p>
          <a:endParaRPr lang="pt-BR"/>
        </a:p>
      </dgm:t>
    </dgm:pt>
    <dgm:pt modelId="{F70B615D-5FBA-4447-9556-697478C739AB}">
      <dgm:prSet phldrT="[Texto]"/>
      <dgm:spPr/>
      <dgm:t>
        <a:bodyPr/>
        <a:lstStyle/>
        <a:p>
          <a:r>
            <a:rPr lang="pt-BR" dirty="0"/>
            <a:t>Os pensadores Karl Marx e Friedrich </a:t>
          </a:r>
          <a:r>
            <a:rPr lang="pt-BR" dirty="0" err="1"/>
            <a:t>Engels</a:t>
          </a:r>
          <a:r>
            <a:rPr lang="pt-BR" dirty="0"/>
            <a:t> desenvolveram o que eles mesmos chamam de socialismo científico.</a:t>
          </a:r>
        </a:p>
      </dgm:t>
    </dgm:pt>
    <dgm:pt modelId="{636F9FB8-C0FB-484D-9FE2-593D108F57C8}" type="parTrans" cxnId="{B249FA60-8864-4C6D-BB42-BBE1BC8F6761}">
      <dgm:prSet/>
      <dgm:spPr/>
      <dgm:t>
        <a:bodyPr/>
        <a:lstStyle/>
        <a:p>
          <a:endParaRPr lang="pt-BR"/>
        </a:p>
      </dgm:t>
    </dgm:pt>
    <dgm:pt modelId="{A4B61154-4C23-4F8D-9B99-C3C2AB233627}" type="sibTrans" cxnId="{B249FA60-8864-4C6D-BB42-BBE1BC8F6761}">
      <dgm:prSet/>
      <dgm:spPr/>
      <dgm:t>
        <a:bodyPr/>
        <a:lstStyle/>
        <a:p>
          <a:endParaRPr lang="pt-BR"/>
        </a:p>
      </dgm:t>
    </dgm:pt>
    <dgm:pt modelId="{70E8FA0F-4483-4CAA-9C1A-80CF9DFE735B}" type="pres">
      <dgm:prSet presAssocID="{95B470CC-D4AD-4F52-8CD3-C9C18100A058}" presName="linear" presStyleCnt="0">
        <dgm:presLayoutVars>
          <dgm:dir/>
          <dgm:animLvl val="lvl"/>
          <dgm:resizeHandles val="exact"/>
        </dgm:presLayoutVars>
      </dgm:prSet>
      <dgm:spPr/>
    </dgm:pt>
    <dgm:pt modelId="{855E2255-8C31-4640-BC85-F15C29BC2F6A}" type="pres">
      <dgm:prSet presAssocID="{50AA9DC1-9116-40F0-857B-0290255AF295}" presName="parentLin" presStyleCnt="0"/>
      <dgm:spPr/>
    </dgm:pt>
    <dgm:pt modelId="{319C4556-218C-4896-A346-4F3792BE44BF}" type="pres">
      <dgm:prSet presAssocID="{50AA9DC1-9116-40F0-857B-0290255AF295}" presName="parentLeftMargin" presStyleLbl="node1" presStyleIdx="0" presStyleCnt="2"/>
      <dgm:spPr/>
    </dgm:pt>
    <dgm:pt modelId="{ECA36696-958F-43A8-A8CF-D07E39BEA698}" type="pres">
      <dgm:prSet presAssocID="{50AA9DC1-9116-40F0-857B-0290255AF2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E14072-13D8-45B2-843B-30B7D1A3B83B}" type="pres">
      <dgm:prSet presAssocID="{50AA9DC1-9116-40F0-857B-0290255AF295}" presName="negativeSpace" presStyleCnt="0"/>
      <dgm:spPr/>
    </dgm:pt>
    <dgm:pt modelId="{CFC1E210-6451-4B10-A0A6-86FB66934404}" type="pres">
      <dgm:prSet presAssocID="{50AA9DC1-9116-40F0-857B-0290255AF295}" presName="childText" presStyleLbl="conFgAcc1" presStyleIdx="0" presStyleCnt="2">
        <dgm:presLayoutVars>
          <dgm:bulletEnabled val="1"/>
        </dgm:presLayoutVars>
      </dgm:prSet>
      <dgm:spPr/>
    </dgm:pt>
    <dgm:pt modelId="{29300ED3-1A28-4FFB-85BC-B2F7D538958B}" type="pres">
      <dgm:prSet presAssocID="{2851B3F4-1E10-4031-9B2C-47E1B58EE977}" presName="spaceBetweenRectangles" presStyleCnt="0"/>
      <dgm:spPr/>
    </dgm:pt>
    <dgm:pt modelId="{12B8927F-1F5B-4A4B-AA4B-2F858564EFFD}" type="pres">
      <dgm:prSet presAssocID="{F0DEC643-7825-4767-9279-24B8813CDF4B}" presName="parentLin" presStyleCnt="0"/>
      <dgm:spPr/>
    </dgm:pt>
    <dgm:pt modelId="{AE1086C6-7409-44A6-A057-47F9BB2C50C5}" type="pres">
      <dgm:prSet presAssocID="{F0DEC643-7825-4767-9279-24B8813CDF4B}" presName="parentLeftMargin" presStyleLbl="node1" presStyleIdx="0" presStyleCnt="2"/>
      <dgm:spPr/>
    </dgm:pt>
    <dgm:pt modelId="{A7D6B985-593E-4164-8208-142CB610BD09}" type="pres">
      <dgm:prSet presAssocID="{F0DEC643-7825-4767-9279-24B8813CDF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97E5EBD-7947-4AEB-A1BD-F454105FAA24}" type="pres">
      <dgm:prSet presAssocID="{F0DEC643-7825-4767-9279-24B8813CDF4B}" presName="negativeSpace" presStyleCnt="0"/>
      <dgm:spPr/>
    </dgm:pt>
    <dgm:pt modelId="{8D13F61A-EB51-44A0-BA7F-09658716A2ED}" type="pres">
      <dgm:prSet presAssocID="{F0DEC643-7825-4767-9279-24B8813CDF4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9B6C71E-00F3-40E2-8A3A-DCE1CB53E0A6}" srcId="{50AA9DC1-9116-40F0-857B-0290255AF295}" destId="{4D1FDF86-FCCC-40EA-871C-47746FE8EE6A}" srcOrd="0" destOrd="0" parTransId="{D366B1D3-879F-48FF-AC00-A72474ACEF50}" sibTransId="{8C10E9B2-07AE-4292-8942-FD6F69982F9A}"/>
    <dgm:cxn modelId="{153C1E3F-E50F-4393-AD29-8381AABE4792}" srcId="{95B470CC-D4AD-4F52-8CD3-C9C18100A058}" destId="{F0DEC643-7825-4767-9279-24B8813CDF4B}" srcOrd="1" destOrd="0" parTransId="{5EB07C1D-B220-48E1-B337-FCBD6C9296AF}" sibTransId="{1748BDBD-2E61-4B2A-8CB3-4B53D88EC509}"/>
    <dgm:cxn modelId="{7C9DCC5D-3CE4-463E-8503-C19B58CF88EC}" type="presOf" srcId="{50AA9DC1-9116-40F0-857B-0290255AF295}" destId="{ECA36696-958F-43A8-A8CF-D07E39BEA698}" srcOrd="1" destOrd="0" presId="urn:microsoft.com/office/officeart/2005/8/layout/list1"/>
    <dgm:cxn modelId="{BB31F85E-0700-4D7F-B6D5-78C8EB9EF94E}" srcId="{50AA9DC1-9116-40F0-857B-0290255AF295}" destId="{3458CEBF-02F6-4851-BF22-62243921D2B4}" srcOrd="1" destOrd="0" parTransId="{59CA651C-74A5-4CD6-BED2-3588865F3ADE}" sibTransId="{E48748C0-F792-4AF4-AE75-B0297B11D55C}"/>
    <dgm:cxn modelId="{B249FA60-8864-4C6D-BB42-BBE1BC8F6761}" srcId="{F0DEC643-7825-4767-9279-24B8813CDF4B}" destId="{F70B615D-5FBA-4447-9556-697478C739AB}" srcOrd="0" destOrd="0" parTransId="{636F9FB8-C0FB-484D-9FE2-593D108F57C8}" sibTransId="{A4B61154-4C23-4F8D-9B99-C3C2AB233627}"/>
    <dgm:cxn modelId="{A5B61543-BFE9-420F-9E70-6374C3FC755F}" srcId="{95B470CC-D4AD-4F52-8CD3-C9C18100A058}" destId="{50AA9DC1-9116-40F0-857B-0290255AF295}" srcOrd="0" destOrd="0" parTransId="{6FD9F667-9756-47A1-A921-667155D99A2F}" sibTransId="{2851B3F4-1E10-4031-9B2C-47E1B58EE977}"/>
    <dgm:cxn modelId="{342BDB46-C0D0-4567-8FE5-BA62DEAF58B2}" type="presOf" srcId="{4D1FDF86-FCCC-40EA-871C-47746FE8EE6A}" destId="{CFC1E210-6451-4B10-A0A6-86FB66934404}" srcOrd="0" destOrd="0" presId="urn:microsoft.com/office/officeart/2005/8/layout/list1"/>
    <dgm:cxn modelId="{958D1069-A5C6-4091-85A5-7E79440F7379}" type="presOf" srcId="{F0DEC643-7825-4767-9279-24B8813CDF4B}" destId="{AE1086C6-7409-44A6-A057-47F9BB2C50C5}" srcOrd="0" destOrd="0" presId="urn:microsoft.com/office/officeart/2005/8/layout/list1"/>
    <dgm:cxn modelId="{56C36B73-51E0-4F3E-BBE0-88C221F02A7E}" type="presOf" srcId="{F70B615D-5FBA-4447-9556-697478C739AB}" destId="{8D13F61A-EB51-44A0-BA7F-09658716A2ED}" srcOrd="0" destOrd="0" presId="urn:microsoft.com/office/officeart/2005/8/layout/list1"/>
    <dgm:cxn modelId="{DC7F7977-3682-485F-958E-9722C28C3455}" type="presOf" srcId="{F0DEC643-7825-4767-9279-24B8813CDF4B}" destId="{A7D6B985-593E-4164-8208-142CB610BD09}" srcOrd="1" destOrd="0" presId="urn:microsoft.com/office/officeart/2005/8/layout/list1"/>
    <dgm:cxn modelId="{ADDE2AD3-B7D5-4288-8669-A69DECDEF8D4}" type="presOf" srcId="{3458CEBF-02F6-4851-BF22-62243921D2B4}" destId="{CFC1E210-6451-4B10-A0A6-86FB66934404}" srcOrd="0" destOrd="1" presId="urn:microsoft.com/office/officeart/2005/8/layout/list1"/>
    <dgm:cxn modelId="{5B20F0D8-ABE9-40E2-993D-9CF20476673C}" type="presOf" srcId="{50AA9DC1-9116-40F0-857B-0290255AF295}" destId="{319C4556-218C-4896-A346-4F3792BE44BF}" srcOrd="0" destOrd="0" presId="urn:microsoft.com/office/officeart/2005/8/layout/list1"/>
    <dgm:cxn modelId="{881305E3-470A-4B93-AF34-A51B519D2A69}" type="presOf" srcId="{95B470CC-D4AD-4F52-8CD3-C9C18100A058}" destId="{70E8FA0F-4483-4CAA-9C1A-80CF9DFE735B}" srcOrd="0" destOrd="0" presId="urn:microsoft.com/office/officeart/2005/8/layout/list1"/>
    <dgm:cxn modelId="{6715A410-898F-48A5-977A-03F6E9626F69}" type="presParOf" srcId="{70E8FA0F-4483-4CAA-9C1A-80CF9DFE735B}" destId="{855E2255-8C31-4640-BC85-F15C29BC2F6A}" srcOrd="0" destOrd="0" presId="urn:microsoft.com/office/officeart/2005/8/layout/list1"/>
    <dgm:cxn modelId="{9024D427-6E09-4B12-91DF-C6F1EDBDB9E4}" type="presParOf" srcId="{855E2255-8C31-4640-BC85-F15C29BC2F6A}" destId="{319C4556-218C-4896-A346-4F3792BE44BF}" srcOrd="0" destOrd="0" presId="urn:microsoft.com/office/officeart/2005/8/layout/list1"/>
    <dgm:cxn modelId="{A984D653-8BA7-4249-A2CD-DABCD0AA9B42}" type="presParOf" srcId="{855E2255-8C31-4640-BC85-F15C29BC2F6A}" destId="{ECA36696-958F-43A8-A8CF-D07E39BEA698}" srcOrd="1" destOrd="0" presId="urn:microsoft.com/office/officeart/2005/8/layout/list1"/>
    <dgm:cxn modelId="{E3743832-3EE6-4DB5-A622-F6AF71ECECBB}" type="presParOf" srcId="{70E8FA0F-4483-4CAA-9C1A-80CF9DFE735B}" destId="{A6E14072-13D8-45B2-843B-30B7D1A3B83B}" srcOrd="1" destOrd="0" presId="urn:microsoft.com/office/officeart/2005/8/layout/list1"/>
    <dgm:cxn modelId="{8F64B566-B0DF-4822-BA54-C0BD679A0557}" type="presParOf" srcId="{70E8FA0F-4483-4CAA-9C1A-80CF9DFE735B}" destId="{CFC1E210-6451-4B10-A0A6-86FB66934404}" srcOrd="2" destOrd="0" presId="urn:microsoft.com/office/officeart/2005/8/layout/list1"/>
    <dgm:cxn modelId="{AE201C45-E6C8-472C-A6C1-553B6D4CC575}" type="presParOf" srcId="{70E8FA0F-4483-4CAA-9C1A-80CF9DFE735B}" destId="{29300ED3-1A28-4FFB-85BC-B2F7D538958B}" srcOrd="3" destOrd="0" presId="urn:microsoft.com/office/officeart/2005/8/layout/list1"/>
    <dgm:cxn modelId="{781BE2DA-61D1-488F-93AD-1D4936103D74}" type="presParOf" srcId="{70E8FA0F-4483-4CAA-9C1A-80CF9DFE735B}" destId="{12B8927F-1F5B-4A4B-AA4B-2F858564EFFD}" srcOrd="4" destOrd="0" presId="urn:microsoft.com/office/officeart/2005/8/layout/list1"/>
    <dgm:cxn modelId="{F75E44B4-212F-4F11-A31B-C8223CF982EE}" type="presParOf" srcId="{12B8927F-1F5B-4A4B-AA4B-2F858564EFFD}" destId="{AE1086C6-7409-44A6-A057-47F9BB2C50C5}" srcOrd="0" destOrd="0" presId="urn:microsoft.com/office/officeart/2005/8/layout/list1"/>
    <dgm:cxn modelId="{F8F31B00-7688-46E7-AE64-ABE37F9F208C}" type="presParOf" srcId="{12B8927F-1F5B-4A4B-AA4B-2F858564EFFD}" destId="{A7D6B985-593E-4164-8208-142CB610BD09}" srcOrd="1" destOrd="0" presId="urn:microsoft.com/office/officeart/2005/8/layout/list1"/>
    <dgm:cxn modelId="{2566641C-D2B3-4023-A229-E067D0D3D82C}" type="presParOf" srcId="{70E8FA0F-4483-4CAA-9C1A-80CF9DFE735B}" destId="{397E5EBD-7947-4AEB-A1BD-F454105FAA24}" srcOrd="5" destOrd="0" presId="urn:microsoft.com/office/officeart/2005/8/layout/list1"/>
    <dgm:cxn modelId="{F5929497-ACDE-4401-8D9A-E5DCEA601137}" type="presParOf" srcId="{70E8FA0F-4483-4CAA-9C1A-80CF9DFE735B}" destId="{8D13F61A-EB51-44A0-BA7F-09658716A2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CE12-4559-4968-9314-153E9483CB94}">
      <dsp:nvSpPr>
        <dsp:cNvPr id="0" name=""/>
        <dsp:cNvSpPr/>
      </dsp:nvSpPr>
      <dsp:spPr>
        <a:xfrm>
          <a:off x="996" y="973589"/>
          <a:ext cx="1297216" cy="1297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6860-E962-46D4-85EE-2EA098DC9E96}">
      <dsp:nvSpPr>
        <dsp:cNvPr id="0" name=""/>
        <dsp:cNvSpPr/>
      </dsp:nvSpPr>
      <dsp:spPr>
        <a:xfrm>
          <a:off x="339518" y="2190170"/>
          <a:ext cx="1297216" cy="12972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Organização da produção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/>
        </a:p>
      </dsp:txBody>
      <dsp:txXfrm>
        <a:off x="377512" y="2228164"/>
        <a:ext cx="1221228" cy="1221228"/>
      </dsp:txXfrm>
    </dsp:sp>
    <dsp:sp modelId="{5CBF70A0-F697-41BC-8269-27C39F2A37AE}">
      <dsp:nvSpPr>
        <dsp:cNvPr id="0" name=""/>
        <dsp:cNvSpPr/>
      </dsp:nvSpPr>
      <dsp:spPr>
        <a:xfrm>
          <a:off x="1548085" y="1466345"/>
          <a:ext cx="249872" cy="31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1548085" y="1528686"/>
        <a:ext cx="174910" cy="187021"/>
      </dsp:txXfrm>
    </dsp:sp>
    <dsp:sp modelId="{D7781916-5C74-4CFE-863D-55B903FC9C93}">
      <dsp:nvSpPr>
        <dsp:cNvPr id="0" name=""/>
        <dsp:cNvSpPr/>
      </dsp:nvSpPr>
      <dsp:spPr>
        <a:xfrm>
          <a:off x="2012134" y="973589"/>
          <a:ext cx="1297216" cy="1297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39B5-02A6-45B5-A940-8EE4E61BD24C}">
      <dsp:nvSpPr>
        <dsp:cNvPr id="0" name=""/>
        <dsp:cNvSpPr/>
      </dsp:nvSpPr>
      <dsp:spPr>
        <a:xfrm>
          <a:off x="2253729" y="2058153"/>
          <a:ext cx="1297216" cy="1297216"/>
        </a:xfrm>
        <a:prstGeom prst="roundRect">
          <a:avLst>
            <a:gd name="adj" fmla="val 10000"/>
          </a:avLst>
        </a:prstGeom>
        <a:solidFill>
          <a:schemeClr val="accent3">
            <a:hueOff val="441730"/>
            <a:satOff val="-22675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Produção Artesanal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/>
        </a:p>
      </dsp:txBody>
      <dsp:txXfrm>
        <a:off x="2291723" y="2096147"/>
        <a:ext cx="1221228" cy="1221228"/>
      </dsp:txXfrm>
    </dsp:sp>
    <dsp:sp modelId="{BE2ACB36-8D4D-4876-A03C-7C21CEDF0985}">
      <dsp:nvSpPr>
        <dsp:cNvPr id="0" name=""/>
        <dsp:cNvSpPr/>
      </dsp:nvSpPr>
      <dsp:spPr>
        <a:xfrm>
          <a:off x="3559224" y="1466345"/>
          <a:ext cx="249872" cy="31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62595"/>
            <a:satOff val="-34012"/>
            <a:lumOff val="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3559224" y="1528686"/>
        <a:ext cx="174910" cy="187021"/>
      </dsp:txXfrm>
    </dsp:sp>
    <dsp:sp modelId="{E611C2C5-5D54-4844-88DB-FC12066A5A53}">
      <dsp:nvSpPr>
        <dsp:cNvPr id="0" name=""/>
        <dsp:cNvSpPr/>
      </dsp:nvSpPr>
      <dsp:spPr>
        <a:xfrm>
          <a:off x="4023273" y="973589"/>
          <a:ext cx="1297216" cy="1297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2C2AB-74AF-4C85-A503-EA0D10CB8456}">
      <dsp:nvSpPr>
        <dsp:cNvPr id="0" name=""/>
        <dsp:cNvSpPr/>
      </dsp:nvSpPr>
      <dsp:spPr>
        <a:xfrm>
          <a:off x="4299957" y="1992150"/>
          <a:ext cx="1297216" cy="1297216"/>
        </a:xfrm>
        <a:prstGeom prst="roundRect">
          <a:avLst>
            <a:gd name="adj" fmla="val 10000"/>
          </a:avLst>
        </a:prstGeom>
        <a:solidFill>
          <a:schemeClr val="accent3">
            <a:hueOff val="883460"/>
            <a:satOff val="-45350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Produção Manufatureira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100" kern="1200" dirty="0"/>
        </a:p>
      </dsp:txBody>
      <dsp:txXfrm>
        <a:off x="4337951" y="2030144"/>
        <a:ext cx="1221228" cy="1221228"/>
      </dsp:txXfrm>
    </dsp:sp>
    <dsp:sp modelId="{5BE9425A-27FA-47D3-A1D5-40143891BE97}">
      <dsp:nvSpPr>
        <dsp:cNvPr id="0" name=""/>
        <dsp:cNvSpPr/>
      </dsp:nvSpPr>
      <dsp:spPr>
        <a:xfrm>
          <a:off x="5570362" y="1466345"/>
          <a:ext cx="249872" cy="311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25189"/>
            <a:satOff val="-68025"/>
            <a:lumOff val="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100" kern="1200"/>
        </a:p>
      </dsp:txBody>
      <dsp:txXfrm>
        <a:off x="5570362" y="1528686"/>
        <a:ext cx="174910" cy="187021"/>
      </dsp:txXfrm>
    </dsp:sp>
    <dsp:sp modelId="{EE4A7E8D-E1A3-46B9-B513-1CBD76147982}">
      <dsp:nvSpPr>
        <dsp:cNvPr id="0" name=""/>
        <dsp:cNvSpPr/>
      </dsp:nvSpPr>
      <dsp:spPr>
        <a:xfrm>
          <a:off x="6034412" y="973589"/>
          <a:ext cx="1297216" cy="129721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14D791-3D14-4CC8-9C63-269D80B748F1}">
      <dsp:nvSpPr>
        <dsp:cNvPr id="0" name=""/>
        <dsp:cNvSpPr/>
      </dsp:nvSpPr>
      <dsp:spPr>
        <a:xfrm>
          <a:off x="6214168" y="1794130"/>
          <a:ext cx="1297216" cy="1297216"/>
        </a:xfrm>
        <a:prstGeom prst="roundRect">
          <a:avLst>
            <a:gd name="adj" fmla="val 10000"/>
          </a:avLst>
        </a:prstGeom>
        <a:solidFill>
          <a:schemeClr val="accent3">
            <a:hueOff val="1325189"/>
            <a:satOff val="-68025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Produção Mecanizada</a:t>
          </a:r>
        </a:p>
      </dsp:txBody>
      <dsp:txXfrm>
        <a:off x="6252162" y="1832124"/>
        <a:ext cx="1221228" cy="1221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5D436-F6E6-411E-BBCA-F3CFE8E5DE8A}">
      <dsp:nvSpPr>
        <dsp:cNvPr id="0" name=""/>
        <dsp:cNvSpPr/>
      </dsp:nvSpPr>
      <dsp:spPr>
        <a:xfrm>
          <a:off x="3017519" y="4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/>
            <a:t>A revolução industrial ficou limitada, basicamente, à Inglaterra, primeiro país europeu a desenvolver o processo de industrialização. O grande destaque foi o desenvolvimento da industria de tecidos de algodão, com a utilização de tear mecânico. Além  disso, o aperfeiçoamento das maquinas a vapor teve extrema importância para o progresso das fábricas.</a:t>
          </a:r>
        </a:p>
      </dsp:txBody>
      <dsp:txXfrm>
        <a:off x="3017519" y="225769"/>
        <a:ext cx="3850359" cy="1351841"/>
      </dsp:txXfrm>
    </dsp:sp>
    <dsp:sp modelId="{8865C745-47D4-47C2-A3C9-C211F8B43BB1}">
      <dsp:nvSpPr>
        <dsp:cNvPr id="0" name=""/>
        <dsp:cNvSpPr/>
      </dsp:nvSpPr>
      <dsp:spPr>
        <a:xfrm>
          <a:off x="0" y="462"/>
          <a:ext cx="3017520" cy="1802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Primeira Etapa</a:t>
          </a:r>
        </a:p>
      </dsp:txBody>
      <dsp:txXfrm>
        <a:off x="87989" y="88451"/>
        <a:ext cx="2841542" cy="1626477"/>
      </dsp:txXfrm>
    </dsp:sp>
    <dsp:sp modelId="{3A1CE632-2842-4DE6-A7DC-A1AE36851E89}">
      <dsp:nvSpPr>
        <dsp:cNvPr id="0" name=""/>
        <dsp:cNvSpPr/>
      </dsp:nvSpPr>
      <dsp:spPr>
        <a:xfrm>
          <a:off x="3017519" y="1983162"/>
          <a:ext cx="4526280" cy="18024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/>
            <a:t>A revolução industrial espalhou-se pela Europa central e oriental, atingindo países como Bélgica, França, Alemanha, Itália e Rússia. E outros continentes como Estados Unidos e Japão principais inovações o uso do aço, energia elétrica e combustíveis.</a:t>
          </a:r>
        </a:p>
      </dsp:txBody>
      <dsp:txXfrm>
        <a:off x="3017519" y="2208469"/>
        <a:ext cx="3850359" cy="1351841"/>
      </dsp:txXfrm>
    </dsp:sp>
    <dsp:sp modelId="{21244B3E-1E42-46F0-AF5E-757DADF186F1}">
      <dsp:nvSpPr>
        <dsp:cNvPr id="0" name=""/>
        <dsp:cNvSpPr/>
      </dsp:nvSpPr>
      <dsp:spPr>
        <a:xfrm>
          <a:off x="0" y="1983162"/>
          <a:ext cx="3017520" cy="18024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100" kern="1200" dirty="0"/>
            <a:t>Segunda Etapa</a:t>
          </a:r>
        </a:p>
      </dsp:txBody>
      <dsp:txXfrm>
        <a:off x="87989" y="2071151"/>
        <a:ext cx="2841542" cy="1626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99FD1-9DB6-4DE1-AD02-2E103C811333}">
      <dsp:nvSpPr>
        <dsp:cNvPr id="0" name=""/>
        <dsp:cNvSpPr/>
      </dsp:nvSpPr>
      <dsp:spPr>
        <a:xfrm>
          <a:off x="0" y="0"/>
          <a:ext cx="8229600" cy="925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Acumulo de capitais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</dsp:txBody>
      <dsp:txXfrm>
        <a:off x="1738474" y="0"/>
        <a:ext cx="6491125" cy="925541"/>
      </dsp:txXfrm>
    </dsp:sp>
    <dsp:sp modelId="{09A24A2A-020D-464B-A3EB-6CDD3C8F9AA4}">
      <dsp:nvSpPr>
        <dsp:cNvPr id="0" name=""/>
        <dsp:cNvSpPr/>
      </dsp:nvSpPr>
      <dsp:spPr>
        <a:xfrm>
          <a:off x="92554" y="92554"/>
          <a:ext cx="1645920" cy="740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F8E60-7463-46F2-8CE1-24C0DA1AC611}">
      <dsp:nvSpPr>
        <dsp:cNvPr id="0" name=""/>
        <dsp:cNvSpPr/>
      </dsp:nvSpPr>
      <dsp:spPr>
        <a:xfrm>
          <a:off x="0" y="1018095"/>
          <a:ext cx="8229600" cy="925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Controle Capitalista do campo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</dsp:txBody>
      <dsp:txXfrm>
        <a:off x="1738474" y="1018095"/>
        <a:ext cx="6491125" cy="925541"/>
      </dsp:txXfrm>
    </dsp:sp>
    <dsp:sp modelId="{96B0C12A-324A-46CE-93E2-8F9DF751BF2F}">
      <dsp:nvSpPr>
        <dsp:cNvPr id="0" name=""/>
        <dsp:cNvSpPr/>
      </dsp:nvSpPr>
      <dsp:spPr>
        <a:xfrm>
          <a:off x="92554" y="1110650"/>
          <a:ext cx="1645920" cy="740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D8408-EAE7-4F3A-9E94-29AAFC2CB01D}">
      <dsp:nvSpPr>
        <dsp:cNvPr id="0" name=""/>
        <dsp:cNvSpPr/>
      </dsp:nvSpPr>
      <dsp:spPr>
        <a:xfrm>
          <a:off x="0" y="2036191"/>
          <a:ext cx="8229600" cy="925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Crescimento populacional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kern="1200" dirty="0"/>
        </a:p>
      </dsp:txBody>
      <dsp:txXfrm>
        <a:off x="1738474" y="2036191"/>
        <a:ext cx="6491125" cy="925541"/>
      </dsp:txXfrm>
    </dsp:sp>
    <dsp:sp modelId="{FB7EA877-6747-4153-888E-75EB3DEF598A}">
      <dsp:nvSpPr>
        <dsp:cNvPr id="0" name=""/>
        <dsp:cNvSpPr/>
      </dsp:nvSpPr>
      <dsp:spPr>
        <a:xfrm>
          <a:off x="92554" y="2128745"/>
          <a:ext cx="1645920" cy="740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00A9B-C876-424B-A2DD-C8636DF062A7}">
      <dsp:nvSpPr>
        <dsp:cNvPr id="0" name=""/>
        <dsp:cNvSpPr/>
      </dsp:nvSpPr>
      <dsp:spPr>
        <a:xfrm>
          <a:off x="0" y="3054287"/>
          <a:ext cx="8229600" cy="925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Posição geográfica</a:t>
          </a:r>
        </a:p>
      </dsp:txBody>
      <dsp:txXfrm>
        <a:off x="1738474" y="3054287"/>
        <a:ext cx="6491125" cy="925541"/>
      </dsp:txXfrm>
    </dsp:sp>
    <dsp:sp modelId="{037F005B-C88E-48B9-A827-22729F868162}">
      <dsp:nvSpPr>
        <dsp:cNvPr id="0" name=""/>
        <dsp:cNvSpPr/>
      </dsp:nvSpPr>
      <dsp:spPr>
        <a:xfrm>
          <a:off x="92554" y="3146841"/>
          <a:ext cx="1645920" cy="740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5D13F-579B-4AEE-A486-C60AF81996C3}">
      <dsp:nvSpPr>
        <dsp:cNvPr id="0" name=""/>
        <dsp:cNvSpPr/>
      </dsp:nvSpPr>
      <dsp:spPr>
        <a:xfrm>
          <a:off x="0" y="4072383"/>
          <a:ext cx="8229600" cy="9255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Fontes de Energia</a:t>
          </a:r>
        </a:p>
      </dsp:txBody>
      <dsp:txXfrm>
        <a:off x="1738474" y="4072383"/>
        <a:ext cx="6491125" cy="925541"/>
      </dsp:txXfrm>
    </dsp:sp>
    <dsp:sp modelId="{10B02E33-7DD7-4F3A-B48C-FCD96800FCA6}">
      <dsp:nvSpPr>
        <dsp:cNvPr id="0" name=""/>
        <dsp:cNvSpPr/>
      </dsp:nvSpPr>
      <dsp:spPr>
        <a:xfrm>
          <a:off x="92554" y="4164937"/>
          <a:ext cx="1645920" cy="740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7AAF-C572-49A4-93C5-AD57341799C4}">
      <dsp:nvSpPr>
        <dsp:cNvPr id="0" name=""/>
        <dsp:cNvSpPr/>
      </dsp:nvSpPr>
      <dsp:spPr>
        <a:xfrm>
          <a:off x="0" y="89495"/>
          <a:ext cx="5098256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revolução inglesa pode ser divida em quatro etapas principais</a:t>
          </a:r>
          <a:endParaRPr lang="en-US" sz="2600" kern="1200"/>
        </a:p>
      </dsp:txBody>
      <dsp:txXfrm>
        <a:off x="50489" y="139984"/>
        <a:ext cx="4997278" cy="933302"/>
      </dsp:txXfrm>
    </dsp:sp>
    <dsp:sp modelId="{5B854F35-C382-49BF-93CC-B0B7A9E9DE4A}">
      <dsp:nvSpPr>
        <dsp:cNvPr id="0" name=""/>
        <dsp:cNvSpPr/>
      </dsp:nvSpPr>
      <dsp:spPr>
        <a:xfrm>
          <a:off x="0" y="1198655"/>
          <a:ext cx="5098256" cy="1034280"/>
        </a:xfrm>
        <a:prstGeom prst="roundRect">
          <a:avLst/>
        </a:prstGeom>
        <a:solidFill>
          <a:schemeClr val="accent2">
            <a:hueOff val="298900"/>
            <a:satOff val="184"/>
            <a:lumOff val="24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Guerra Civil (1642 – 1648)</a:t>
          </a:r>
          <a:endParaRPr lang="en-US" sz="2600" kern="1200"/>
        </a:p>
      </dsp:txBody>
      <dsp:txXfrm>
        <a:off x="50489" y="1249144"/>
        <a:ext cx="4997278" cy="933302"/>
      </dsp:txXfrm>
    </dsp:sp>
    <dsp:sp modelId="{C6BFA942-9E43-48AD-88E6-9D9C3D99368D}">
      <dsp:nvSpPr>
        <dsp:cNvPr id="0" name=""/>
        <dsp:cNvSpPr/>
      </dsp:nvSpPr>
      <dsp:spPr>
        <a:xfrm>
          <a:off x="0" y="2307815"/>
          <a:ext cx="5098256" cy="1034280"/>
        </a:xfrm>
        <a:prstGeom prst="roundRect">
          <a:avLst/>
        </a:prstGeom>
        <a:solidFill>
          <a:schemeClr val="accent2">
            <a:hueOff val="597799"/>
            <a:satOff val="368"/>
            <a:lumOff val="4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República de Cromwell (1649 – 1658)</a:t>
          </a:r>
          <a:endParaRPr lang="en-US" sz="2600" kern="1200"/>
        </a:p>
      </dsp:txBody>
      <dsp:txXfrm>
        <a:off x="50489" y="2358304"/>
        <a:ext cx="4997278" cy="933302"/>
      </dsp:txXfrm>
    </dsp:sp>
    <dsp:sp modelId="{670A67F3-23D6-4C06-B76B-FCF1BA595EE0}">
      <dsp:nvSpPr>
        <dsp:cNvPr id="0" name=""/>
        <dsp:cNvSpPr/>
      </dsp:nvSpPr>
      <dsp:spPr>
        <a:xfrm>
          <a:off x="0" y="3416976"/>
          <a:ext cx="5098256" cy="1034280"/>
        </a:xfrm>
        <a:prstGeom prst="roundRect">
          <a:avLst/>
        </a:prstGeom>
        <a:solidFill>
          <a:schemeClr val="accent2">
            <a:hueOff val="896699"/>
            <a:satOff val="551"/>
            <a:lumOff val="72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Restauração Monárquica ( 1600 – 1688)</a:t>
          </a:r>
          <a:endParaRPr lang="en-US" sz="2600" kern="1200"/>
        </a:p>
      </dsp:txBody>
      <dsp:txXfrm>
        <a:off x="50489" y="3467465"/>
        <a:ext cx="4997278" cy="933302"/>
      </dsp:txXfrm>
    </dsp:sp>
    <dsp:sp modelId="{01B4C493-A54A-488A-A6E3-DABB57462F04}">
      <dsp:nvSpPr>
        <dsp:cNvPr id="0" name=""/>
        <dsp:cNvSpPr/>
      </dsp:nvSpPr>
      <dsp:spPr>
        <a:xfrm>
          <a:off x="0" y="4526136"/>
          <a:ext cx="5098256" cy="103428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Revolução Gloriosa (1688 – 1689)</a:t>
          </a:r>
          <a:endParaRPr lang="en-US" sz="2600" kern="1200"/>
        </a:p>
      </dsp:txBody>
      <dsp:txXfrm>
        <a:off x="50489" y="4576625"/>
        <a:ext cx="4997278" cy="933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1F058-8F3C-4D94-8CE0-E714447B0771}">
      <dsp:nvSpPr>
        <dsp:cNvPr id="0" name=""/>
        <dsp:cNvSpPr/>
      </dsp:nvSpPr>
      <dsp:spPr>
        <a:xfrm>
          <a:off x="743036" y="0"/>
          <a:ext cx="6057728" cy="378608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8F1F-BBD9-4F1D-B5EA-7A5FCCD102AD}">
      <dsp:nvSpPr>
        <dsp:cNvPr id="0" name=""/>
        <dsp:cNvSpPr/>
      </dsp:nvSpPr>
      <dsp:spPr>
        <a:xfrm>
          <a:off x="1339722" y="2815329"/>
          <a:ext cx="139327" cy="13932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0A22-5526-48C0-88DE-69441D195BB1}">
      <dsp:nvSpPr>
        <dsp:cNvPr id="0" name=""/>
        <dsp:cNvSpPr/>
      </dsp:nvSpPr>
      <dsp:spPr>
        <a:xfrm>
          <a:off x="1409386" y="2884992"/>
          <a:ext cx="1035871" cy="901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7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Urbanização</a:t>
          </a:r>
        </a:p>
      </dsp:txBody>
      <dsp:txXfrm>
        <a:off x="1409386" y="2884992"/>
        <a:ext cx="1035871" cy="901087"/>
      </dsp:txXfrm>
    </dsp:sp>
    <dsp:sp modelId="{22CE4BB1-9BF5-4150-AC13-5B23470DA0EA}">
      <dsp:nvSpPr>
        <dsp:cNvPr id="0" name=""/>
        <dsp:cNvSpPr/>
      </dsp:nvSpPr>
      <dsp:spPr>
        <a:xfrm>
          <a:off x="2324103" y="1934686"/>
          <a:ext cx="242309" cy="24230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25FE5-1C47-40F8-948A-8B1E062C4B10}">
      <dsp:nvSpPr>
        <dsp:cNvPr id="0" name=""/>
        <dsp:cNvSpPr/>
      </dsp:nvSpPr>
      <dsp:spPr>
        <a:xfrm>
          <a:off x="2445257" y="2055841"/>
          <a:ext cx="1272122" cy="1730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95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Divisão do trabalho</a:t>
          </a:r>
        </a:p>
      </dsp:txBody>
      <dsp:txXfrm>
        <a:off x="2445257" y="2055841"/>
        <a:ext cx="1272122" cy="1730238"/>
      </dsp:txXfrm>
    </dsp:sp>
    <dsp:sp modelId="{C3B3C251-B12C-4148-8FE3-26795584BF31}">
      <dsp:nvSpPr>
        <dsp:cNvPr id="0" name=""/>
        <dsp:cNvSpPr/>
      </dsp:nvSpPr>
      <dsp:spPr>
        <a:xfrm>
          <a:off x="3581081" y="1285752"/>
          <a:ext cx="321059" cy="3210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A7445-A0FE-480E-8E01-0288F6A778C6}">
      <dsp:nvSpPr>
        <dsp:cNvPr id="0" name=""/>
        <dsp:cNvSpPr/>
      </dsp:nvSpPr>
      <dsp:spPr>
        <a:xfrm>
          <a:off x="3741611" y="1446282"/>
          <a:ext cx="1272122" cy="233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23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/>
            <a:t>                           Produção em Serie</a:t>
          </a:r>
        </a:p>
      </dsp:txBody>
      <dsp:txXfrm>
        <a:off x="3741611" y="1446282"/>
        <a:ext cx="1272122" cy="2339797"/>
      </dsp:txXfrm>
    </dsp:sp>
    <dsp:sp modelId="{FC3CBDB4-B3CD-41F4-8401-032E0600DD70}">
      <dsp:nvSpPr>
        <dsp:cNvPr id="0" name=""/>
        <dsp:cNvSpPr/>
      </dsp:nvSpPr>
      <dsp:spPr>
        <a:xfrm>
          <a:off x="4950128" y="856411"/>
          <a:ext cx="430098" cy="43009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31D94-6515-4B0E-B47F-E0DB27C92398}">
      <dsp:nvSpPr>
        <dsp:cNvPr id="0" name=""/>
        <dsp:cNvSpPr/>
      </dsp:nvSpPr>
      <dsp:spPr>
        <a:xfrm>
          <a:off x="5165177" y="1071460"/>
          <a:ext cx="1272122" cy="271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90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/>
        </a:p>
      </dsp:txBody>
      <dsp:txXfrm>
        <a:off x="5165177" y="1071460"/>
        <a:ext cx="1272122" cy="2714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8D83F-FB77-41F3-AB9C-F7E59F0D560C}">
      <dsp:nvSpPr>
        <dsp:cNvPr id="0" name=""/>
        <dsp:cNvSpPr/>
      </dsp:nvSpPr>
      <dsp:spPr>
        <a:xfrm>
          <a:off x="3017519" y="1301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População mundial</a:t>
          </a:r>
        </a:p>
      </dsp:txBody>
      <dsp:txXfrm>
        <a:off x="3017519" y="59061"/>
        <a:ext cx="4352999" cy="346563"/>
      </dsp:txXfrm>
    </dsp:sp>
    <dsp:sp modelId="{9D23543A-98D6-464E-919C-8929552231D3}">
      <dsp:nvSpPr>
        <dsp:cNvPr id="0" name=""/>
        <dsp:cNvSpPr/>
      </dsp:nvSpPr>
      <dsp:spPr>
        <a:xfrm>
          <a:off x="0" y="1301"/>
          <a:ext cx="3017520" cy="4620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Ano</a:t>
          </a:r>
        </a:p>
      </dsp:txBody>
      <dsp:txXfrm>
        <a:off x="22557" y="23858"/>
        <a:ext cx="2972406" cy="416969"/>
      </dsp:txXfrm>
    </dsp:sp>
    <dsp:sp modelId="{F65F08E5-CD89-4E1C-B7DA-71AA4575D11B}">
      <dsp:nvSpPr>
        <dsp:cNvPr id="0" name=""/>
        <dsp:cNvSpPr/>
      </dsp:nvSpPr>
      <dsp:spPr>
        <a:xfrm>
          <a:off x="3017519" y="509592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250 milhões</a:t>
          </a:r>
        </a:p>
      </dsp:txBody>
      <dsp:txXfrm>
        <a:off x="3017519" y="567352"/>
        <a:ext cx="4352999" cy="346563"/>
      </dsp:txXfrm>
    </dsp:sp>
    <dsp:sp modelId="{93665FF2-E134-466B-A18A-D59E78961C1E}">
      <dsp:nvSpPr>
        <dsp:cNvPr id="0" name=""/>
        <dsp:cNvSpPr/>
      </dsp:nvSpPr>
      <dsp:spPr>
        <a:xfrm>
          <a:off x="0" y="509592"/>
          <a:ext cx="3017520" cy="4620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</a:t>
          </a:r>
        </a:p>
      </dsp:txBody>
      <dsp:txXfrm>
        <a:off x="22557" y="532149"/>
        <a:ext cx="2972406" cy="416969"/>
      </dsp:txXfrm>
    </dsp:sp>
    <dsp:sp modelId="{8CE31618-0605-4A8C-986E-AED665CC8482}">
      <dsp:nvSpPr>
        <dsp:cNvPr id="0" name=""/>
        <dsp:cNvSpPr/>
      </dsp:nvSpPr>
      <dsp:spPr>
        <a:xfrm>
          <a:off x="3017519" y="1017883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500 milhões</a:t>
          </a:r>
        </a:p>
      </dsp:txBody>
      <dsp:txXfrm>
        <a:off x="3017519" y="1075643"/>
        <a:ext cx="4352999" cy="346563"/>
      </dsp:txXfrm>
    </dsp:sp>
    <dsp:sp modelId="{94FBB19F-64AD-4B06-8BA1-53A7D88D4480}">
      <dsp:nvSpPr>
        <dsp:cNvPr id="0" name=""/>
        <dsp:cNvSpPr/>
      </dsp:nvSpPr>
      <dsp:spPr>
        <a:xfrm>
          <a:off x="0" y="1017883"/>
          <a:ext cx="3017520" cy="4620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1650</a:t>
          </a:r>
        </a:p>
      </dsp:txBody>
      <dsp:txXfrm>
        <a:off x="22557" y="1040440"/>
        <a:ext cx="2972406" cy="416969"/>
      </dsp:txXfrm>
    </dsp:sp>
    <dsp:sp modelId="{3BA9262C-CCD0-4AD5-8390-34C045805E88}">
      <dsp:nvSpPr>
        <dsp:cNvPr id="0" name=""/>
        <dsp:cNvSpPr/>
      </dsp:nvSpPr>
      <dsp:spPr>
        <a:xfrm>
          <a:off x="3017519" y="1526175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1 Bilhão</a:t>
          </a:r>
        </a:p>
      </dsp:txBody>
      <dsp:txXfrm>
        <a:off x="3017519" y="1583935"/>
        <a:ext cx="4352999" cy="346563"/>
      </dsp:txXfrm>
    </dsp:sp>
    <dsp:sp modelId="{DFBB6C8E-DE4F-42C4-B9C0-629AC5C48716}">
      <dsp:nvSpPr>
        <dsp:cNvPr id="0" name=""/>
        <dsp:cNvSpPr/>
      </dsp:nvSpPr>
      <dsp:spPr>
        <a:xfrm>
          <a:off x="0" y="1526175"/>
          <a:ext cx="3017520" cy="4620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1850</a:t>
          </a:r>
        </a:p>
      </dsp:txBody>
      <dsp:txXfrm>
        <a:off x="22557" y="1548732"/>
        <a:ext cx="2972406" cy="416969"/>
      </dsp:txXfrm>
    </dsp:sp>
    <dsp:sp modelId="{B4B76D50-6203-4AD0-BCAE-D6CD6FC8380D}">
      <dsp:nvSpPr>
        <dsp:cNvPr id="0" name=""/>
        <dsp:cNvSpPr/>
      </dsp:nvSpPr>
      <dsp:spPr>
        <a:xfrm>
          <a:off x="3017519" y="2034466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2 Bilhões</a:t>
          </a:r>
        </a:p>
      </dsp:txBody>
      <dsp:txXfrm>
        <a:off x="3017519" y="2092226"/>
        <a:ext cx="4352999" cy="346563"/>
      </dsp:txXfrm>
    </dsp:sp>
    <dsp:sp modelId="{B2135269-9F84-462E-A151-F01D9F4EA0A1}">
      <dsp:nvSpPr>
        <dsp:cNvPr id="0" name=""/>
        <dsp:cNvSpPr/>
      </dsp:nvSpPr>
      <dsp:spPr>
        <a:xfrm>
          <a:off x="0" y="2034466"/>
          <a:ext cx="3017520" cy="46208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1940</a:t>
          </a:r>
        </a:p>
      </dsp:txBody>
      <dsp:txXfrm>
        <a:off x="22557" y="2057023"/>
        <a:ext cx="2972406" cy="416969"/>
      </dsp:txXfrm>
    </dsp:sp>
    <dsp:sp modelId="{31F0B9BE-27B2-4956-807A-8D6691CBD3B5}">
      <dsp:nvSpPr>
        <dsp:cNvPr id="0" name=""/>
        <dsp:cNvSpPr/>
      </dsp:nvSpPr>
      <dsp:spPr>
        <a:xfrm>
          <a:off x="3017519" y="2542757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4 Bilhões</a:t>
          </a:r>
        </a:p>
      </dsp:txBody>
      <dsp:txXfrm>
        <a:off x="3017519" y="2600517"/>
        <a:ext cx="4352999" cy="346563"/>
      </dsp:txXfrm>
    </dsp:sp>
    <dsp:sp modelId="{3A68388E-2252-4A8E-A3BC-9ECF452F9DD2}">
      <dsp:nvSpPr>
        <dsp:cNvPr id="0" name=""/>
        <dsp:cNvSpPr/>
      </dsp:nvSpPr>
      <dsp:spPr>
        <a:xfrm>
          <a:off x="0" y="2542757"/>
          <a:ext cx="3017520" cy="4620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1975</a:t>
          </a:r>
        </a:p>
      </dsp:txBody>
      <dsp:txXfrm>
        <a:off x="22557" y="2565314"/>
        <a:ext cx="2972406" cy="416969"/>
      </dsp:txXfrm>
    </dsp:sp>
    <dsp:sp modelId="{EBAE6699-73C2-4847-BE9C-2E55E06B6BE4}">
      <dsp:nvSpPr>
        <dsp:cNvPr id="0" name=""/>
        <dsp:cNvSpPr/>
      </dsp:nvSpPr>
      <dsp:spPr>
        <a:xfrm>
          <a:off x="3017519" y="3051049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5 Bilhões </a:t>
          </a:r>
        </a:p>
      </dsp:txBody>
      <dsp:txXfrm>
        <a:off x="3017519" y="3108809"/>
        <a:ext cx="4352999" cy="346563"/>
      </dsp:txXfrm>
    </dsp:sp>
    <dsp:sp modelId="{271F13EB-9BD4-45E6-9190-7CA448F9F498}">
      <dsp:nvSpPr>
        <dsp:cNvPr id="0" name=""/>
        <dsp:cNvSpPr/>
      </dsp:nvSpPr>
      <dsp:spPr>
        <a:xfrm>
          <a:off x="0" y="3051049"/>
          <a:ext cx="3017520" cy="4620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1989</a:t>
          </a:r>
        </a:p>
      </dsp:txBody>
      <dsp:txXfrm>
        <a:off x="22557" y="3073606"/>
        <a:ext cx="2972406" cy="416969"/>
      </dsp:txXfrm>
    </dsp:sp>
    <dsp:sp modelId="{CFBC4FA1-5032-4486-AC4D-1249B4CEE5E9}">
      <dsp:nvSpPr>
        <dsp:cNvPr id="0" name=""/>
        <dsp:cNvSpPr/>
      </dsp:nvSpPr>
      <dsp:spPr>
        <a:xfrm>
          <a:off x="3017519" y="3559340"/>
          <a:ext cx="4526280" cy="462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200" kern="1200" dirty="0"/>
            <a:t>6 Bilhões</a:t>
          </a:r>
        </a:p>
      </dsp:txBody>
      <dsp:txXfrm>
        <a:off x="3017519" y="3617100"/>
        <a:ext cx="4352999" cy="346563"/>
      </dsp:txXfrm>
    </dsp:sp>
    <dsp:sp modelId="{6C6F6372-3B74-4D12-AA6F-DF4E279A2E36}">
      <dsp:nvSpPr>
        <dsp:cNvPr id="0" name=""/>
        <dsp:cNvSpPr/>
      </dsp:nvSpPr>
      <dsp:spPr>
        <a:xfrm>
          <a:off x="0" y="3559340"/>
          <a:ext cx="3017520" cy="4620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2000</a:t>
          </a:r>
        </a:p>
      </dsp:txBody>
      <dsp:txXfrm>
        <a:off x="22557" y="3581897"/>
        <a:ext cx="2972406" cy="416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B7EDC-831B-46A2-94DA-2294C1ED1260}">
      <dsp:nvSpPr>
        <dsp:cNvPr id="0" name=""/>
        <dsp:cNvSpPr/>
      </dsp:nvSpPr>
      <dsp:spPr>
        <a:xfrm>
          <a:off x="0" y="96336"/>
          <a:ext cx="5098256" cy="26839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Entre as teorias que criticavam a exploração dos trabalhadores e as injustiças da sociedade industrial destacou-se o socialismo.</a:t>
          </a:r>
          <a:endParaRPr lang="en-US" sz="3100" kern="1200"/>
        </a:p>
      </dsp:txBody>
      <dsp:txXfrm>
        <a:off x="131021" y="227357"/>
        <a:ext cx="4836214" cy="2421937"/>
      </dsp:txXfrm>
    </dsp:sp>
    <dsp:sp modelId="{576BB860-FA92-4307-A65A-E4F295BAECFB}">
      <dsp:nvSpPr>
        <dsp:cNvPr id="0" name=""/>
        <dsp:cNvSpPr/>
      </dsp:nvSpPr>
      <dsp:spPr>
        <a:xfrm>
          <a:off x="0" y="2869596"/>
          <a:ext cx="5098256" cy="2683979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Vejamos as duas principais correntes socialistas: a utópica e a cientifica</a:t>
          </a:r>
          <a:endParaRPr lang="en-US" sz="3100" kern="1200"/>
        </a:p>
      </dsp:txBody>
      <dsp:txXfrm>
        <a:off x="131021" y="3000617"/>
        <a:ext cx="4836214" cy="24219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210-6451-4B10-A0A6-86FB66934404}">
      <dsp:nvSpPr>
        <dsp:cNvPr id="0" name=""/>
        <dsp:cNvSpPr/>
      </dsp:nvSpPr>
      <dsp:spPr>
        <a:xfrm>
          <a:off x="0" y="604093"/>
          <a:ext cx="5098256" cy="29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395732" rIns="3956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Primeira s correntes </a:t>
          </a:r>
          <a:r>
            <a:rPr lang="pt-BR" sz="1900" kern="1200" dirty="0" err="1"/>
            <a:t>filosoficas</a:t>
          </a:r>
          <a:r>
            <a:rPr lang="pt-BR" sz="1900" kern="1200" dirty="0"/>
            <a:t> </a:t>
          </a:r>
          <a:r>
            <a:rPr lang="pt-BR" sz="1900" kern="1200" dirty="0" err="1"/>
            <a:t>fomuladas</a:t>
          </a:r>
          <a:r>
            <a:rPr lang="pt-BR" sz="1900" kern="1200" dirty="0"/>
            <a:t> por homens como saint-simon e Pierre </a:t>
          </a:r>
          <a:r>
            <a:rPr lang="pt-BR" sz="1900" kern="1200" dirty="0" err="1"/>
            <a:t>Proudhon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Desumana exploração dos trabalhadores realizadas pelos </a:t>
          </a:r>
          <a:r>
            <a:rPr lang="pt-BR" sz="1900" kern="1200" dirty="0" err="1"/>
            <a:t>proprietarios</a:t>
          </a:r>
          <a:r>
            <a:rPr lang="pt-BR" sz="1900" kern="1200" dirty="0"/>
            <a:t> capitalistas. Pregava a extinção das diferenças de classe e a construção de uma sociedade em que cada pessoa ganhasse de acordo com o real valor de seu trabalho.</a:t>
          </a:r>
        </a:p>
      </dsp:txBody>
      <dsp:txXfrm>
        <a:off x="0" y="604093"/>
        <a:ext cx="5098256" cy="2992500"/>
      </dsp:txXfrm>
    </dsp:sp>
    <dsp:sp modelId="{ECA36696-958F-43A8-A8CF-D07E39BEA698}">
      <dsp:nvSpPr>
        <dsp:cNvPr id="0" name=""/>
        <dsp:cNvSpPr/>
      </dsp:nvSpPr>
      <dsp:spPr>
        <a:xfrm>
          <a:off x="254912" y="323653"/>
          <a:ext cx="3568779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Socialismo Utópico</a:t>
          </a:r>
        </a:p>
      </dsp:txBody>
      <dsp:txXfrm>
        <a:off x="282292" y="351033"/>
        <a:ext cx="3514019" cy="506120"/>
      </dsp:txXfrm>
    </dsp:sp>
    <dsp:sp modelId="{8D13F61A-EB51-44A0-BA7F-09658716A2ED}">
      <dsp:nvSpPr>
        <dsp:cNvPr id="0" name=""/>
        <dsp:cNvSpPr/>
      </dsp:nvSpPr>
      <dsp:spPr>
        <a:xfrm>
          <a:off x="0" y="3979633"/>
          <a:ext cx="5098256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195599"/>
              <a:satOff val="735"/>
              <a:lumOff val="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5681" tIns="395732" rIns="39568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900" kern="1200" dirty="0"/>
            <a:t>Os pensadores Karl Marx e Friedrich </a:t>
          </a:r>
          <a:r>
            <a:rPr lang="pt-BR" sz="1900" kern="1200" dirty="0" err="1"/>
            <a:t>Engels</a:t>
          </a:r>
          <a:r>
            <a:rPr lang="pt-BR" sz="1900" kern="1200" dirty="0"/>
            <a:t> desenvolveram o que eles mesmos chamam de socialismo científico.</a:t>
          </a:r>
        </a:p>
      </dsp:txBody>
      <dsp:txXfrm>
        <a:off x="0" y="3979633"/>
        <a:ext cx="5098256" cy="1346625"/>
      </dsp:txXfrm>
    </dsp:sp>
    <dsp:sp modelId="{A7D6B985-593E-4164-8208-142CB610BD09}">
      <dsp:nvSpPr>
        <dsp:cNvPr id="0" name=""/>
        <dsp:cNvSpPr/>
      </dsp:nvSpPr>
      <dsp:spPr>
        <a:xfrm>
          <a:off x="254912" y="3699193"/>
          <a:ext cx="3568779" cy="560880"/>
        </a:xfrm>
        <a:prstGeom prst="roundRect">
          <a:avLst/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891" tIns="0" rIns="134891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Socialismo Científico</a:t>
          </a:r>
        </a:p>
      </dsp:txBody>
      <dsp:txXfrm>
        <a:off x="282292" y="3726573"/>
        <a:ext cx="351401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8877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90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52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0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49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723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4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29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6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8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03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D174CD-4605-4260-8103-705244BB3B1D}" type="datetimeFigureOut">
              <a:rPr lang="pt-BR" smtClean="0"/>
              <a:pPr/>
              <a:t>30/06/2019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2280C8-B8AB-4EA4-813A-B17F84DF24CA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6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livrariasaraiva.com.br/imagem/imagem.dll?pro_id=355519&amp;L=500&amp;A=-1&amp;PIM_Id=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rgbClr val="FF0000"/>
                </a:solidFill>
                <a:latin typeface="Bernard MT Condensed" pitchFamily="18" charset="0"/>
              </a:rPr>
              <a:t>REVOLUÇÃO INDUSTRIAL</a:t>
            </a:r>
            <a:endParaRPr lang="pt-BR" sz="4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/>
          <a:lstStyle/>
          <a:p>
            <a:r>
              <a:rPr lang="pt-BR">
                <a:solidFill>
                  <a:schemeClr val="bg1">
                    <a:lumMod val="95000"/>
                    <a:lumOff val="5000"/>
                  </a:schemeClr>
                </a:solidFill>
              </a:rPr>
              <a:t>Profº Bruno Ferreira</a:t>
            </a:r>
            <a:endParaRPr lang="pt-B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Surgimento do movimento Operário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Toda essa terrível exploração do trabalho humano acabou gerando lutas entre operários e empresários. Houve  casos de grupos de operários que, armados de porretes, atacaram as fabricas, destruindo suas maquinas. Para eles, as máquinas representavam o desemprego, a miséria, os salários de fome e a opressão. Posteriormente</a:t>
            </a:r>
            <a:r>
              <a:rPr lang="pt-BR" dirty="0"/>
              <a:t>, perceberam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Impacto do avanço industrial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985221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4CE3AD-C754-4F1E-A76F-1EDDF7179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3422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86407" y="643467"/>
            <a:ext cx="2600677" cy="5571066"/>
          </a:xfrm>
        </p:spPr>
        <p:txBody>
          <a:bodyPr anchor="ctr">
            <a:normAutofit/>
          </a:bodyPr>
          <a:lstStyle/>
          <a:p>
            <a:r>
              <a:rPr lang="pt-BR" sz="3500">
                <a:solidFill>
                  <a:srgbClr val="FFFFFF"/>
                </a:solidFill>
              </a:rPr>
              <a:t>Questões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D238B743-4443-4735-BFC2-B514F6409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34229" y="0"/>
            <a:ext cx="570977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43154" y="643467"/>
            <a:ext cx="4578216" cy="5571065"/>
          </a:xfrm>
        </p:spPr>
        <p:txBody>
          <a:bodyPr anchor="ctr">
            <a:normAutofit/>
          </a:bodyPr>
          <a:lstStyle/>
          <a:p>
            <a:r>
              <a:rPr lang="pt-BR" sz="1600">
                <a:solidFill>
                  <a:srgbClr val="FFFFFF"/>
                </a:solidFill>
              </a:rPr>
              <a:t>1 – comente sobre as consequências sociais da Revolução Industrial com relação:</a:t>
            </a:r>
          </a:p>
          <a:p>
            <a:r>
              <a:rPr lang="pt-BR" sz="1600">
                <a:solidFill>
                  <a:srgbClr val="FFFFFF"/>
                </a:solidFill>
              </a:rPr>
              <a:t>A – a situação do trabalhador nas primeiras fabricas</a:t>
            </a:r>
          </a:p>
          <a:p>
            <a:r>
              <a:rPr lang="pt-BR" sz="1600">
                <a:solidFill>
                  <a:srgbClr val="FFFFFF"/>
                </a:solidFill>
              </a:rPr>
              <a:t>B – ao que essa situação gerou.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Crescimento das cidades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459721"/>
            <a:ext cx="4088720" cy="3618517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 sz="1700"/>
              <a:t>A partir de 1800 o processo de urbanização aumentou.</a:t>
            </a:r>
          </a:p>
          <a:p>
            <a:r>
              <a:rPr lang="pt-BR" sz="1700"/>
              <a:t>As grandes cidades tomaram proporções gigantescas.</a:t>
            </a:r>
          </a:p>
          <a:p>
            <a:r>
              <a:rPr lang="pt-BR" sz="1700"/>
              <a:t>Foi na Europa que o fenômeno urbano manifestou-se primeiro.</a:t>
            </a:r>
          </a:p>
          <a:p>
            <a:r>
              <a:rPr lang="pt-BR" sz="1700"/>
              <a:t>No começo do século XIX existiam apenas duas cidades europeias com mais de 500 mil habitantes: Londres e Paris no final do século já havia 19 cidades.</a:t>
            </a:r>
          </a:p>
          <a:p>
            <a:r>
              <a:rPr lang="pt-BR" sz="1700"/>
              <a:t>Outros continentes também  se urbanizaram rapidamente.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Novas Ideologias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2134402"/>
            <a:ext cx="3000986" cy="2325764"/>
          </a:xfrm>
          <a:prstGeom prst="rect">
            <a:avLst/>
          </a:prstGeom>
          <a:noFill/>
        </p:spPr>
      </p:pic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700"/>
              <a:t>As transformações decorrentes do rápido processo de industrialização logo repercutiram por toda a sociedade. Crescia o número de operários pobres que reivindicavam, através  dos sindicatos, condições dignas de trabalho. Insensível as reivindicações dos trabalhadores, a burguesia industrial almejava apenas aumentar seus lucros e enriquecer.</a:t>
            </a:r>
          </a:p>
          <a:p>
            <a:r>
              <a:rPr lang="pt-BR" sz="1700"/>
              <a:t>Essa nova realidade provocou o surgimento de várias ideologias ( teoria sociais) alguns tinham o objetivo de justificar a organização  da sociedade industrial capitalista. Outra, identificadas, com os interesses dos trabalhadores, denunciavam a exploração do trabalhador pela burguesia e pregavam uma sociedade mais livre e justa.</a:t>
            </a: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 sz="3000"/>
              <a:t>Liberalismo econômico: as leis da natureza e de mercado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919140"/>
            <a:ext cx="4088720" cy="4699678"/>
          </a:xfrm>
          <a:prstGeom prst="rect">
            <a:avLst/>
          </a:prstGeom>
          <a:noFill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Entre as teorias que justificavam a sociedade industrial capitalista destacou –se o liberalismo </a:t>
            </a:r>
            <a:r>
              <a:rPr lang="pt-BR" err="1"/>
              <a:t>Economico</a:t>
            </a:r>
            <a:r>
              <a:rPr lang="pt-BR"/>
              <a:t>.</a:t>
            </a:r>
          </a:p>
          <a:p>
            <a:r>
              <a:rPr lang="pt-BR"/>
              <a:t>Seus principais representantes foi Adam Smith, Thomas </a:t>
            </a:r>
            <a:r>
              <a:rPr lang="pt-BR" err="1"/>
              <a:t>Malthus</a:t>
            </a:r>
            <a:r>
              <a:rPr lang="pt-BR"/>
              <a:t> e David Ricardo.</a:t>
            </a:r>
          </a:p>
          <a:p>
            <a:endParaRPr lang="pt-BR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 sz="4400" b="1">
                <a:solidFill>
                  <a:schemeClr val="tx1"/>
                </a:solidFill>
              </a:rPr>
              <a:t>Expansão humana: o Crescimento demográfico mundial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246764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Socialismos: crítica às injustiças sociais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1">
            <a:extLst>
              <a:ext uri="{FF2B5EF4-FFF2-40B4-BE49-F238E27FC236}">
                <a16:creationId xmlns:a16="http://schemas.microsoft.com/office/drawing/2014/main" id="{86E531A7-7C61-426F-B64E-817B486C8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35045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Socialismo utópico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004491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Socialismo Cientifico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255797"/>
            <a:ext cx="3000986" cy="4082974"/>
          </a:xfrm>
          <a:prstGeom prst="rect">
            <a:avLst/>
          </a:prstGeom>
          <a:noFill/>
        </p:spPr>
      </p:pic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 sz="1100"/>
              <a:t>Os pensadores Karl Marx (1818 – 1883)  e Friedrich </a:t>
            </a:r>
            <a:r>
              <a:rPr lang="pt-BR" sz="1100" err="1"/>
              <a:t>Engels</a:t>
            </a:r>
            <a:r>
              <a:rPr lang="pt-BR" sz="1100"/>
              <a:t> (1820 – 1895) desenvolveram o que eles mesmos chamaram de socialismo cientifico.</a:t>
            </a:r>
          </a:p>
          <a:p>
            <a:r>
              <a:rPr lang="pt-BR" sz="1100"/>
              <a:t>Dialética – a dialética consiste na luta de oposições que promove mudanças quantitativas e qualitativas na realidade.</a:t>
            </a:r>
          </a:p>
          <a:p>
            <a:r>
              <a:rPr lang="pt-BR" sz="1100"/>
              <a:t>Modo de produção – o modo de produção ou estrutura faz parte de uma sociedade e condiciona  de maneira geral a vida social, </a:t>
            </a:r>
            <a:r>
              <a:rPr lang="pt-BR" sz="1100" err="1"/>
              <a:t>politica</a:t>
            </a:r>
            <a:r>
              <a:rPr lang="pt-BR" sz="1100"/>
              <a:t> e intelectual.</a:t>
            </a:r>
          </a:p>
          <a:p>
            <a:r>
              <a:rPr lang="pt-BR" sz="1100"/>
              <a:t>Luta de Classes – em termos sociais, o motor da história humana é a luta de classes. Essa luta só terminaria com o aparecimento da sociedade comunista perfeita. Nela desapareceria a exploração de classes e as injustiças sociais.</a:t>
            </a:r>
          </a:p>
          <a:p>
            <a:r>
              <a:rPr lang="pt-BR" sz="1100"/>
              <a:t>Mais valia – em termos simples, podemos explicar a noção de mais valia da seguinte  maneira: um operário ao realizar um trabalho deveria receber de forma integral o correspondente ao valor social do seu trabalho. Entretanto o capitalista apodera-se de parte desse trabalho que deveria ser paga ao operário.</a:t>
            </a:r>
          </a:p>
          <a:p>
            <a:endParaRPr lang="pt-BR" sz="1100"/>
          </a:p>
          <a:p>
            <a:endParaRPr lang="pt-BR" sz="1100"/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pt-BR" sz="2600">
                <a:solidFill>
                  <a:srgbClr val="FFFFFF"/>
                </a:solidFill>
              </a:rPr>
              <a:t>Avanços técnicos e Industrialização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512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pt-BR"/>
              <a:t>A partir de 1750 desenvolveu-se </a:t>
            </a:r>
            <a:r>
              <a:rPr lang="pt-BR" b="1"/>
              <a:t>na Europa um processo </a:t>
            </a:r>
            <a:r>
              <a:rPr lang="pt-BR"/>
              <a:t>de transformação socioeconômica.</a:t>
            </a:r>
          </a:p>
          <a:p>
            <a:r>
              <a:rPr lang="pt-BR"/>
              <a:t>Conhecido como “A Revolução Industrial”</a:t>
            </a:r>
          </a:p>
          <a:p>
            <a:r>
              <a:rPr lang="pt-BR"/>
              <a:t>Influenciou a vida de milhões em todo planeta.</a:t>
            </a:r>
          </a:p>
          <a:p>
            <a:r>
              <a:rPr lang="pt-BR"/>
              <a:t>Pequenas oficinas foram sendo substituídas por fabricas.</a:t>
            </a:r>
          </a:p>
          <a:p>
            <a:r>
              <a:rPr lang="pt-BR"/>
              <a:t>Ferramentas trocadas por maquinas</a:t>
            </a:r>
          </a:p>
          <a:p>
            <a:r>
              <a:rPr lang="pt-BR"/>
              <a:t>Forças de energia foram trocadas do vento, água e força muscular para utilizar carvão e eletricidade.</a:t>
            </a:r>
          </a:p>
          <a:p>
            <a:r>
              <a:rPr lang="pt-BR"/>
              <a:t>Cidades cada vez mais populosas.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Socialismo Cristão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793030"/>
            <a:ext cx="3000986" cy="3008507"/>
          </a:xfrm>
          <a:prstGeom prst="rect">
            <a:avLst/>
          </a:prstGeom>
          <a:noFill/>
        </p:spPr>
      </p:pic>
      <p:cxnSp>
        <p:nvCxnSpPr>
          <p:cNvPr id="3077" name="Straight Connector 72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Um serie de pensadores cristãos lançaram apelos às classes dominantes para que se aliviassem os sofrimentos das classes trabalhadoras.</a:t>
            </a:r>
          </a:p>
          <a:p>
            <a:r>
              <a:rPr lang="pt-BR"/>
              <a:t>Nasceu assim o chamado socialismo cristão, uma tentativa de aplicar os ensinamentos evangélicos de amor e de respeito pelo </a:t>
            </a:r>
            <a:r>
              <a:rPr lang="pt-BR" err="1"/>
              <a:t>proximo</a:t>
            </a:r>
            <a:r>
              <a:rPr lang="pt-BR"/>
              <a:t> aos problemas sociais gerados pela industrialização.</a:t>
            </a:r>
          </a:p>
          <a:p>
            <a:endParaRPr lang="pt-BR"/>
          </a:p>
        </p:txBody>
      </p:sp>
      <p:sp>
        <p:nvSpPr>
          <p:cNvPr id="3078" name="Rectangle 74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Para Saber Mais</a:t>
            </a:r>
          </a:p>
        </p:txBody>
      </p:sp>
      <p:pic>
        <p:nvPicPr>
          <p:cNvPr id="2050" name="Picture 2" descr="A Revolução Industrial - Col. Núcleo de Bols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7324" y="2110516"/>
            <a:ext cx="2321247" cy="3082616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79799" y="1845734"/>
            <a:ext cx="4886961" cy="4023360"/>
          </a:xfrm>
        </p:spPr>
        <p:txBody>
          <a:bodyPr>
            <a:normAutofit/>
          </a:bodyPr>
          <a:lstStyle/>
          <a:p>
            <a:endParaRPr lang="pt-BR" sz="1700"/>
          </a:p>
          <a:p>
            <a:r>
              <a:rPr lang="pt-BR" sz="1700"/>
              <a:t>A Revolução Industrial - Col. Núcleo de Bolso</a:t>
            </a:r>
          </a:p>
          <a:p>
            <a:r>
              <a:rPr lang="pt-BR" sz="1700"/>
              <a:t>Autor: Silva, </a:t>
            </a:r>
            <a:r>
              <a:rPr lang="pt-BR" sz="1700" err="1"/>
              <a:t>Rogerio</a:t>
            </a:r>
            <a:r>
              <a:rPr lang="pt-BR" sz="1700"/>
              <a:t> </a:t>
            </a:r>
            <a:r>
              <a:rPr lang="pt-BR" sz="1700" err="1"/>
              <a:t>Forastieri</a:t>
            </a:r>
            <a:r>
              <a:rPr lang="pt-BR" sz="1700"/>
              <a:t> da</a:t>
            </a:r>
          </a:p>
          <a:p>
            <a:r>
              <a:rPr lang="pt-BR" sz="1700"/>
              <a:t>Editora: </a:t>
            </a:r>
            <a:r>
              <a:rPr lang="pt-BR" sz="1700" err="1"/>
              <a:t>Nucleo</a:t>
            </a:r>
            <a:r>
              <a:rPr lang="pt-BR" sz="1700"/>
              <a:t> </a:t>
            </a:r>
          </a:p>
          <a:p>
            <a:r>
              <a:rPr lang="pt-BR" sz="1700"/>
              <a:t>Categoria: Geografia e Historia / Historia Mundial</a:t>
            </a:r>
          </a:p>
          <a:p>
            <a:r>
              <a:rPr lang="pt-BR" sz="1700"/>
              <a:t>Neste livro, o leitor encontrará a reconstituição das condições, o histórico e os desdobramentos da Revolução Industrial. Terá contato com a argumentação de alguns dos autores consagrados que trataram do tema e com o impacto que estas transformações provocam no campo das </a:t>
            </a:r>
            <a:r>
              <a:rPr lang="pt-BR" sz="1700" err="1"/>
              <a:t>idéias</a:t>
            </a:r>
            <a:r>
              <a:rPr lang="pt-BR" sz="1700"/>
              <a:t>, o que alguns especialistas denominam Revolução Intelectual.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6368CE-AF00-47F0-88CD-D862F6275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31078" y="634946"/>
            <a:ext cx="493122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5499" y="1796791"/>
            <a:ext cx="3000986" cy="3000986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DA45A8-E2EA-4AC4-B129-9C17785C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1077" y="2086188"/>
            <a:ext cx="456732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31076" y="2198914"/>
            <a:ext cx="4931230" cy="3670180"/>
          </a:xfrm>
        </p:spPr>
        <p:txBody>
          <a:bodyPr>
            <a:normAutofit/>
          </a:bodyPr>
          <a:lstStyle/>
          <a:p>
            <a:r>
              <a:rPr lang="pt-BR"/>
              <a:t>1 – Responda:</a:t>
            </a:r>
          </a:p>
          <a:p>
            <a:r>
              <a:rPr lang="pt-BR"/>
              <a:t>A – Qual era o perigo apontado por </a:t>
            </a:r>
            <a:r>
              <a:rPr lang="pt-BR" err="1"/>
              <a:t>Malthus</a:t>
            </a:r>
            <a:r>
              <a:rPr lang="pt-BR"/>
              <a:t>?</a:t>
            </a:r>
          </a:p>
          <a:p>
            <a:r>
              <a:rPr lang="pt-BR"/>
              <a:t>B – com Ricardo justificava os baixos salários que favoreciam os capitalista?</a:t>
            </a:r>
          </a:p>
          <a:p>
            <a:r>
              <a:rPr lang="pt-BR"/>
              <a:t>2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11F05C-FD37-486B-9F4E-653308776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3C60A3-4E82-45D1-8328-7440A9EB4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5950A25-8725-4BA3-AF2E-3C736D0B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01" y="0"/>
            <a:ext cx="75977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Etapas do desenvolvimento da produção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pt-BR"/>
              <a:t>Etapas da Revolução Industrial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118121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18436" y="0"/>
            <a:ext cx="7107128" cy="1116673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Pioneirismo Inglês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500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D33442-D148-4775-BF80-91F053E5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808763" y="634946"/>
            <a:ext cx="3845379" cy="1450757"/>
          </a:xfrm>
        </p:spPr>
        <p:txBody>
          <a:bodyPr>
            <a:normAutofit/>
          </a:bodyPr>
          <a:lstStyle/>
          <a:p>
            <a:r>
              <a:rPr lang="pt-BR"/>
              <a:t>Questões</a:t>
            </a:r>
          </a:p>
        </p:txBody>
      </p:sp>
      <p:pic>
        <p:nvPicPr>
          <p:cNvPr id="4" name="Picture 2" descr="http://3.bp.blogspot.com/-8UHI8QtUUd4/T1u1sIj54bI/AAAAAAAACLs/C4swPRrr6ME/s1600/Ponto-de-interroga%C3%A7%C3%A3o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394" y="1224619"/>
            <a:ext cx="4088720" cy="4088720"/>
          </a:xfrm>
          <a:prstGeom prst="rect">
            <a:avLst/>
          </a:prstGeom>
          <a:noFill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EF2C47-53DA-4F9F-918A-F6057C8EB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8763" y="2086188"/>
            <a:ext cx="356160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08763" y="2198914"/>
            <a:ext cx="3845379" cy="3670180"/>
          </a:xfrm>
        </p:spPr>
        <p:txBody>
          <a:bodyPr>
            <a:normAutofit/>
          </a:bodyPr>
          <a:lstStyle/>
          <a:p>
            <a:r>
              <a:rPr lang="pt-BR"/>
              <a:t>1 – sintetize o que compreendeu até agora  sobre a revolução industrial.</a:t>
            </a:r>
          </a:p>
          <a:p>
            <a:r>
              <a:rPr lang="pt-BR"/>
              <a:t>2 – caracterize as etapas da revolução.</a:t>
            </a:r>
          </a:p>
          <a:p>
            <a:r>
              <a:rPr lang="pt-BR"/>
              <a:t>3 – aponte  os fatores que contribuíram para o pioneirismo inglês na Revolução Industrial.</a:t>
            </a:r>
          </a:p>
          <a:p>
            <a:r>
              <a:rPr lang="pt-BR"/>
              <a:t>4 – Faça uma dissertação </a:t>
            </a:r>
          </a:p>
          <a:p>
            <a:r>
              <a:rPr lang="pt-BR"/>
              <a:t>(aproximadamente 15 linhas)?</a:t>
            </a:r>
          </a:p>
          <a:p>
            <a:endParaRPr lang="pt-B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E068D-E677-4E1B-8CE2-8CE1826A1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AD6E12-8A58-4D86-AACD-D58C4B256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429A099-5CB1-4A20-B64F-4F0562EF3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87C0A89-7FB3-43F8-9DE3-0177E3E27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9277" y="516835"/>
            <a:ext cx="2313633" cy="5772840"/>
          </a:xfrm>
        </p:spPr>
        <p:txBody>
          <a:bodyPr anchor="ctr">
            <a:normAutofit/>
          </a:bodyPr>
          <a:lstStyle/>
          <a:p>
            <a:r>
              <a:rPr lang="pt-BR" sz="3100">
                <a:solidFill>
                  <a:srgbClr val="FFFFFF"/>
                </a:solidFill>
              </a:rPr>
              <a:t>Processo Capitalista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99F4DD4-CC07-42A8-8AF8-069654F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Espaço Reservado para Conteúdo 2">
            <a:extLst>
              <a:ext uri="{FF2B5EF4-FFF2-40B4-BE49-F238E27FC236}">
                <a16:creationId xmlns:a16="http://schemas.microsoft.com/office/drawing/2014/main" id="{4F11CDDD-A4F0-4BE6-9F81-4A9C55FFF8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532209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886200" y="634946"/>
            <a:ext cx="4776107" cy="1450757"/>
          </a:xfrm>
        </p:spPr>
        <p:txBody>
          <a:bodyPr>
            <a:normAutofit/>
          </a:bodyPr>
          <a:lstStyle/>
          <a:p>
            <a:r>
              <a:rPr lang="pt-BR"/>
              <a:t>Exploração do Trabalhador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7687" r="22519" b="1"/>
          <a:stretch/>
        </p:blipFill>
        <p:spPr bwMode="auto">
          <a:xfrm>
            <a:off x="20" y="-12128"/>
            <a:ext cx="3490702" cy="6870127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65712" y="2085703"/>
            <a:ext cx="46280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86200" y="2198914"/>
            <a:ext cx="4776107" cy="3670180"/>
          </a:xfrm>
        </p:spPr>
        <p:txBody>
          <a:bodyPr>
            <a:normAutofit/>
          </a:bodyPr>
          <a:lstStyle/>
          <a:p>
            <a:r>
              <a:rPr lang="pt-BR"/>
              <a:t>Os empresários queriam liberdade econômica, consumidores e mão – de – obra barata para trabalhar nas fabricas.</a:t>
            </a:r>
          </a:p>
          <a:p>
            <a:r>
              <a:rPr lang="pt-BR"/>
              <a:t>O empresário pagava sempre o menor salário possível enquanto explorava ao Maximo a capacidade de trabalho.</a:t>
            </a:r>
          </a:p>
          <a:p>
            <a:r>
              <a:rPr lang="pt-BR"/>
              <a:t>Em diversas industrias a jornada de trabalho ultrapassava 15 horas diárias.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3772" y="963997"/>
            <a:ext cx="2441018" cy="4938361"/>
          </a:xfrm>
        </p:spPr>
        <p:txBody>
          <a:bodyPr anchor="ctr">
            <a:normAutofit/>
          </a:bodyPr>
          <a:lstStyle/>
          <a:p>
            <a:pPr algn="r"/>
            <a:r>
              <a:rPr lang="pt-BR" sz="3800" dirty="0"/>
              <a:t>Tempo de vida de um trabalhador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7688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851161" y="963507"/>
            <a:ext cx="4601323" cy="4938851"/>
          </a:xfrm>
        </p:spPr>
        <p:txBody>
          <a:bodyPr anchor="ctr">
            <a:normAutofit/>
          </a:bodyPr>
          <a:lstStyle/>
          <a:p>
            <a:r>
              <a:rPr lang="pt-BR" sz="1600"/>
              <a:t>Na Inglaterra, por volta de 1780, um operário vivia, em média, 55 anos e trabalhava 125 mil horas  ao longo de toda  vida.</a:t>
            </a:r>
          </a:p>
          <a:p>
            <a:r>
              <a:rPr lang="pt-BR" sz="1600"/>
              <a:t>Atualmente, nos países desenvolvidos, o operariado vive cerca de 78 anos e trabalha 69 mil horas ao longo da vida.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Apresentação na tela (4:3)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Bernard MT Condensed</vt:lpstr>
      <vt:lpstr>Calibri</vt:lpstr>
      <vt:lpstr>Calibri Light</vt:lpstr>
      <vt:lpstr>Retrospectiva</vt:lpstr>
      <vt:lpstr>REVOLUÇÃO INDUSTRIAL</vt:lpstr>
      <vt:lpstr>Avanços técnicos e Industrialização</vt:lpstr>
      <vt:lpstr>Etapas do desenvolvimento da produção</vt:lpstr>
      <vt:lpstr>Etapas da Revolução Industrial</vt:lpstr>
      <vt:lpstr>Pioneirismo Inglês</vt:lpstr>
      <vt:lpstr>Questões</vt:lpstr>
      <vt:lpstr>Processo Capitalista</vt:lpstr>
      <vt:lpstr>Exploração do Trabalhador</vt:lpstr>
      <vt:lpstr>Tempo de vida de um trabalhador</vt:lpstr>
      <vt:lpstr>Surgimento do movimento Operário</vt:lpstr>
      <vt:lpstr>Impacto do avanço industrial</vt:lpstr>
      <vt:lpstr>Questões</vt:lpstr>
      <vt:lpstr>Crescimento das cidades</vt:lpstr>
      <vt:lpstr>Novas Ideologias</vt:lpstr>
      <vt:lpstr>Liberalismo econômico: as leis da natureza e de mercado</vt:lpstr>
      <vt:lpstr>Expansão humana: o Crescimento demográfico mundial</vt:lpstr>
      <vt:lpstr>Socialismos: crítica às injustiças sociais</vt:lpstr>
      <vt:lpstr>Socialismo utópico</vt:lpstr>
      <vt:lpstr>Socialismo Cientifico</vt:lpstr>
      <vt:lpstr>Socialismo Cristão</vt:lpstr>
      <vt:lpstr>Para Saber Mais</vt:lpstr>
      <vt:lpstr>Questões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REVOLUÇÃO INDUSTRIAL</dc:title>
  <dc:creator>BRUNO FERREIRA</dc:creator>
  <cp:lastModifiedBy>BRUNO FERREIRA</cp:lastModifiedBy>
  <cp:revision>1</cp:revision>
  <dcterms:created xsi:type="dcterms:W3CDTF">2019-06-30T16:04:20Z</dcterms:created>
  <dcterms:modified xsi:type="dcterms:W3CDTF">2019-06-30T16:05:36Z</dcterms:modified>
</cp:coreProperties>
</file>