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A0ED98-EEFE-4DCD-9C52-C0FB6D7105E3}" v="19" dt="2019-10-08T17:56:08.0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0842E6-86B5-4391-9FB6-0E4DA8AF1324}" type="doc">
      <dgm:prSet loTypeId="urn:microsoft.com/office/officeart/2005/8/layout/hierarchy1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FF3B418-2391-40E6-86FF-7C90523ACE8D}">
      <dgm:prSet/>
      <dgm:spPr/>
      <dgm:t>
        <a:bodyPr/>
        <a:lstStyle/>
        <a:p>
          <a:r>
            <a:rPr lang="en-US" dirty="0" err="1"/>
            <a:t>En</a:t>
          </a:r>
          <a:endParaRPr lang="en-US" dirty="0"/>
        </a:p>
      </dgm:t>
    </dgm:pt>
    <dgm:pt modelId="{1D1B5A21-F132-4553-8DC7-F55D624CFDFD}" type="parTrans" cxnId="{2D270AB4-3342-4367-8ED0-ED3AB1E7FDA0}">
      <dgm:prSet/>
      <dgm:spPr/>
      <dgm:t>
        <a:bodyPr/>
        <a:lstStyle/>
        <a:p>
          <a:endParaRPr lang="en-US"/>
        </a:p>
      </dgm:t>
    </dgm:pt>
    <dgm:pt modelId="{6F4D173D-FBA4-4440-968B-77FC3A3590BA}" type="sibTrans" cxnId="{2D270AB4-3342-4367-8ED0-ED3AB1E7FDA0}">
      <dgm:prSet/>
      <dgm:spPr/>
      <dgm:t>
        <a:bodyPr/>
        <a:lstStyle/>
        <a:p>
          <a:endParaRPr lang="en-US"/>
        </a:p>
      </dgm:t>
    </dgm:pt>
    <dgm:pt modelId="{0BC9E97E-3B91-4395-BF77-9D1B359DB151}" type="pres">
      <dgm:prSet presAssocID="{600842E6-86B5-4391-9FB6-0E4DA8AF132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6E75575-D5FB-49B3-98F5-CA855E1926D1}" type="pres">
      <dgm:prSet presAssocID="{0FF3B418-2391-40E6-86FF-7C90523ACE8D}" presName="hierRoot1" presStyleCnt="0"/>
      <dgm:spPr/>
    </dgm:pt>
    <dgm:pt modelId="{81831F2D-4AEC-4D28-BC92-CD5EECAE7913}" type="pres">
      <dgm:prSet presAssocID="{0FF3B418-2391-40E6-86FF-7C90523ACE8D}" presName="composite" presStyleCnt="0"/>
      <dgm:spPr/>
    </dgm:pt>
    <dgm:pt modelId="{C3CDF6D7-7BFC-471F-8302-543DBDD4DD4C}" type="pres">
      <dgm:prSet presAssocID="{0FF3B418-2391-40E6-86FF-7C90523ACE8D}" presName="background" presStyleLbl="node0" presStyleIdx="0" presStyleCnt="1"/>
      <dgm:spPr/>
    </dgm:pt>
    <dgm:pt modelId="{510494B1-C8FC-4F7D-A573-46E156A0E06C}" type="pres">
      <dgm:prSet presAssocID="{0FF3B418-2391-40E6-86FF-7C90523ACE8D}" presName="text" presStyleLbl="fgAcc0" presStyleIdx="0" presStyleCnt="1">
        <dgm:presLayoutVars>
          <dgm:chPref val="3"/>
        </dgm:presLayoutVars>
      </dgm:prSet>
      <dgm:spPr/>
    </dgm:pt>
    <dgm:pt modelId="{BB76B784-E5D9-400D-BC88-E853E745134C}" type="pres">
      <dgm:prSet presAssocID="{0FF3B418-2391-40E6-86FF-7C90523ACE8D}" presName="hierChild2" presStyleCnt="0"/>
      <dgm:spPr/>
    </dgm:pt>
  </dgm:ptLst>
  <dgm:cxnLst>
    <dgm:cxn modelId="{95C6D814-316C-4A0A-8056-B2712A9D37D1}" type="presOf" srcId="{600842E6-86B5-4391-9FB6-0E4DA8AF1324}" destId="{0BC9E97E-3B91-4395-BF77-9D1B359DB151}" srcOrd="0" destOrd="0" presId="urn:microsoft.com/office/officeart/2005/8/layout/hierarchy1"/>
    <dgm:cxn modelId="{85F5C74F-1E30-4D52-BC93-414C1876CC88}" type="presOf" srcId="{0FF3B418-2391-40E6-86FF-7C90523ACE8D}" destId="{510494B1-C8FC-4F7D-A573-46E156A0E06C}" srcOrd="0" destOrd="0" presId="urn:microsoft.com/office/officeart/2005/8/layout/hierarchy1"/>
    <dgm:cxn modelId="{2D270AB4-3342-4367-8ED0-ED3AB1E7FDA0}" srcId="{600842E6-86B5-4391-9FB6-0E4DA8AF1324}" destId="{0FF3B418-2391-40E6-86FF-7C90523ACE8D}" srcOrd="0" destOrd="0" parTransId="{1D1B5A21-F132-4553-8DC7-F55D624CFDFD}" sibTransId="{6F4D173D-FBA4-4440-968B-77FC3A3590BA}"/>
    <dgm:cxn modelId="{DA3D6C30-B28E-4194-91F3-E9967A12DE9D}" type="presParOf" srcId="{0BC9E97E-3B91-4395-BF77-9D1B359DB151}" destId="{46E75575-D5FB-49B3-98F5-CA855E1926D1}" srcOrd="0" destOrd="0" presId="urn:microsoft.com/office/officeart/2005/8/layout/hierarchy1"/>
    <dgm:cxn modelId="{9BF56EF1-CC0F-4A5A-9DEA-5D22E8791E25}" type="presParOf" srcId="{46E75575-D5FB-49B3-98F5-CA855E1926D1}" destId="{81831F2D-4AEC-4D28-BC92-CD5EECAE7913}" srcOrd="0" destOrd="0" presId="urn:microsoft.com/office/officeart/2005/8/layout/hierarchy1"/>
    <dgm:cxn modelId="{2605BF0D-FEC2-4670-8C39-4697B2B906AE}" type="presParOf" srcId="{81831F2D-4AEC-4D28-BC92-CD5EECAE7913}" destId="{C3CDF6D7-7BFC-471F-8302-543DBDD4DD4C}" srcOrd="0" destOrd="0" presId="urn:microsoft.com/office/officeart/2005/8/layout/hierarchy1"/>
    <dgm:cxn modelId="{6D46ECF6-8DE0-4A0B-8027-C5F30E130F52}" type="presParOf" srcId="{81831F2D-4AEC-4D28-BC92-CD5EECAE7913}" destId="{510494B1-C8FC-4F7D-A573-46E156A0E06C}" srcOrd="1" destOrd="0" presId="urn:microsoft.com/office/officeart/2005/8/layout/hierarchy1"/>
    <dgm:cxn modelId="{B709D175-9F83-4A40-B9A4-0D415DEC96F4}" type="presParOf" srcId="{46E75575-D5FB-49B3-98F5-CA855E1926D1}" destId="{BB76B784-E5D9-400D-BC88-E853E745134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330261-E19A-4667-89B6-399F5754A0B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F267E60-52BC-4776-B4D1-0C9C202D80E9}">
      <dgm:prSet/>
      <dgm:spPr/>
      <dgm:t>
        <a:bodyPr/>
        <a:lstStyle/>
        <a:p>
          <a:r>
            <a:rPr lang="fr-FR"/>
            <a:t>Le pronom « EN »</a:t>
          </a:r>
          <a:endParaRPr lang="en-US"/>
        </a:p>
      </dgm:t>
    </dgm:pt>
    <dgm:pt modelId="{6172DADC-C5D0-449B-A478-AECBE3CDD8D0}" type="parTrans" cxnId="{F58DE841-310B-41EE-9977-0C8B2E9DF874}">
      <dgm:prSet/>
      <dgm:spPr/>
      <dgm:t>
        <a:bodyPr/>
        <a:lstStyle/>
        <a:p>
          <a:endParaRPr lang="en-US"/>
        </a:p>
      </dgm:t>
    </dgm:pt>
    <dgm:pt modelId="{AA6F9427-BFC1-413E-9F5D-6614C32DE7A1}" type="sibTrans" cxnId="{F58DE841-310B-41EE-9977-0C8B2E9DF874}">
      <dgm:prSet/>
      <dgm:spPr/>
      <dgm:t>
        <a:bodyPr/>
        <a:lstStyle/>
        <a:p>
          <a:endParaRPr lang="en-US"/>
        </a:p>
      </dgm:t>
    </dgm:pt>
    <dgm:pt modelId="{6ADF7AA1-EE52-4363-AA2F-1CA113691308}">
      <dgm:prSet/>
      <dgm:spPr/>
      <dgm:t>
        <a:bodyPr/>
        <a:lstStyle/>
        <a:p>
          <a:r>
            <a:rPr lang="fr-FR"/>
            <a:t>EN exprime une quantité indéterminée (partitif)</a:t>
          </a:r>
          <a:endParaRPr lang="en-US"/>
        </a:p>
      </dgm:t>
    </dgm:pt>
    <dgm:pt modelId="{AAF99DA9-C99A-467E-A6CC-96FBA96E8C73}" type="parTrans" cxnId="{DA58055C-6238-479A-91B2-76BE46564D18}">
      <dgm:prSet/>
      <dgm:spPr/>
      <dgm:t>
        <a:bodyPr/>
        <a:lstStyle/>
        <a:p>
          <a:endParaRPr lang="en-US"/>
        </a:p>
      </dgm:t>
    </dgm:pt>
    <dgm:pt modelId="{83822784-B26F-4AE2-A6D4-AEDE49D23881}" type="sibTrans" cxnId="{DA58055C-6238-479A-91B2-76BE46564D18}">
      <dgm:prSet/>
      <dgm:spPr/>
      <dgm:t>
        <a:bodyPr/>
        <a:lstStyle/>
        <a:p>
          <a:endParaRPr lang="en-US"/>
        </a:p>
      </dgm:t>
    </dgm:pt>
    <dgm:pt modelId="{44590140-E8DF-46E5-9C35-C0CCC4388325}" type="pres">
      <dgm:prSet presAssocID="{19330261-E19A-4667-89B6-399F5754A0B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0971F2B-3980-4B12-97A8-9F98A5194DB0}" type="pres">
      <dgm:prSet presAssocID="{EF267E60-52BC-4776-B4D1-0C9C202D80E9}" presName="hierRoot1" presStyleCnt="0"/>
      <dgm:spPr/>
    </dgm:pt>
    <dgm:pt modelId="{B3E23CB2-219E-454D-BF86-AAA860858A70}" type="pres">
      <dgm:prSet presAssocID="{EF267E60-52BC-4776-B4D1-0C9C202D80E9}" presName="composite" presStyleCnt="0"/>
      <dgm:spPr/>
    </dgm:pt>
    <dgm:pt modelId="{B0E0B26B-FEF7-4A31-95F8-31D3158B2B11}" type="pres">
      <dgm:prSet presAssocID="{EF267E60-52BC-4776-B4D1-0C9C202D80E9}" presName="background" presStyleLbl="node0" presStyleIdx="0" presStyleCnt="2"/>
      <dgm:spPr/>
    </dgm:pt>
    <dgm:pt modelId="{44AC22F1-5F5A-4C42-8B05-ED3F9450106B}" type="pres">
      <dgm:prSet presAssocID="{EF267E60-52BC-4776-B4D1-0C9C202D80E9}" presName="text" presStyleLbl="fgAcc0" presStyleIdx="0" presStyleCnt="2">
        <dgm:presLayoutVars>
          <dgm:chPref val="3"/>
        </dgm:presLayoutVars>
      </dgm:prSet>
      <dgm:spPr/>
    </dgm:pt>
    <dgm:pt modelId="{C7A51DD5-B92E-45E2-A0AB-18C639CD9114}" type="pres">
      <dgm:prSet presAssocID="{EF267E60-52BC-4776-B4D1-0C9C202D80E9}" presName="hierChild2" presStyleCnt="0"/>
      <dgm:spPr/>
    </dgm:pt>
    <dgm:pt modelId="{80FD78AF-3054-44AE-B8C7-7560B6651014}" type="pres">
      <dgm:prSet presAssocID="{6ADF7AA1-EE52-4363-AA2F-1CA113691308}" presName="hierRoot1" presStyleCnt="0"/>
      <dgm:spPr/>
    </dgm:pt>
    <dgm:pt modelId="{4D2F0232-5DFB-4E96-A245-7AE66E68F316}" type="pres">
      <dgm:prSet presAssocID="{6ADF7AA1-EE52-4363-AA2F-1CA113691308}" presName="composite" presStyleCnt="0"/>
      <dgm:spPr/>
    </dgm:pt>
    <dgm:pt modelId="{DA3B598D-155A-4A0C-8A24-24456F5B4555}" type="pres">
      <dgm:prSet presAssocID="{6ADF7AA1-EE52-4363-AA2F-1CA113691308}" presName="background" presStyleLbl="node0" presStyleIdx="1" presStyleCnt="2"/>
      <dgm:spPr/>
    </dgm:pt>
    <dgm:pt modelId="{AE0BE2F6-5E23-4F96-A580-01FA726AA38A}" type="pres">
      <dgm:prSet presAssocID="{6ADF7AA1-EE52-4363-AA2F-1CA113691308}" presName="text" presStyleLbl="fgAcc0" presStyleIdx="1" presStyleCnt="2">
        <dgm:presLayoutVars>
          <dgm:chPref val="3"/>
        </dgm:presLayoutVars>
      </dgm:prSet>
      <dgm:spPr/>
    </dgm:pt>
    <dgm:pt modelId="{623BD70C-4388-455C-9AC3-B9218CB635BF}" type="pres">
      <dgm:prSet presAssocID="{6ADF7AA1-EE52-4363-AA2F-1CA113691308}" presName="hierChild2" presStyleCnt="0"/>
      <dgm:spPr/>
    </dgm:pt>
  </dgm:ptLst>
  <dgm:cxnLst>
    <dgm:cxn modelId="{6637CD0B-77FC-4F7C-A0E8-A0748798D07A}" type="presOf" srcId="{EF267E60-52BC-4776-B4D1-0C9C202D80E9}" destId="{44AC22F1-5F5A-4C42-8B05-ED3F9450106B}" srcOrd="0" destOrd="0" presId="urn:microsoft.com/office/officeart/2005/8/layout/hierarchy1"/>
    <dgm:cxn modelId="{DA58055C-6238-479A-91B2-76BE46564D18}" srcId="{19330261-E19A-4667-89B6-399F5754A0B2}" destId="{6ADF7AA1-EE52-4363-AA2F-1CA113691308}" srcOrd="1" destOrd="0" parTransId="{AAF99DA9-C99A-467E-A6CC-96FBA96E8C73}" sibTransId="{83822784-B26F-4AE2-A6D4-AEDE49D23881}"/>
    <dgm:cxn modelId="{F58DE841-310B-41EE-9977-0C8B2E9DF874}" srcId="{19330261-E19A-4667-89B6-399F5754A0B2}" destId="{EF267E60-52BC-4776-B4D1-0C9C202D80E9}" srcOrd="0" destOrd="0" parTransId="{6172DADC-C5D0-449B-A478-AECBE3CDD8D0}" sibTransId="{AA6F9427-BFC1-413E-9F5D-6614C32DE7A1}"/>
    <dgm:cxn modelId="{38D6CD7A-04B4-47DE-85EE-9F6D0794DFE2}" type="presOf" srcId="{6ADF7AA1-EE52-4363-AA2F-1CA113691308}" destId="{AE0BE2F6-5E23-4F96-A580-01FA726AA38A}" srcOrd="0" destOrd="0" presId="urn:microsoft.com/office/officeart/2005/8/layout/hierarchy1"/>
    <dgm:cxn modelId="{5BB27CED-574E-460B-BF1E-A48B91670D73}" type="presOf" srcId="{19330261-E19A-4667-89B6-399F5754A0B2}" destId="{44590140-E8DF-46E5-9C35-C0CCC4388325}" srcOrd="0" destOrd="0" presId="urn:microsoft.com/office/officeart/2005/8/layout/hierarchy1"/>
    <dgm:cxn modelId="{7F2A091A-1581-4EA1-9645-D94842A14AB7}" type="presParOf" srcId="{44590140-E8DF-46E5-9C35-C0CCC4388325}" destId="{C0971F2B-3980-4B12-97A8-9F98A5194DB0}" srcOrd="0" destOrd="0" presId="urn:microsoft.com/office/officeart/2005/8/layout/hierarchy1"/>
    <dgm:cxn modelId="{0A9D38EE-7919-4AA6-8EF2-125A1618F94D}" type="presParOf" srcId="{C0971F2B-3980-4B12-97A8-9F98A5194DB0}" destId="{B3E23CB2-219E-454D-BF86-AAA860858A70}" srcOrd="0" destOrd="0" presId="urn:microsoft.com/office/officeart/2005/8/layout/hierarchy1"/>
    <dgm:cxn modelId="{61327402-FCD1-404B-8C28-46ACEAFD4C6E}" type="presParOf" srcId="{B3E23CB2-219E-454D-BF86-AAA860858A70}" destId="{B0E0B26B-FEF7-4A31-95F8-31D3158B2B11}" srcOrd="0" destOrd="0" presId="urn:microsoft.com/office/officeart/2005/8/layout/hierarchy1"/>
    <dgm:cxn modelId="{8833B9BF-2805-45E8-BECF-BA82A3C11035}" type="presParOf" srcId="{B3E23CB2-219E-454D-BF86-AAA860858A70}" destId="{44AC22F1-5F5A-4C42-8B05-ED3F9450106B}" srcOrd="1" destOrd="0" presId="urn:microsoft.com/office/officeart/2005/8/layout/hierarchy1"/>
    <dgm:cxn modelId="{73DED5A7-E015-4416-9A56-A850DEB681C2}" type="presParOf" srcId="{C0971F2B-3980-4B12-97A8-9F98A5194DB0}" destId="{C7A51DD5-B92E-45E2-A0AB-18C639CD9114}" srcOrd="1" destOrd="0" presId="urn:microsoft.com/office/officeart/2005/8/layout/hierarchy1"/>
    <dgm:cxn modelId="{EFA5C0C9-3030-412B-B48C-FEFF559D6C54}" type="presParOf" srcId="{44590140-E8DF-46E5-9C35-C0CCC4388325}" destId="{80FD78AF-3054-44AE-B8C7-7560B6651014}" srcOrd="1" destOrd="0" presId="urn:microsoft.com/office/officeart/2005/8/layout/hierarchy1"/>
    <dgm:cxn modelId="{0325B27C-7150-48BF-B3B3-776220CA5A43}" type="presParOf" srcId="{80FD78AF-3054-44AE-B8C7-7560B6651014}" destId="{4D2F0232-5DFB-4E96-A245-7AE66E68F316}" srcOrd="0" destOrd="0" presId="urn:microsoft.com/office/officeart/2005/8/layout/hierarchy1"/>
    <dgm:cxn modelId="{ED17BE7B-A8AB-49B0-9147-89C3BDFA952E}" type="presParOf" srcId="{4D2F0232-5DFB-4E96-A245-7AE66E68F316}" destId="{DA3B598D-155A-4A0C-8A24-24456F5B4555}" srcOrd="0" destOrd="0" presId="urn:microsoft.com/office/officeart/2005/8/layout/hierarchy1"/>
    <dgm:cxn modelId="{5E48630E-09D8-4D76-B9C5-E086EA63AB2F}" type="presParOf" srcId="{4D2F0232-5DFB-4E96-A245-7AE66E68F316}" destId="{AE0BE2F6-5E23-4F96-A580-01FA726AA38A}" srcOrd="1" destOrd="0" presId="urn:microsoft.com/office/officeart/2005/8/layout/hierarchy1"/>
    <dgm:cxn modelId="{13E44A42-439B-468B-94E5-2243B77B2113}" type="presParOf" srcId="{80FD78AF-3054-44AE-B8C7-7560B6651014}" destId="{623BD70C-4388-455C-9AC3-B9218CB635B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2F802A-6A86-4766-AE6A-4A6BBCA64022}" type="doc">
      <dgm:prSet loTypeId="urn:microsoft.com/office/officeart/2005/8/layout/default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FA7B410-5600-4BB8-B92B-D96FF241653F}">
      <dgm:prSet/>
      <dgm:spPr/>
      <dgm:t>
        <a:bodyPr/>
        <a:lstStyle/>
        <a:p>
          <a:r>
            <a:rPr lang="fr-FR"/>
            <a:t>Vous mangez de la viande ? Oui, j'en mange.</a:t>
          </a:r>
          <a:endParaRPr lang="en-US"/>
        </a:p>
      </dgm:t>
    </dgm:pt>
    <dgm:pt modelId="{8DD86ED4-91ED-4BCE-BE3F-CB47019D1325}" type="parTrans" cxnId="{E46A635C-93F3-4608-B849-AF8B5AD989C3}">
      <dgm:prSet/>
      <dgm:spPr/>
      <dgm:t>
        <a:bodyPr/>
        <a:lstStyle/>
        <a:p>
          <a:endParaRPr lang="en-US"/>
        </a:p>
      </dgm:t>
    </dgm:pt>
    <dgm:pt modelId="{2C153035-96D5-40D9-9373-2E94C247DBBD}" type="sibTrans" cxnId="{E46A635C-93F3-4608-B849-AF8B5AD989C3}">
      <dgm:prSet/>
      <dgm:spPr/>
      <dgm:t>
        <a:bodyPr/>
        <a:lstStyle/>
        <a:p>
          <a:endParaRPr lang="en-US"/>
        </a:p>
      </dgm:t>
    </dgm:pt>
    <dgm:pt modelId="{60FFD9BF-BC89-43EE-A678-9C818DD15284}">
      <dgm:prSet/>
      <dgm:spPr/>
      <dgm:t>
        <a:bodyPr/>
        <a:lstStyle/>
        <a:p>
          <a:r>
            <a:rPr lang="fr-FR"/>
            <a:t>• Vous buvez du vin ? Oui, j'en bois.</a:t>
          </a:r>
          <a:endParaRPr lang="en-US"/>
        </a:p>
      </dgm:t>
    </dgm:pt>
    <dgm:pt modelId="{ABBA089A-D809-4C82-89D2-A9B54BDBA86C}" type="parTrans" cxnId="{F666EE3B-189D-4A30-AACB-F7D2BAEB12FF}">
      <dgm:prSet/>
      <dgm:spPr/>
      <dgm:t>
        <a:bodyPr/>
        <a:lstStyle/>
        <a:p>
          <a:endParaRPr lang="en-US"/>
        </a:p>
      </dgm:t>
    </dgm:pt>
    <dgm:pt modelId="{076DC688-3995-47D0-BBE1-CEE3EEA5473C}" type="sibTrans" cxnId="{F666EE3B-189D-4A30-AACB-F7D2BAEB12FF}">
      <dgm:prSet/>
      <dgm:spPr/>
      <dgm:t>
        <a:bodyPr/>
        <a:lstStyle/>
        <a:p>
          <a:endParaRPr lang="en-US"/>
        </a:p>
      </dgm:t>
    </dgm:pt>
    <dgm:pt modelId="{392B9022-32E9-4583-B207-F6D76E0B8647}">
      <dgm:prSet/>
      <dgm:spPr/>
      <dgm:t>
        <a:bodyPr/>
        <a:lstStyle/>
        <a:p>
          <a:r>
            <a:rPr lang="fr-FR"/>
            <a:t>• Vous achetez des surgelés ? Oui, j'en achète.</a:t>
          </a:r>
          <a:endParaRPr lang="en-US"/>
        </a:p>
      </dgm:t>
    </dgm:pt>
    <dgm:pt modelId="{2FA7B6F5-431D-467A-86E6-097E4CB5023D}" type="parTrans" cxnId="{D648401E-B177-46F7-B6FC-E1F116879EFA}">
      <dgm:prSet/>
      <dgm:spPr/>
      <dgm:t>
        <a:bodyPr/>
        <a:lstStyle/>
        <a:p>
          <a:endParaRPr lang="en-US"/>
        </a:p>
      </dgm:t>
    </dgm:pt>
    <dgm:pt modelId="{2D819C78-2E5D-4ED7-956D-5E403AD82E82}" type="sibTrans" cxnId="{D648401E-B177-46F7-B6FC-E1F116879EFA}">
      <dgm:prSet/>
      <dgm:spPr/>
      <dgm:t>
        <a:bodyPr/>
        <a:lstStyle/>
        <a:p>
          <a:endParaRPr lang="en-US"/>
        </a:p>
      </dgm:t>
    </dgm:pt>
    <dgm:pt modelId="{9DE3733B-EDF0-4466-A233-9AC4A8A1EF41}">
      <dgm:prSet/>
      <dgm:spPr/>
      <dgm:t>
        <a:bodyPr/>
        <a:lstStyle/>
        <a:p>
          <a:r>
            <a:rPr lang="fr-FR"/>
            <a:t>• Il y a du pain ? Oui, il y en a.</a:t>
          </a:r>
          <a:endParaRPr lang="en-US"/>
        </a:p>
      </dgm:t>
    </dgm:pt>
    <dgm:pt modelId="{E2AD85E2-E6BA-40C5-B0B8-5F16D9883E36}" type="parTrans" cxnId="{39294C74-F3A3-4144-94CD-7B16D263DE94}">
      <dgm:prSet/>
      <dgm:spPr/>
      <dgm:t>
        <a:bodyPr/>
        <a:lstStyle/>
        <a:p>
          <a:endParaRPr lang="en-US"/>
        </a:p>
      </dgm:t>
    </dgm:pt>
    <dgm:pt modelId="{8DA96D3A-D050-4EF2-8AB2-4F870A511BDA}" type="sibTrans" cxnId="{39294C74-F3A3-4144-94CD-7B16D263DE94}">
      <dgm:prSet/>
      <dgm:spPr/>
      <dgm:t>
        <a:bodyPr/>
        <a:lstStyle/>
        <a:p>
          <a:endParaRPr lang="en-US"/>
        </a:p>
      </dgm:t>
    </dgm:pt>
    <dgm:pt modelId="{BBF6DA8E-B97A-4821-9B66-89ED8C912BF0}">
      <dgm:prSet/>
      <dgm:spPr/>
      <dgm:t>
        <a:bodyPr/>
        <a:lstStyle/>
        <a:p>
          <a:r>
            <a:rPr lang="fr-FR"/>
            <a:t>• Vous avez combien de DVD ? J'en ai beaucoup. J'en ai environ 200.</a:t>
          </a:r>
          <a:endParaRPr lang="en-US"/>
        </a:p>
      </dgm:t>
    </dgm:pt>
    <dgm:pt modelId="{954065ED-1019-4FF7-A979-0E686C420962}" type="parTrans" cxnId="{6E556509-6456-41AE-8D9D-0764978A06BB}">
      <dgm:prSet/>
      <dgm:spPr/>
      <dgm:t>
        <a:bodyPr/>
        <a:lstStyle/>
        <a:p>
          <a:endParaRPr lang="en-US"/>
        </a:p>
      </dgm:t>
    </dgm:pt>
    <dgm:pt modelId="{193AFEA1-0106-4040-9F49-41804B574AEB}" type="sibTrans" cxnId="{6E556509-6456-41AE-8D9D-0764978A06BB}">
      <dgm:prSet/>
      <dgm:spPr/>
      <dgm:t>
        <a:bodyPr/>
        <a:lstStyle/>
        <a:p>
          <a:endParaRPr lang="en-US"/>
        </a:p>
      </dgm:t>
    </dgm:pt>
    <dgm:pt modelId="{4E179577-656C-4584-849E-E0533829D3C3}">
      <dgm:prSet/>
      <dgm:spPr/>
      <dgm:t>
        <a:bodyPr/>
        <a:lstStyle/>
        <a:p>
          <a:r>
            <a:rPr lang="fr-FR"/>
            <a:t>• Vous avez une voiture ? Oui, j'en ai une. </a:t>
          </a:r>
          <a:endParaRPr lang="en-US"/>
        </a:p>
      </dgm:t>
    </dgm:pt>
    <dgm:pt modelId="{08E30487-57EC-4E89-8E6D-782E8BAD2F75}" type="parTrans" cxnId="{F240D979-F50C-4149-A829-DD1DC153B4C5}">
      <dgm:prSet/>
      <dgm:spPr/>
      <dgm:t>
        <a:bodyPr/>
        <a:lstStyle/>
        <a:p>
          <a:endParaRPr lang="en-US"/>
        </a:p>
      </dgm:t>
    </dgm:pt>
    <dgm:pt modelId="{24CCDCDD-5152-4CCE-A13E-20BADC57C8FC}" type="sibTrans" cxnId="{F240D979-F50C-4149-A829-DD1DC153B4C5}">
      <dgm:prSet/>
      <dgm:spPr/>
      <dgm:t>
        <a:bodyPr/>
        <a:lstStyle/>
        <a:p>
          <a:endParaRPr lang="en-US"/>
        </a:p>
      </dgm:t>
    </dgm:pt>
    <dgm:pt modelId="{0C89E2EC-DBC5-4C7A-97CA-21801484BCAA}" type="pres">
      <dgm:prSet presAssocID="{4E2F802A-6A86-4766-AE6A-4A6BBCA64022}" presName="diagram" presStyleCnt="0">
        <dgm:presLayoutVars>
          <dgm:dir/>
          <dgm:resizeHandles val="exact"/>
        </dgm:presLayoutVars>
      </dgm:prSet>
      <dgm:spPr/>
    </dgm:pt>
    <dgm:pt modelId="{DC6957FA-EF52-4524-99C6-1DD2C8F22A4E}" type="pres">
      <dgm:prSet presAssocID="{6FA7B410-5600-4BB8-B92B-D96FF241653F}" presName="node" presStyleLbl="node1" presStyleIdx="0" presStyleCnt="6">
        <dgm:presLayoutVars>
          <dgm:bulletEnabled val="1"/>
        </dgm:presLayoutVars>
      </dgm:prSet>
      <dgm:spPr/>
    </dgm:pt>
    <dgm:pt modelId="{3A56264C-5145-47D3-AB59-2AF17B2E86C4}" type="pres">
      <dgm:prSet presAssocID="{2C153035-96D5-40D9-9373-2E94C247DBBD}" presName="sibTrans" presStyleCnt="0"/>
      <dgm:spPr/>
    </dgm:pt>
    <dgm:pt modelId="{6E986BE6-CADF-45C6-999C-452090FCCDFA}" type="pres">
      <dgm:prSet presAssocID="{60FFD9BF-BC89-43EE-A678-9C818DD15284}" presName="node" presStyleLbl="node1" presStyleIdx="1" presStyleCnt="6">
        <dgm:presLayoutVars>
          <dgm:bulletEnabled val="1"/>
        </dgm:presLayoutVars>
      </dgm:prSet>
      <dgm:spPr/>
    </dgm:pt>
    <dgm:pt modelId="{632B0FC3-64E0-49CA-9E76-84C6962A2C59}" type="pres">
      <dgm:prSet presAssocID="{076DC688-3995-47D0-BBE1-CEE3EEA5473C}" presName="sibTrans" presStyleCnt="0"/>
      <dgm:spPr/>
    </dgm:pt>
    <dgm:pt modelId="{897D159D-3EEB-4BAD-9A65-FAF2D5DD1FB2}" type="pres">
      <dgm:prSet presAssocID="{392B9022-32E9-4583-B207-F6D76E0B8647}" presName="node" presStyleLbl="node1" presStyleIdx="2" presStyleCnt="6">
        <dgm:presLayoutVars>
          <dgm:bulletEnabled val="1"/>
        </dgm:presLayoutVars>
      </dgm:prSet>
      <dgm:spPr/>
    </dgm:pt>
    <dgm:pt modelId="{DBCFC324-7A26-426E-8967-CC9269FEE543}" type="pres">
      <dgm:prSet presAssocID="{2D819C78-2E5D-4ED7-956D-5E403AD82E82}" presName="sibTrans" presStyleCnt="0"/>
      <dgm:spPr/>
    </dgm:pt>
    <dgm:pt modelId="{CBFAE603-F89E-42E3-B466-B60B3E6FC08D}" type="pres">
      <dgm:prSet presAssocID="{9DE3733B-EDF0-4466-A233-9AC4A8A1EF41}" presName="node" presStyleLbl="node1" presStyleIdx="3" presStyleCnt="6">
        <dgm:presLayoutVars>
          <dgm:bulletEnabled val="1"/>
        </dgm:presLayoutVars>
      </dgm:prSet>
      <dgm:spPr/>
    </dgm:pt>
    <dgm:pt modelId="{BB0F0893-192E-4311-8840-F4A7BDFD14D7}" type="pres">
      <dgm:prSet presAssocID="{8DA96D3A-D050-4EF2-8AB2-4F870A511BDA}" presName="sibTrans" presStyleCnt="0"/>
      <dgm:spPr/>
    </dgm:pt>
    <dgm:pt modelId="{CBB5252B-8E01-4442-8914-D98B332274BB}" type="pres">
      <dgm:prSet presAssocID="{BBF6DA8E-B97A-4821-9B66-89ED8C912BF0}" presName="node" presStyleLbl="node1" presStyleIdx="4" presStyleCnt="6">
        <dgm:presLayoutVars>
          <dgm:bulletEnabled val="1"/>
        </dgm:presLayoutVars>
      </dgm:prSet>
      <dgm:spPr/>
    </dgm:pt>
    <dgm:pt modelId="{5C38560F-12B4-42CE-944C-8D1052C894DB}" type="pres">
      <dgm:prSet presAssocID="{193AFEA1-0106-4040-9F49-41804B574AEB}" presName="sibTrans" presStyleCnt="0"/>
      <dgm:spPr/>
    </dgm:pt>
    <dgm:pt modelId="{B9D7ACD8-131E-4447-A98A-2ED5B1126E22}" type="pres">
      <dgm:prSet presAssocID="{4E179577-656C-4584-849E-E0533829D3C3}" presName="node" presStyleLbl="node1" presStyleIdx="5" presStyleCnt="6">
        <dgm:presLayoutVars>
          <dgm:bulletEnabled val="1"/>
        </dgm:presLayoutVars>
      </dgm:prSet>
      <dgm:spPr/>
    </dgm:pt>
  </dgm:ptLst>
  <dgm:cxnLst>
    <dgm:cxn modelId="{6E556509-6456-41AE-8D9D-0764978A06BB}" srcId="{4E2F802A-6A86-4766-AE6A-4A6BBCA64022}" destId="{BBF6DA8E-B97A-4821-9B66-89ED8C912BF0}" srcOrd="4" destOrd="0" parTransId="{954065ED-1019-4FF7-A979-0E686C420962}" sibTransId="{193AFEA1-0106-4040-9F49-41804B574AEB}"/>
    <dgm:cxn modelId="{D648401E-B177-46F7-B6FC-E1F116879EFA}" srcId="{4E2F802A-6A86-4766-AE6A-4A6BBCA64022}" destId="{392B9022-32E9-4583-B207-F6D76E0B8647}" srcOrd="2" destOrd="0" parTransId="{2FA7B6F5-431D-467A-86E6-097E4CB5023D}" sibTransId="{2D819C78-2E5D-4ED7-956D-5E403AD82E82}"/>
    <dgm:cxn modelId="{ABCEBD23-8349-423D-AF98-A8535D1671F1}" type="presOf" srcId="{4E2F802A-6A86-4766-AE6A-4A6BBCA64022}" destId="{0C89E2EC-DBC5-4C7A-97CA-21801484BCAA}" srcOrd="0" destOrd="0" presId="urn:microsoft.com/office/officeart/2005/8/layout/default"/>
    <dgm:cxn modelId="{F666EE3B-189D-4A30-AACB-F7D2BAEB12FF}" srcId="{4E2F802A-6A86-4766-AE6A-4A6BBCA64022}" destId="{60FFD9BF-BC89-43EE-A678-9C818DD15284}" srcOrd="1" destOrd="0" parTransId="{ABBA089A-D809-4C82-89D2-A9B54BDBA86C}" sibTransId="{076DC688-3995-47D0-BBE1-CEE3EEA5473C}"/>
    <dgm:cxn modelId="{E46A635C-93F3-4608-B849-AF8B5AD989C3}" srcId="{4E2F802A-6A86-4766-AE6A-4A6BBCA64022}" destId="{6FA7B410-5600-4BB8-B92B-D96FF241653F}" srcOrd="0" destOrd="0" parTransId="{8DD86ED4-91ED-4BCE-BE3F-CB47019D1325}" sibTransId="{2C153035-96D5-40D9-9373-2E94C247DBBD}"/>
    <dgm:cxn modelId="{39294C74-F3A3-4144-94CD-7B16D263DE94}" srcId="{4E2F802A-6A86-4766-AE6A-4A6BBCA64022}" destId="{9DE3733B-EDF0-4466-A233-9AC4A8A1EF41}" srcOrd="3" destOrd="0" parTransId="{E2AD85E2-E6BA-40C5-B0B8-5F16D9883E36}" sibTransId="{8DA96D3A-D050-4EF2-8AB2-4F870A511BDA}"/>
    <dgm:cxn modelId="{480B7056-F3BF-4CAD-B305-76A376135E06}" type="presOf" srcId="{6FA7B410-5600-4BB8-B92B-D96FF241653F}" destId="{DC6957FA-EF52-4524-99C6-1DD2C8F22A4E}" srcOrd="0" destOrd="0" presId="urn:microsoft.com/office/officeart/2005/8/layout/default"/>
    <dgm:cxn modelId="{1D566157-106B-4F8D-8C14-7FE6D9C96B05}" type="presOf" srcId="{9DE3733B-EDF0-4466-A233-9AC4A8A1EF41}" destId="{CBFAE603-F89E-42E3-B466-B60B3E6FC08D}" srcOrd="0" destOrd="0" presId="urn:microsoft.com/office/officeart/2005/8/layout/default"/>
    <dgm:cxn modelId="{F240D979-F50C-4149-A829-DD1DC153B4C5}" srcId="{4E2F802A-6A86-4766-AE6A-4A6BBCA64022}" destId="{4E179577-656C-4584-849E-E0533829D3C3}" srcOrd="5" destOrd="0" parTransId="{08E30487-57EC-4E89-8E6D-782E8BAD2F75}" sibTransId="{24CCDCDD-5152-4CCE-A13E-20BADC57C8FC}"/>
    <dgm:cxn modelId="{589818C9-4A64-4A44-AB1A-5B609E4FAA49}" type="presOf" srcId="{60FFD9BF-BC89-43EE-A678-9C818DD15284}" destId="{6E986BE6-CADF-45C6-999C-452090FCCDFA}" srcOrd="0" destOrd="0" presId="urn:microsoft.com/office/officeart/2005/8/layout/default"/>
    <dgm:cxn modelId="{02B238DF-B186-44B9-9667-F94571AA6106}" type="presOf" srcId="{4E179577-656C-4584-849E-E0533829D3C3}" destId="{B9D7ACD8-131E-4447-A98A-2ED5B1126E22}" srcOrd="0" destOrd="0" presId="urn:microsoft.com/office/officeart/2005/8/layout/default"/>
    <dgm:cxn modelId="{6C91C0E3-464F-4168-AC7E-A6FC8FBC5DA8}" type="presOf" srcId="{392B9022-32E9-4583-B207-F6D76E0B8647}" destId="{897D159D-3EEB-4BAD-9A65-FAF2D5DD1FB2}" srcOrd="0" destOrd="0" presId="urn:microsoft.com/office/officeart/2005/8/layout/default"/>
    <dgm:cxn modelId="{31C64BF1-2FA7-48C7-9989-B68E3EF954EE}" type="presOf" srcId="{BBF6DA8E-B97A-4821-9B66-89ED8C912BF0}" destId="{CBB5252B-8E01-4442-8914-D98B332274BB}" srcOrd="0" destOrd="0" presId="urn:microsoft.com/office/officeart/2005/8/layout/default"/>
    <dgm:cxn modelId="{D9B7FCDB-D1A1-4461-A888-86B3DBB43390}" type="presParOf" srcId="{0C89E2EC-DBC5-4C7A-97CA-21801484BCAA}" destId="{DC6957FA-EF52-4524-99C6-1DD2C8F22A4E}" srcOrd="0" destOrd="0" presId="urn:microsoft.com/office/officeart/2005/8/layout/default"/>
    <dgm:cxn modelId="{F370B48E-E525-4F01-8DFC-E710FE8D1F3E}" type="presParOf" srcId="{0C89E2EC-DBC5-4C7A-97CA-21801484BCAA}" destId="{3A56264C-5145-47D3-AB59-2AF17B2E86C4}" srcOrd="1" destOrd="0" presId="urn:microsoft.com/office/officeart/2005/8/layout/default"/>
    <dgm:cxn modelId="{88B3F22E-B9E2-40B4-AB43-F61530D69FE7}" type="presParOf" srcId="{0C89E2EC-DBC5-4C7A-97CA-21801484BCAA}" destId="{6E986BE6-CADF-45C6-999C-452090FCCDFA}" srcOrd="2" destOrd="0" presId="urn:microsoft.com/office/officeart/2005/8/layout/default"/>
    <dgm:cxn modelId="{7D5B15CE-980C-4C25-B6E2-59AFE0B8301A}" type="presParOf" srcId="{0C89E2EC-DBC5-4C7A-97CA-21801484BCAA}" destId="{632B0FC3-64E0-49CA-9E76-84C6962A2C59}" srcOrd="3" destOrd="0" presId="urn:microsoft.com/office/officeart/2005/8/layout/default"/>
    <dgm:cxn modelId="{9C4B41F2-A3E7-431B-A670-6B44CFCFDC45}" type="presParOf" srcId="{0C89E2EC-DBC5-4C7A-97CA-21801484BCAA}" destId="{897D159D-3EEB-4BAD-9A65-FAF2D5DD1FB2}" srcOrd="4" destOrd="0" presId="urn:microsoft.com/office/officeart/2005/8/layout/default"/>
    <dgm:cxn modelId="{A89C3E5F-475E-4A68-8B8F-F4E4C973FD85}" type="presParOf" srcId="{0C89E2EC-DBC5-4C7A-97CA-21801484BCAA}" destId="{DBCFC324-7A26-426E-8967-CC9269FEE543}" srcOrd="5" destOrd="0" presId="urn:microsoft.com/office/officeart/2005/8/layout/default"/>
    <dgm:cxn modelId="{7FFDD916-E32D-46E3-A39E-77CC3C26F637}" type="presParOf" srcId="{0C89E2EC-DBC5-4C7A-97CA-21801484BCAA}" destId="{CBFAE603-F89E-42E3-B466-B60B3E6FC08D}" srcOrd="6" destOrd="0" presId="urn:microsoft.com/office/officeart/2005/8/layout/default"/>
    <dgm:cxn modelId="{B97BCF79-BEF0-448F-99C9-9CC6D1F73047}" type="presParOf" srcId="{0C89E2EC-DBC5-4C7A-97CA-21801484BCAA}" destId="{BB0F0893-192E-4311-8840-F4A7BDFD14D7}" srcOrd="7" destOrd="0" presId="urn:microsoft.com/office/officeart/2005/8/layout/default"/>
    <dgm:cxn modelId="{59639138-4374-4BCE-A969-A75479E903C3}" type="presParOf" srcId="{0C89E2EC-DBC5-4C7A-97CA-21801484BCAA}" destId="{CBB5252B-8E01-4442-8914-D98B332274BB}" srcOrd="8" destOrd="0" presId="urn:microsoft.com/office/officeart/2005/8/layout/default"/>
    <dgm:cxn modelId="{3E170158-B2DA-4CB8-B547-843B1ECB5FE5}" type="presParOf" srcId="{0C89E2EC-DBC5-4C7A-97CA-21801484BCAA}" destId="{5C38560F-12B4-42CE-944C-8D1052C894DB}" srcOrd="9" destOrd="0" presId="urn:microsoft.com/office/officeart/2005/8/layout/default"/>
    <dgm:cxn modelId="{C07A2410-5091-4FD1-ABA2-7AEF043EAF44}" type="presParOf" srcId="{0C89E2EC-DBC5-4C7A-97CA-21801484BCAA}" destId="{B9D7ACD8-131E-4447-A98A-2ED5B1126E2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BFC53F-475B-48C0-A0B1-3DF445691CDC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A65C564E-9793-4438-89EB-4927755CC65D}">
      <dgm:prSet/>
      <dgm:spPr/>
      <dgm:t>
        <a:bodyPr/>
        <a:lstStyle/>
        <a:p>
          <a:r>
            <a:rPr lang="fr-FR"/>
            <a:t>Le Pronom EN</a:t>
          </a:r>
          <a:endParaRPr lang="en-US"/>
        </a:p>
      </dgm:t>
    </dgm:pt>
    <dgm:pt modelId="{799749C5-D625-48D6-81E8-5504D856799C}" type="parTrans" cxnId="{C65FCCE0-AF7C-4DD8-A339-5943DA49A7C9}">
      <dgm:prSet/>
      <dgm:spPr/>
      <dgm:t>
        <a:bodyPr/>
        <a:lstStyle/>
        <a:p>
          <a:endParaRPr lang="en-US"/>
        </a:p>
      </dgm:t>
    </dgm:pt>
    <dgm:pt modelId="{FF69DA30-3EB2-4636-975F-76BF34ADFE86}" type="sibTrans" cxnId="{C65FCCE0-AF7C-4DD8-A339-5943DA49A7C9}">
      <dgm:prSet/>
      <dgm:spPr/>
      <dgm:t>
        <a:bodyPr/>
        <a:lstStyle/>
        <a:p>
          <a:endParaRPr lang="en-US"/>
        </a:p>
      </dgm:t>
    </dgm:pt>
    <dgm:pt modelId="{915E68D3-62C5-4CCA-9BD2-B0FB4F12959F}">
      <dgm:prSet/>
      <dgm:spPr/>
      <dgm:t>
        <a:bodyPr/>
        <a:lstStyle/>
        <a:p>
          <a:r>
            <a:rPr lang="fr-FR"/>
            <a:t>EN s'utilise en construction avec « de »</a:t>
          </a:r>
          <a:endParaRPr lang="en-US"/>
        </a:p>
      </dgm:t>
    </dgm:pt>
    <dgm:pt modelId="{DD2857D9-B36F-431D-B1F3-EB2B38C4D5DC}" type="parTrans" cxnId="{F75D2A5B-1818-45E0-9D66-110982C26A6E}">
      <dgm:prSet/>
      <dgm:spPr/>
      <dgm:t>
        <a:bodyPr/>
        <a:lstStyle/>
        <a:p>
          <a:endParaRPr lang="en-US"/>
        </a:p>
      </dgm:t>
    </dgm:pt>
    <dgm:pt modelId="{A0FB597C-F6C2-4A00-803F-E3B36F9B628A}" type="sibTrans" cxnId="{F75D2A5B-1818-45E0-9D66-110982C26A6E}">
      <dgm:prSet/>
      <dgm:spPr/>
      <dgm:t>
        <a:bodyPr/>
        <a:lstStyle/>
        <a:p>
          <a:endParaRPr lang="en-US"/>
        </a:p>
      </dgm:t>
    </dgm:pt>
    <dgm:pt modelId="{45F3E407-B2AF-45AA-817D-B05072E73829}" type="pres">
      <dgm:prSet presAssocID="{D3BFC53F-475B-48C0-A0B1-3DF445691CDC}" presName="Name0" presStyleCnt="0">
        <dgm:presLayoutVars>
          <dgm:dir/>
          <dgm:animLvl val="lvl"/>
          <dgm:resizeHandles val="exact"/>
        </dgm:presLayoutVars>
      </dgm:prSet>
      <dgm:spPr/>
    </dgm:pt>
    <dgm:pt modelId="{19020E54-1E29-49B4-817A-A2978BE3F182}" type="pres">
      <dgm:prSet presAssocID="{A65C564E-9793-4438-89EB-4927755CC65D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96DC0604-101F-471A-A186-39DB11EF0093}" type="pres">
      <dgm:prSet presAssocID="{FF69DA30-3EB2-4636-975F-76BF34ADFE86}" presName="parTxOnlySpace" presStyleCnt="0"/>
      <dgm:spPr/>
    </dgm:pt>
    <dgm:pt modelId="{3E0113B8-145B-4A7F-80D5-981FC94D1CFC}" type="pres">
      <dgm:prSet presAssocID="{915E68D3-62C5-4CCA-9BD2-B0FB4F12959F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8C98420C-9A65-4213-9923-28EA233E3CC4}" type="presOf" srcId="{D3BFC53F-475B-48C0-A0B1-3DF445691CDC}" destId="{45F3E407-B2AF-45AA-817D-B05072E73829}" srcOrd="0" destOrd="0" presId="urn:microsoft.com/office/officeart/2005/8/layout/chevron1"/>
    <dgm:cxn modelId="{F75D2A5B-1818-45E0-9D66-110982C26A6E}" srcId="{D3BFC53F-475B-48C0-A0B1-3DF445691CDC}" destId="{915E68D3-62C5-4CCA-9BD2-B0FB4F12959F}" srcOrd="1" destOrd="0" parTransId="{DD2857D9-B36F-431D-B1F3-EB2B38C4D5DC}" sibTransId="{A0FB597C-F6C2-4A00-803F-E3B36F9B628A}"/>
    <dgm:cxn modelId="{838C536E-906D-430F-9BD9-1358D9F9A228}" type="presOf" srcId="{A65C564E-9793-4438-89EB-4927755CC65D}" destId="{19020E54-1E29-49B4-817A-A2978BE3F182}" srcOrd="0" destOrd="0" presId="urn:microsoft.com/office/officeart/2005/8/layout/chevron1"/>
    <dgm:cxn modelId="{4B74B4DB-3B8E-46F9-B4DB-66E572831338}" type="presOf" srcId="{915E68D3-62C5-4CCA-9BD2-B0FB4F12959F}" destId="{3E0113B8-145B-4A7F-80D5-981FC94D1CFC}" srcOrd="0" destOrd="0" presId="urn:microsoft.com/office/officeart/2005/8/layout/chevron1"/>
    <dgm:cxn modelId="{C65FCCE0-AF7C-4DD8-A339-5943DA49A7C9}" srcId="{D3BFC53F-475B-48C0-A0B1-3DF445691CDC}" destId="{A65C564E-9793-4438-89EB-4927755CC65D}" srcOrd="0" destOrd="0" parTransId="{799749C5-D625-48D6-81E8-5504D856799C}" sibTransId="{FF69DA30-3EB2-4636-975F-76BF34ADFE86}"/>
    <dgm:cxn modelId="{D483D8CD-F1D7-4961-83D2-30C04FAF0483}" type="presParOf" srcId="{45F3E407-B2AF-45AA-817D-B05072E73829}" destId="{19020E54-1E29-49B4-817A-A2978BE3F182}" srcOrd="0" destOrd="0" presId="urn:microsoft.com/office/officeart/2005/8/layout/chevron1"/>
    <dgm:cxn modelId="{41D674DE-4423-4F72-8259-B7F17A661F3B}" type="presParOf" srcId="{45F3E407-B2AF-45AA-817D-B05072E73829}" destId="{96DC0604-101F-471A-A186-39DB11EF0093}" srcOrd="1" destOrd="0" presId="urn:microsoft.com/office/officeart/2005/8/layout/chevron1"/>
    <dgm:cxn modelId="{ADEB541E-0599-44F3-A4D8-425BDB754701}" type="presParOf" srcId="{45F3E407-B2AF-45AA-817D-B05072E73829}" destId="{3E0113B8-145B-4A7F-80D5-981FC94D1CFC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5E661B6-F1A9-438E-A20B-4B5060FC91A2}" type="doc">
      <dgm:prSet loTypeId="urn:microsoft.com/office/officeart/2005/8/layout/default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E738347-05FC-4630-A4F3-CCB97E186BFC}">
      <dgm:prSet/>
      <dgm:spPr/>
      <dgm:t>
        <a:bodyPr/>
        <a:lstStyle/>
        <a:p>
          <a:r>
            <a:rPr lang="fr-FR"/>
            <a:t>Il parle de son projet ? Oui, il en parle souvent.</a:t>
          </a:r>
          <a:endParaRPr lang="en-US"/>
        </a:p>
      </dgm:t>
    </dgm:pt>
    <dgm:pt modelId="{0D1827ED-9BE4-41D8-B174-8DE09B7037AF}" type="parTrans" cxnId="{F5B5897D-78FA-4010-857C-804DE5ECB0F2}">
      <dgm:prSet/>
      <dgm:spPr/>
      <dgm:t>
        <a:bodyPr/>
        <a:lstStyle/>
        <a:p>
          <a:endParaRPr lang="en-US"/>
        </a:p>
      </dgm:t>
    </dgm:pt>
    <dgm:pt modelId="{958958AE-A0B9-4E7E-B593-892F2ED3BB10}" type="sibTrans" cxnId="{F5B5897D-78FA-4010-857C-804DE5ECB0F2}">
      <dgm:prSet/>
      <dgm:spPr/>
      <dgm:t>
        <a:bodyPr/>
        <a:lstStyle/>
        <a:p>
          <a:endParaRPr lang="en-US"/>
        </a:p>
      </dgm:t>
    </dgm:pt>
    <dgm:pt modelId="{1EB9166F-F146-4ABC-85D6-4734CF6A7078}">
      <dgm:prSet/>
      <dgm:spPr/>
      <dgm:t>
        <a:bodyPr/>
        <a:lstStyle/>
        <a:p>
          <a:r>
            <a:rPr lang="fr-FR"/>
            <a:t>• Il rêve de son travail ? Oui, il en rêve la nuit.</a:t>
          </a:r>
          <a:endParaRPr lang="en-US"/>
        </a:p>
      </dgm:t>
    </dgm:pt>
    <dgm:pt modelId="{5B178366-0900-4F9F-B663-31B4B221E8E8}" type="parTrans" cxnId="{C4BB7C7E-91E2-4A31-BFC3-23E0CD622202}">
      <dgm:prSet/>
      <dgm:spPr/>
      <dgm:t>
        <a:bodyPr/>
        <a:lstStyle/>
        <a:p>
          <a:endParaRPr lang="en-US"/>
        </a:p>
      </dgm:t>
    </dgm:pt>
    <dgm:pt modelId="{342F6E9B-F835-4FD8-BBE9-F0B361A920D7}" type="sibTrans" cxnId="{C4BB7C7E-91E2-4A31-BFC3-23E0CD622202}">
      <dgm:prSet/>
      <dgm:spPr/>
      <dgm:t>
        <a:bodyPr/>
        <a:lstStyle/>
        <a:p>
          <a:endParaRPr lang="en-US"/>
        </a:p>
      </dgm:t>
    </dgm:pt>
    <dgm:pt modelId="{42261155-C03A-4246-82CC-0A7CBFC6ADDC}">
      <dgm:prSet/>
      <dgm:spPr/>
      <dgm:t>
        <a:bodyPr/>
        <a:lstStyle/>
        <a:p>
          <a:r>
            <a:rPr lang="fr-FR"/>
            <a:t>• Ils s'occupent de la gestion ? Oui, ils s'en occupent.</a:t>
          </a:r>
          <a:endParaRPr lang="en-US"/>
        </a:p>
      </dgm:t>
    </dgm:pt>
    <dgm:pt modelId="{237C3C00-E6B1-4F79-B684-961BE0C9152D}" type="parTrans" cxnId="{9A2E7EB9-C0BA-4687-BDBD-B612F62D07D2}">
      <dgm:prSet/>
      <dgm:spPr/>
      <dgm:t>
        <a:bodyPr/>
        <a:lstStyle/>
        <a:p>
          <a:endParaRPr lang="en-US"/>
        </a:p>
      </dgm:t>
    </dgm:pt>
    <dgm:pt modelId="{555B2703-27C9-41A2-AC28-BDECCCE5C853}" type="sibTrans" cxnId="{9A2E7EB9-C0BA-4687-BDBD-B612F62D07D2}">
      <dgm:prSet/>
      <dgm:spPr/>
      <dgm:t>
        <a:bodyPr/>
        <a:lstStyle/>
        <a:p>
          <a:endParaRPr lang="en-US"/>
        </a:p>
      </dgm:t>
    </dgm:pt>
    <dgm:pt modelId="{24761C63-6954-40D6-9E6E-BB70D6BC26F6}">
      <dgm:prSet/>
      <dgm:spPr/>
      <dgm:t>
        <a:bodyPr/>
        <a:lstStyle/>
        <a:p>
          <a:r>
            <a:rPr lang="fr-FR"/>
            <a:t>• Il est content du produit ? Oui, il en est content.</a:t>
          </a:r>
          <a:endParaRPr lang="en-US"/>
        </a:p>
      </dgm:t>
    </dgm:pt>
    <dgm:pt modelId="{413878E5-0AEA-4088-AEE2-8BFD52B347D2}" type="parTrans" cxnId="{DA952FFB-20F5-4C22-80A6-BDF354B502EC}">
      <dgm:prSet/>
      <dgm:spPr/>
      <dgm:t>
        <a:bodyPr/>
        <a:lstStyle/>
        <a:p>
          <a:endParaRPr lang="en-US"/>
        </a:p>
      </dgm:t>
    </dgm:pt>
    <dgm:pt modelId="{CF0D1D87-299E-4DA6-8E44-A60F1AFEE9A0}" type="sibTrans" cxnId="{DA952FFB-20F5-4C22-80A6-BDF354B502EC}">
      <dgm:prSet/>
      <dgm:spPr/>
      <dgm:t>
        <a:bodyPr/>
        <a:lstStyle/>
        <a:p>
          <a:endParaRPr lang="en-US"/>
        </a:p>
      </dgm:t>
    </dgm:pt>
    <dgm:pt modelId="{A722C9E1-8228-41EB-86DB-FC15E5A183F6}">
      <dgm:prSet/>
      <dgm:spPr/>
      <dgm:t>
        <a:bodyPr/>
        <a:lstStyle/>
        <a:p>
          <a:r>
            <a:rPr lang="fr-FR"/>
            <a:t>• Il est fier du résultat ? Oui, il en est est fier. </a:t>
          </a:r>
          <a:endParaRPr lang="en-US"/>
        </a:p>
      </dgm:t>
    </dgm:pt>
    <dgm:pt modelId="{C6ECFB8F-4B4C-4186-AB04-DD8E81CF0D6A}" type="parTrans" cxnId="{E8DE1A57-6C2F-4210-AF37-8137FD897EC7}">
      <dgm:prSet/>
      <dgm:spPr/>
      <dgm:t>
        <a:bodyPr/>
        <a:lstStyle/>
        <a:p>
          <a:endParaRPr lang="en-US"/>
        </a:p>
      </dgm:t>
    </dgm:pt>
    <dgm:pt modelId="{2B59260A-047D-4AC0-B7FD-8207CD3A0E1E}" type="sibTrans" cxnId="{E8DE1A57-6C2F-4210-AF37-8137FD897EC7}">
      <dgm:prSet/>
      <dgm:spPr/>
      <dgm:t>
        <a:bodyPr/>
        <a:lstStyle/>
        <a:p>
          <a:endParaRPr lang="en-US"/>
        </a:p>
      </dgm:t>
    </dgm:pt>
    <dgm:pt modelId="{FB136D3D-EF7E-4BB6-8273-3978BB91E32C}" type="pres">
      <dgm:prSet presAssocID="{55E661B6-F1A9-438E-A20B-4B5060FC91A2}" presName="diagram" presStyleCnt="0">
        <dgm:presLayoutVars>
          <dgm:dir/>
          <dgm:resizeHandles val="exact"/>
        </dgm:presLayoutVars>
      </dgm:prSet>
      <dgm:spPr/>
    </dgm:pt>
    <dgm:pt modelId="{1FD89816-9ACA-4C87-9DC9-5F6E3ACD6BB5}" type="pres">
      <dgm:prSet presAssocID="{2E738347-05FC-4630-A4F3-CCB97E186BFC}" presName="node" presStyleLbl="node1" presStyleIdx="0" presStyleCnt="5">
        <dgm:presLayoutVars>
          <dgm:bulletEnabled val="1"/>
        </dgm:presLayoutVars>
      </dgm:prSet>
      <dgm:spPr/>
    </dgm:pt>
    <dgm:pt modelId="{6B2A491C-867B-46F1-B154-BF2E2FD6B074}" type="pres">
      <dgm:prSet presAssocID="{958958AE-A0B9-4E7E-B593-892F2ED3BB10}" presName="sibTrans" presStyleCnt="0"/>
      <dgm:spPr/>
    </dgm:pt>
    <dgm:pt modelId="{105A1ABB-6435-4DB9-B2DA-D2DAE906DF25}" type="pres">
      <dgm:prSet presAssocID="{1EB9166F-F146-4ABC-85D6-4734CF6A7078}" presName="node" presStyleLbl="node1" presStyleIdx="1" presStyleCnt="5">
        <dgm:presLayoutVars>
          <dgm:bulletEnabled val="1"/>
        </dgm:presLayoutVars>
      </dgm:prSet>
      <dgm:spPr/>
    </dgm:pt>
    <dgm:pt modelId="{B2EC57FE-ACD0-44FA-9FD6-DCDD0FBCAA81}" type="pres">
      <dgm:prSet presAssocID="{342F6E9B-F835-4FD8-BBE9-F0B361A920D7}" presName="sibTrans" presStyleCnt="0"/>
      <dgm:spPr/>
    </dgm:pt>
    <dgm:pt modelId="{ACB55A96-65B5-4A74-AB35-5563B294382D}" type="pres">
      <dgm:prSet presAssocID="{42261155-C03A-4246-82CC-0A7CBFC6ADDC}" presName="node" presStyleLbl="node1" presStyleIdx="2" presStyleCnt="5">
        <dgm:presLayoutVars>
          <dgm:bulletEnabled val="1"/>
        </dgm:presLayoutVars>
      </dgm:prSet>
      <dgm:spPr/>
    </dgm:pt>
    <dgm:pt modelId="{5BAE9A01-6B89-4B06-BBF3-26FE07933A50}" type="pres">
      <dgm:prSet presAssocID="{555B2703-27C9-41A2-AC28-BDECCCE5C853}" presName="sibTrans" presStyleCnt="0"/>
      <dgm:spPr/>
    </dgm:pt>
    <dgm:pt modelId="{6A481E73-0A3A-4373-9A8A-03F3B2EF2956}" type="pres">
      <dgm:prSet presAssocID="{24761C63-6954-40D6-9E6E-BB70D6BC26F6}" presName="node" presStyleLbl="node1" presStyleIdx="3" presStyleCnt="5">
        <dgm:presLayoutVars>
          <dgm:bulletEnabled val="1"/>
        </dgm:presLayoutVars>
      </dgm:prSet>
      <dgm:spPr/>
    </dgm:pt>
    <dgm:pt modelId="{68E6FD2A-0974-4206-8DAF-DFA03FBF62A9}" type="pres">
      <dgm:prSet presAssocID="{CF0D1D87-299E-4DA6-8E44-A60F1AFEE9A0}" presName="sibTrans" presStyleCnt="0"/>
      <dgm:spPr/>
    </dgm:pt>
    <dgm:pt modelId="{4C1D9B80-D1B6-4EF4-8C37-B125DC9C2845}" type="pres">
      <dgm:prSet presAssocID="{A722C9E1-8228-41EB-86DB-FC15E5A183F6}" presName="node" presStyleLbl="node1" presStyleIdx="4" presStyleCnt="5">
        <dgm:presLayoutVars>
          <dgm:bulletEnabled val="1"/>
        </dgm:presLayoutVars>
      </dgm:prSet>
      <dgm:spPr/>
    </dgm:pt>
  </dgm:ptLst>
  <dgm:cxnLst>
    <dgm:cxn modelId="{1CF47005-B09B-4615-AA63-5372DB77AA05}" type="presOf" srcId="{42261155-C03A-4246-82CC-0A7CBFC6ADDC}" destId="{ACB55A96-65B5-4A74-AB35-5563B294382D}" srcOrd="0" destOrd="0" presId="urn:microsoft.com/office/officeart/2005/8/layout/default"/>
    <dgm:cxn modelId="{8C1FDD0A-69EA-4307-B5A9-CC4DD9F5A507}" type="presOf" srcId="{55E661B6-F1A9-438E-A20B-4B5060FC91A2}" destId="{FB136D3D-EF7E-4BB6-8273-3978BB91E32C}" srcOrd="0" destOrd="0" presId="urn:microsoft.com/office/officeart/2005/8/layout/default"/>
    <dgm:cxn modelId="{FF88474B-50EF-414C-97DF-5EB08F0892D0}" type="presOf" srcId="{A722C9E1-8228-41EB-86DB-FC15E5A183F6}" destId="{4C1D9B80-D1B6-4EF4-8C37-B125DC9C2845}" srcOrd="0" destOrd="0" presId="urn:microsoft.com/office/officeart/2005/8/layout/default"/>
    <dgm:cxn modelId="{E8DE1A57-6C2F-4210-AF37-8137FD897EC7}" srcId="{55E661B6-F1A9-438E-A20B-4B5060FC91A2}" destId="{A722C9E1-8228-41EB-86DB-FC15E5A183F6}" srcOrd="4" destOrd="0" parTransId="{C6ECFB8F-4B4C-4186-AB04-DD8E81CF0D6A}" sibTransId="{2B59260A-047D-4AC0-B7FD-8207CD3A0E1E}"/>
    <dgm:cxn modelId="{F5B5897D-78FA-4010-857C-804DE5ECB0F2}" srcId="{55E661B6-F1A9-438E-A20B-4B5060FC91A2}" destId="{2E738347-05FC-4630-A4F3-CCB97E186BFC}" srcOrd="0" destOrd="0" parTransId="{0D1827ED-9BE4-41D8-B174-8DE09B7037AF}" sibTransId="{958958AE-A0B9-4E7E-B593-892F2ED3BB10}"/>
    <dgm:cxn modelId="{C4BB7C7E-91E2-4A31-BFC3-23E0CD622202}" srcId="{55E661B6-F1A9-438E-A20B-4B5060FC91A2}" destId="{1EB9166F-F146-4ABC-85D6-4734CF6A7078}" srcOrd="1" destOrd="0" parTransId="{5B178366-0900-4F9F-B663-31B4B221E8E8}" sibTransId="{342F6E9B-F835-4FD8-BBE9-F0B361A920D7}"/>
    <dgm:cxn modelId="{8993C288-C4B9-41B1-A00B-A36299B4D86D}" type="presOf" srcId="{2E738347-05FC-4630-A4F3-CCB97E186BFC}" destId="{1FD89816-9ACA-4C87-9DC9-5F6E3ACD6BB5}" srcOrd="0" destOrd="0" presId="urn:microsoft.com/office/officeart/2005/8/layout/default"/>
    <dgm:cxn modelId="{066F37A6-0F49-4A02-8E00-66FD17E18D09}" type="presOf" srcId="{24761C63-6954-40D6-9E6E-BB70D6BC26F6}" destId="{6A481E73-0A3A-4373-9A8A-03F3B2EF2956}" srcOrd="0" destOrd="0" presId="urn:microsoft.com/office/officeart/2005/8/layout/default"/>
    <dgm:cxn modelId="{9A2E7EB9-C0BA-4687-BDBD-B612F62D07D2}" srcId="{55E661B6-F1A9-438E-A20B-4B5060FC91A2}" destId="{42261155-C03A-4246-82CC-0A7CBFC6ADDC}" srcOrd="2" destOrd="0" parTransId="{237C3C00-E6B1-4F79-B684-961BE0C9152D}" sibTransId="{555B2703-27C9-41A2-AC28-BDECCCE5C853}"/>
    <dgm:cxn modelId="{7600D8C2-7E96-4E20-B445-245C775739D9}" type="presOf" srcId="{1EB9166F-F146-4ABC-85D6-4734CF6A7078}" destId="{105A1ABB-6435-4DB9-B2DA-D2DAE906DF25}" srcOrd="0" destOrd="0" presId="urn:microsoft.com/office/officeart/2005/8/layout/default"/>
    <dgm:cxn modelId="{DA952FFB-20F5-4C22-80A6-BDF354B502EC}" srcId="{55E661B6-F1A9-438E-A20B-4B5060FC91A2}" destId="{24761C63-6954-40D6-9E6E-BB70D6BC26F6}" srcOrd="3" destOrd="0" parTransId="{413878E5-0AEA-4088-AEE2-8BFD52B347D2}" sibTransId="{CF0D1D87-299E-4DA6-8E44-A60F1AFEE9A0}"/>
    <dgm:cxn modelId="{072E1F7D-BDBA-4EF6-BE47-22E3464672C0}" type="presParOf" srcId="{FB136D3D-EF7E-4BB6-8273-3978BB91E32C}" destId="{1FD89816-9ACA-4C87-9DC9-5F6E3ACD6BB5}" srcOrd="0" destOrd="0" presId="urn:microsoft.com/office/officeart/2005/8/layout/default"/>
    <dgm:cxn modelId="{3658A981-A4AA-42F9-9527-A2507D83B262}" type="presParOf" srcId="{FB136D3D-EF7E-4BB6-8273-3978BB91E32C}" destId="{6B2A491C-867B-46F1-B154-BF2E2FD6B074}" srcOrd="1" destOrd="0" presId="urn:microsoft.com/office/officeart/2005/8/layout/default"/>
    <dgm:cxn modelId="{C5418B01-7223-47A5-A673-36A424F97123}" type="presParOf" srcId="{FB136D3D-EF7E-4BB6-8273-3978BB91E32C}" destId="{105A1ABB-6435-4DB9-B2DA-D2DAE906DF25}" srcOrd="2" destOrd="0" presId="urn:microsoft.com/office/officeart/2005/8/layout/default"/>
    <dgm:cxn modelId="{42563619-6483-4FC6-96C5-49CAEAECB72D}" type="presParOf" srcId="{FB136D3D-EF7E-4BB6-8273-3978BB91E32C}" destId="{B2EC57FE-ACD0-44FA-9FD6-DCDD0FBCAA81}" srcOrd="3" destOrd="0" presId="urn:microsoft.com/office/officeart/2005/8/layout/default"/>
    <dgm:cxn modelId="{F9018E49-DC71-4D25-AA05-44E1A3D7BAA8}" type="presParOf" srcId="{FB136D3D-EF7E-4BB6-8273-3978BB91E32C}" destId="{ACB55A96-65B5-4A74-AB35-5563B294382D}" srcOrd="4" destOrd="0" presId="urn:microsoft.com/office/officeart/2005/8/layout/default"/>
    <dgm:cxn modelId="{4EFF6BA5-159B-4DF9-BF77-E128385D44E9}" type="presParOf" srcId="{FB136D3D-EF7E-4BB6-8273-3978BB91E32C}" destId="{5BAE9A01-6B89-4B06-BBF3-26FE07933A50}" srcOrd="5" destOrd="0" presId="urn:microsoft.com/office/officeart/2005/8/layout/default"/>
    <dgm:cxn modelId="{E8B7F6C7-BDDF-4D7E-8D91-5E2E157F747B}" type="presParOf" srcId="{FB136D3D-EF7E-4BB6-8273-3978BB91E32C}" destId="{6A481E73-0A3A-4373-9A8A-03F3B2EF2956}" srcOrd="6" destOrd="0" presId="urn:microsoft.com/office/officeart/2005/8/layout/default"/>
    <dgm:cxn modelId="{5D94ABCD-21BD-4E80-98B4-6DDC9A6189C4}" type="presParOf" srcId="{FB136D3D-EF7E-4BB6-8273-3978BB91E32C}" destId="{68E6FD2A-0974-4206-8DAF-DFA03FBF62A9}" srcOrd="7" destOrd="0" presId="urn:microsoft.com/office/officeart/2005/8/layout/default"/>
    <dgm:cxn modelId="{DE8C208C-0991-446C-8A63-209DAC795EC5}" type="presParOf" srcId="{FB136D3D-EF7E-4BB6-8273-3978BB91E32C}" destId="{4C1D9B80-D1B6-4EF4-8C37-B125DC9C284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1F41CF6-6A38-4836-AEBD-21DA2D6BBFA8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116C7A7-3BCB-42FE-8A10-C31796C2B807}">
      <dgm:prSet/>
      <dgm:spPr/>
      <dgm:t>
        <a:bodyPr/>
        <a:lstStyle/>
        <a:p>
          <a:r>
            <a:rPr lang="fr-FR"/>
            <a:t>! Pour les personnes, on utilise de + pronom tonique</a:t>
          </a:r>
          <a:endParaRPr lang="en-US"/>
        </a:p>
      </dgm:t>
    </dgm:pt>
    <dgm:pt modelId="{84052B7D-0904-44D2-BBBB-FA358E7796F5}" type="parTrans" cxnId="{7AE21F89-90DB-412F-993E-58B2B32D8982}">
      <dgm:prSet/>
      <dgm:spPr/>
      <dgm:t>
        <a:bodyPr/>
        <a:lstStyle/>
        <a:p>
          <a:endParaRPr lang="en-US"/>
        </a:p>
      </dgm:t>
    </dgm:pt>
    <dgm:pt modelId="{1C8EC4A0-E84C-4F07-B6F5-35D29E8A4EA2}" type="sibTrans" cxnId="{7AE21F89-90DB-412F-993E-58B2B32D8982}">
      <dgm:prSet/>
      <dgm:spPr/>
      <dgm:t>
        <a:bodyPr/>
        <a:lstStyle/>
        <a:p>
          <a:endParaRPr lang="en-US"/>
        </a:p>
      </dgm:t>
    </dgm:pt>
    <dgm:pt modelId="{328C2453-39BE-4E74-8E7A-0B0188C686F3}">
      <dgm:prSet/>
      <dgm:spPr/>
      <dgm:t>
        <a:bodyPr/>
        <a:lstStyle/>
        <a:p>
          <a:r>
            <a:rPr lang="fr-FR"/>
            <a:t>• Vous parlez de votre père ? Oui, je parle souvent de lui.</a:t>
          </a:r>
          <a:endParaRPr lang="en-US"/>
        </a:p>
      </dgm:t>
    </dgm:pt>
    <dgm:pt modelId="{70560BBB-DD7D-4D34-800B-97BA3570E7E4}" type="parTrans" cxnId="{92118340-7CF0-4C54-BB79-051F2402FFBC}">
      <dgm:prSet/>
      <dgm:spPr/>
      <dgm:t>
        <a:bodyPr/>
        <a:lstStyle/>
        <a:p>
          <a:endParaRPr lang="en-US"/>
        </a:p>
      </dgm:t>
    </dgm:pt>
    <dgm:pt modelId="{D0D02078-D930-40AA-BAF1-C8CC7A41BF2B}" type="sibTrans" cxnId="{92118340-7CF0-4C54-BB79-051F2402FFBC}">
      <dgm:prSet/>
      <dgm:spPr/>
      <dgm:t>
        <a:bodyPr/>
        <a:lstStyle/>
        <a:p>
          <a:endParaRPr lang="en-US"/>
        </a:p>
      </dgm:t>
    </dgm:pt>
    <dgm:pt modelId="{B30342B5-E4B2-48BA-AE8B-C63B2CFAE19B}">
      <dgm:prSet/>
      <dgm:spPr/>
      <dgm:t>
        <a:bodyPr/>
        <a:lstStyle/>
        <a:p>
          <a:r>
            <a:rPr lang="fr-FR"/>
            <a:t>• Tu te souviens des Duval ? Oui, je me souviens d'eux.</a:t>
          </a:r>
          <a:endParaRPr lang="en-US"/>
        </a:p>
      </dgm:t>
    </dgm:pt>
    <dgm:pt modelId="{A0777735-B379-4C22-97E8-65515198439F}" type="parTrans" cxnId="{7947E25D-F16C-4C21-9032-D891700E0B5C}">
      <dgm:prSet/>
      <dgm:spPr/>
      <dgm:t>
        <a:bodyPr/>
        <a:lstStyle/>
        <a:p>
          <a:endParaRPr lang="en-US"/>
        </a:p>
      </dgm:t>
    </dgm:pt>
    <dgm:pt modelId="{7392D8F0-D608-4463-88DC-124DC4F5D95A}" type="sibTrans" cxnId="{7947E25D-F16C-4C21-9032-D891700E0B5C}">
      <dgm:prSet/>
      <dgm:spPr/>
      <dgm:t>
        <a:bodyPr/>
        <a:lstStyle/>
        <a:p>
          <a:endParaRPr lang="en-US"/>
        </a:p>
      </dgm:t>
    </dgm:pt>
    <dgm:pt modelId="{6A480BCC-6C79-4733-B3B1-9C603DE9D436}" type="pres">
      <dgm:prSet presAssocID="{81F41CF6-6A38-4836-AEBD-21DA2D6BBFA8}" presName="linear" presStyleCnt="0">
        <dgm:presLayoutVars>
          <dgm:animLvl val="lvl"/>
          <dgm:resizeHandles val="exact"/>
        </dgm:presLayoutVars>
      </dgm:prSet>
      <dgm:spPr/>
    </dgm:pt>
    <dgm:pt modelId="{2A21453D-20DB-47DC-9EC1-D8172A74FA77}" type="pres">
      <dgm:prSet presAssocID="{3116C7A7-3BCB-42FE-8A10-C31796C2B80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EF232F0-0547-492B-9F62-49098E6AF81E}" type="pres">
      <dgm:prSet presAssocID="{1C8EC4A0-E84C-4F07-B6F5-35D29E8A4EA2}" presName="spacer" presStyleCnt="0"/>
      <dgm:spPr/>
    </dgm:pt>
    <dgm:pt modelId="{45993A69-5806-4C43-ACFA-F51A619592FA}" type="pres">
      <dgm:prSet presAssocID="{328C2453-39BE-4E74-8E7A-0B0188C686F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71EC833-2159-4D71-9BFF-F0BFD9DDF404}" type="pres">
      <dgm:prSet presAssocID="{D0D02078-D930-40AA-BAF1-C8CC7A41BF2B}" presName="spacer" presStyleCnt="0"/>
      <dgm:spPr/>
    </dgm:pt>
    <dgm:pt modelId="{9DF483CA-15A7-479B-9AA2-CE793E678205}" type="pres">
      <dgm:prSet presAssocID="{B30342B5-E4B2-48BA-AE8B-C63B2CFAE19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2118340-7CF0-4C54-BB79-051F2402FFBC}" srcId="{81F41CF6-6A38-4836-AEBD-21DA2D6BBFA8}" destId="{328C2453-39BE-4E74-8E7A-0B0188C686F3}" srcOrd="1" destOrd="0" parTransId="{70560BBB-DD7D-4D34-800B-97BA3570E7E4}" sibTransId="{D0D02078-D930-40AA-BAF1-C8CC7A41BF2B}"/>
    <dgm:cxn modelId="{7947E25D-F16C-4C21-9032-D891700E0B5C}" srcId="{81F41CF6-6A38-4836-AEBD-21DA2D6BBFA8}" destId="{B30342B5-E4B2-48BA-AE8B-C63B2CFAE19B}" srcOrd="2" destOrd="0" parTransId="{A0777735-B379-4C22-97E8-65515198439F}" sibTransId="{7392D8F0-D608-4463-88DC-124DC4F5D95A}"/>
    <dgm:cxn modelId="{51B15261-14A7-40B7-80C6-30E9C3D2646A}" type="presOf" srcId="{81F41CF6-6A38-4836-AEBD-21DA2D6BBFA8}" destId="{6A480BCC-6C79-4733-B3B1-9C603DE9D436}" srcOrd="0" destOrd="0" presId="urn:microsoft.com/office/officeart/2005/8/layout/vList2"/>
    <dgm:cxn modelId="{D08F316E-932D-45AD-B7EE-FC051ECC71AE}" type="presOf" srcId="{328C2453-39BE-4E74-8E7A-0B0188C686F3}" destId="{45993A69-5806-4C43-ACFA-F51A619592FA}" srcOrd="0" destOrd="0" presId="urn:microsoft.com/office/officeart/2005/8/layout/vList2"/>
    <dgm:cxn modelId="{7AE21F89-90DB-412F-993E-58B2B32D8982}" srcId="{81F41CF6-6A38-4836-AEBD-21DA2D6BBFA8}" destId="{3116C7A7-3BCB-42FE-8A10-C31796C2B807}" srcOrd="0" destOrd="0" parTransId="{84052B7D-0904-44D2-BBBB-FA358E7796F5}" sibTransId="{1C8EC4A0-E84C-4F07-B6F5-35D29E8A4EA2}"/>
    <dgm:cxn modelId="{B3459CE1-AE08-4F2E-9127-68C20F063058}" type="presOf" srcId="{B30342B5-E4B2-48BA-AE8B-C63B2CFAE19B}" destId="{9DF483CA-15A7-479B-9AA2-CE793E678205}" srcOrd="0" destOrd="0" presId="urn:microsoft.com/office/officeart/2005/8/layout/vList2"/>
    <dgm:cxn modelId="{245803EF-9935-4067-9AC2-30C910E4746A}" type="presOf" srcId="{3116C7A7-3BCB-42FE-8A10-C31796C2B807}" destId="{2A21453D-20DB-47DC-9EC1-D8172A74FA77}" srcOrd="0" destOrd="0" presId="urn:microsoft.com/office/officeart/2005/8/layout/vList2"/>
    <dgm:cxn modelId="{3C8E8FBF-D8F4-4C15-81AF-2521955EA2A6}" type="presParOf" srcId="{6A480BCC-6C79-4733-B3B1-9C603DE9D436}" destId="{2A21453D-20DB-47DC-9EC1-D8172A74FA77}" srcOrd="0" destOrd="0" presId="urn:microsoft.com/office/officeart/2005/8/layout/vList2"/>
    <dgm:cxn modelId="{AD5527EA-E393-48B3-93F8-8E1C0CB1B112}" type="presParOf" srcId="{6A480BCC-6C79-4733-B3B1-9C603DE9D436}" destId="{CEF232F0-0547-492B-9F62-49098E6AF81E}" srcOrd="1" destOrd="0" presId="urn:microsoft.com/office/officeart/2005/8/layout/vList2"/>
    <dgm:cxn modelId="{434A9182-2F7B-4EDA-B673-E9F33495145C}" type="presParOf" srcId="{6A480BCC-6C79-4733-B3B1-9C603DE9D436}" destId="{45993A69-5806-4C43-ACFA-F51A619592FA}" srcOrd="2" destOrd="0" presId="urn:microsoft.com/office/officeart/2005/8/layout/vList2"/>
    <dgm:cxn modelId="{818B7818-8A95-4EDD-83C7-E040D03D486F}" type="presParOf" srcId="{6A480BCC-6C79-4733-B3B1-9C603DE9D436}" destId="{971EC833-2159-4D71-9BFF-F0BFD9DDF404}" srcOrd="3" destOrd="0" presId="urn:microsoft.com/office/officeart/2005/8/layout/vList2"/>
    <dgm:cxn modelId="{5AA21508-ED90-4396-833A-E90B879F5A3C}" type="presParOf" srcId="{6A480BCC-6C79-4733-B3B1-9C603DE9D436}" destId="{9DF483CA-15A7-479B-9AA2-CE793E67820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E7B6684-CB3D-44DB-808C-EF9844C10EDF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75613E5-DAE2-465F-B057-5A3EC81A8A65}">
      <dgm:prSet/>
      <dgm:spPr/>
      <dgm:t>
        <a:bodyPr/>
        <a:lstStyle/>
        <a:p>
          <a:r>
            <a:rPr lang="fr-FR"/>
            <a:t>EN remplace « de » + nom de lieu</a:t>
          </a:r>
          <a:endParaRPr lang="en-US"/>
        </a:p>
      </dgm:t>
    </dgm:pt>
    <dgm:pt modelId="{867BF1A7-D88C-4D7D-AB35-2F3EBCF31B87}" type="parTrans" cxnId="{B8096AFF-AEE2-4369-ABD8-0CC492B611CE}">
      <dgm:prSet/>
      <dgm:spPr/>
      <dgm:t>
        <a:bodyPr/>
        <a:lstStyle/>
        <a:p>
          <a:endParaRPr lang="en-US"/>
        </a:p>
      </dgm:t>
    </dgm:pt>
    <dgm:pt modelId="{D188972E-9B7C-4EF4-96C2-A8A57921D322}" type="sibTrans" cxnId="{B8096AFF-AEE2-4369-ABD8-0CC492B611CE}">
      <dgm:prSet/>
      <dgm:spPr/>
      <dgm:t>
        <a:bodyPr/>
        <a:lstStyle/>
        <a:p>
          <a:endParaRPr lang="en-US"/>
        </a:p>
      </dgm:t>
    </dgm:pt>
    <dgm:pt modelId="{3EAE7D8C-9088-4B4B-BD4C-260675BC6AE9}">
      <dgm:prSet/>
      <dgm:spPr/>
      <dgm:t>
        <a:bodyPr/>
        <a:lstStyle/>
        <a:p>
          <a:r>
            <a:rPr lang="fr-FR"/>
            <a:t>• Vous venez de la piscine ? Oui, j'en viens, ça se voit ? </a:t>
          </a:r>
          <a:endParaRPr lang="en-US"/>
        </a:p>
      </dgm:t>
    </dgm:pt>
    <dgm:pt modelId="{25FE52CF-0CC7-499B-AECD-362DCADAD45A}" type="parTrans" cxnId="{784C14AB-D2B5-4692-A641-326C087972C9}">
      <dgm:prSet/>
      <dgm:spPr/>
      <dgm:t>
        <a:bodyPr/>
        <a:lstStyle/>
        <a:p>
          <a:endParaRPr lang="en-US"/>
        </a:p>
      </dgm:t>
    </dgm:pt>
    <dgm:pt modelId="{E65F17A4-FF44-42E6-B53E-7B66BC9FFE1B}" type="sibTrans" cxnId="{784C14AB-D2B5-4692-A641-326C087972C9}">
      <dgm:prSet/>
      <dgm:spPr/>
      <dgm:t>
        <a:bodyPr/>
        <a:lstStyle/>
        <a:p>
          <a:endParaRPr lang="en-US"/>
        </a:p>
      </dgm:t>
    </dgm:pt>
    <dgm:pt modelId="{FCB5CFB8-B7DA-4251-99FF-567591CFC8BB}" type="pres">
      <dgm:prSet presAssocID="{7E7B6684-CB3D-44DB-808C-EF9844C10EDF}" presName="Name0" presStyleCnt="0">
        <dgm:presLayoutVars>
          <dgm:dir/>
          <dgm:animLvl val="lvl"/>
          <dgm:resizeHandles val="exact"/>
        </dgm:presLayoutVars>
      </dgm:prSet>
      <dgm:spPr/>
    </dgm:pt>
    <dgm:pt modelId="{ADDB05D4-231B-4F0A-B592-F34C7465094C}" type="pres">
      <dgm:prSet presAssocID="{B75613E5-DAE2-465F-B057-5A3EC81A8A65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FB483851-B851-4DB6-82E4-73248E527C2F}" type="pres">
      <dgm:prSet presAssocID="{D188972E-9B7C-4EF4-96C2-A8A57921D322}" presName="parTxOnlySpace" presStyleCnt="0"/>
      <dgm:spPr/>
    </dgm:pt>
    <dgm:pt modelId="{468083D9-4D97-48F1-AC9C-A4665CAA8088}" type="pres">
      <dgm:prSet presAssocID="{3EAE7D8C-9088-4B4B-BD4C-260675BC6AE9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3BDAD402-C7F1-4FB4-A45C-B31DD9EF7C33}" type="presOf" srcId="{7E7B6684-CB3D-44DB-808C-EF9844C10EDF}" destId="{FCB5CFB8-B7DA-4251-99FF-567591CFC8BB}" srcOrd="0" destOrd="0" presId="urn:microsoft.com/office/officeart/2005/8/layout/chevron1"/>
    <dgm:cxn modelId="{00FBD371-F5B7-4471-80CD-088759D11ED4}" type="presOf" srcId="{B75613E5-DAE2-465F-B057-5A3EC81A8A65}" destId="{ADDB05D4-231B-4F0A-B592-F34C7465094C}" srcOrd="0" destOrd="0" presId="urn:microsoft.com/office/officeart/2005/8/layout/chevron1"/>
    <dgm:cxn modelId="{BFF6CFA7-3C09-4F9E-8CDB-D8B2D89F6848}" type="presOf" srcId="{3EAE7D8C-9088-4B4B-BD4C-260675BC6AE9}" destId="{468083D9-4D97-48F1-AC9C-A4665CAA8088}" srcOrd="0" destOrd="0" presId="urn:microsoft.com/office/officeart/2005/8/layout/chevron1"/>
    <dgm:cxn modelId="{784C14AB-D2B5-4692-A641-326C087972C9}" srcId="{7E7B6684-CB3D-44DB-808C-EF9844C10EDF}" destId="{3EAE7D8C-9088-4B4B-BD4C-260675BC6AE9}" srcOrd="1" destOrd="0" parTransId="{25FE52CF-0CC7-499B-AECD-362DCADAD45A}" sibTransId="{E65F17A4-FF44-42E6-B53E-7B66BC9FFE1B}"/>
    <dgm:cxn modelId="{B8096AFF-AEE2-4369-ABD8-0CC492B611CE}" srcId="{7E7B6684-CB3D-44DB-808C-EF9844C10EDF}" destId="{B75613E5-DAE2-465F-B057-5A3EC81A8A65}" srcOrd="0" destOrd="0" parTransId="{867BF1A7-D88C-4D7D-AB35-2F3EBCF31B87}" sibTransId="{D188972E-9B7C-4EF4-96C2-A8A57921D322}"/>
    <dgm:cxn modelId="{0A3C9AED-721B-4AC8-BA69-09E129DCC21C}" type="presParOf" srcId="{FCB5CFB8-B7DA-4251-99FF-567591CFC8BB}" destId="{ADDB05D4-231B-4F0A-B592-F34C7465094C}" srcOrd="0" destOrd="0" presId="urn:microsoft.com/office/officeart/2005/8/layout/chevron1"/>
    <dgm:cxn modelId="{562FE4B2-6B42-435C-AEAD-3D7CD3BC7BFF}" type="presParOf" srcId="{FCB5CFB8-B7DA-4251-99FF-567591CFC8BB}" destId="{FB483851-B851-4DB6-82E4-73248E527C2F}" srcOrd="1" destOrd="0" presId="urn:microsoft.com/office/officeart/2005/8/layout/chevron1"/>
    <dgm:cxn modelId="{BAB821C6-91D8-4679-95CB-D737B87A4575}" type="presParOf" srcId="{FCB5CFB8-B7DA-4251-99FF-567591CFC8BB}" destId="{468083D9-4D97-48F1-AC9C-A4665CAA8088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CDF6D7-7BFC-471F-8302-543DBDD4DD4C}">
      <dsp:nvSpPr>
        <dsp:cNvPr id="0" name=""/>
        <dsp:cNvSpPr/>
      </dsp:nvSpPr>
      <dsp:spPr>
        <a:xfrm>
          <a:off x="1853736" y="1028"/>
          <a:ext cx="5872996" cy="37293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10494B1-C8FC-4F7D-A573-46E156A0E06C}">
      <dsp:nvSpPr>
        <dsp:cNvPr id="0" name=""/>
        <dsp:cNvSpPr/>
      </dsp:nvSpPr>
      <dsp:spPr>
        <a:xfrm>
          <a:off x="2506291" y="620956"/>
          <a:ext cx="5872996" cy="3729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/>
            <a:t>En</a:t>
          </a:r>
          <a:endParaRPr lang="en-US" sz="6500" kern="1200" dirty="0"/>
        </a:p>
      </dsp:txBody>
      <dsp:txXfrm>
        <a:off x="2615520" y="730185"/>
        <a:ext cx="5654538" cy="35108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0B26B-FEF7-4A31-95F8-31D3158B2B11}">
      <dsp:nvSpPr>
        <dsp:cNvPr id="0" name=""/>
        <dsp:cNvSpPr/>
      </dsp:nvSpPr>
      <dsp:spPr>
        <a:xfrm>
          <a:off x="1253" y="167165"/>
          <a:ext cx="4401108" cy="2794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AC22F1-5F5A-4C42-8B05-ED3F9450106B}">
      <dsp:nvSpPr>
        <dsp:cNvPr id="0" name=""/>
        <dsp:cNvSpPr/>
      </dsp:nvSpPr>
      <dsp:spPr>
        <a:xfrm>
          <a:off x="490265" y="631726"/>
          <a:ext cx="4401108" cy="2794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100" kern="1200"/>
            <a:t>Le pronom « EN »</a:t>
          </a:r>
          <a:endParaRPr lang="en-US" sz="4100" kern="1200"/>
        </a:p>
      </dsp:txBody>
      <dsp:txXfrm>
        <a:off x="572119" y="713580"/>
        <a:ext cx="4237400" cy="2630995"/>
      </dsp:txXfrm>
    </dsp:sp>
    <dsp:sp modelId="{DA3B598D-155A-4A0C-8A24-24456F5B4555}">
      <dsp:nvSpPr>
        <dsp:cNvPr id="0" name=""/>
        <dsp:cNvSpPr/>
      </dsp:nvSpPr>
      <dsp:spPr>
        <a:xfrm>
          <a:off x="5380386" y="167165"/>
          <a:ext cx="4401108" cy="2794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0BE2F6-5E23-4F96-A580-01FA726AA38A}">
      <dsp:nvSpPr>
        <dsp:cNvPr id="0" name=""/>
        <dsp:cNvSpPr/>
      </dsp:nvSpPr>
      <dsp:spPr>
        <a:xfrm>
          <a:off x="5869398" y="631726"/>
          <a:ext cx="4401108" cy="2794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100" kern="1200"/>
            <a:t>EN exprime une quantité indéterminée (partitif)</a:t>
          </a:r>
          <a:endParaRPr lang="en-US" sz="4100" kern="1200"/>
        </a:p>
      </dsp:txBody>
      <dsp:txXfrm>
        <a:off x="5951252" y="713580"/>
        <a:ext cx="4237400" cy="26309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6957FA-EF52-4524-99C6-1DD2C8F22A4E}">
      <dsp:nvSpPr>
        <dsp:cNvPr id="0" name=""/>
        <dsp:cNvSpPr/>
      </dsp:nvSpPr>
      <dsp:spPr>
        <a:xfrm>
          <a:off x="0" y="97085"/>
          <a:ext cx="3197820" cy="19186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Vous mangez de la viande ? Oui, j'en mange.</a:t>
          </a:r>
          <a:endParaRPr lang="en-US" sz="2900" kern="1200"/>
        </a:p>
      </dsp:txBody>
      <dsp:txXfrm>
        <a:off x="0" y="97085"/>
        <a:ext cx="3197820" cy="1918692"/>
      </dsp:txXfrm>
    </dsp:sp>
    <dsp:sp modelId="{6E986BE6-CADF-45C6-999C-452090FCCDFA}">
      <dsp:nvSpPr>
        <dsp:cNvPr id="0" name=""/>
        <dsp:cNvSpPr/>
      </dsp:nvSpPr>
      <dsp:spPr>
        <a:xfrm>
          <a:off x="3517602" y="97085"/>
          <a:ext cx="3197820" cy="1918692"/>
        </a:xfrm>
        <a:prstGeom prst="rect">
          <a:avLst/>
        </a:prstGeom>
        <a:gradFill rotWithShape="0">
          <a:gsLst>
            <a:gs pos="0">
              <a:schemeClr val="accent2">
                <a:hueOff val="-1022600"/>
                <a:satOff val="-1364"/>
                <a:lumOff val="-407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22600"/>
                <a:satOff val="-1364"/>
                <a:lumOff val="-407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22600"/>
                <a:satOff val="-1364"/>
                <a:lumOff val="-407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• Vous buvez du vin ? Oui, j'en bois.</a:t>
          </a:r>
          <a:endParaRPr lang="en-US" sz="2900" kern="1200"/>
        </a:p>
      </dsp:txBody>
      <dsp:txXfrm>
        <a:off x="3517602" y="97085"/>
        <a:ext cx="3197820" cy="1918692"/>
      </dsp:txXfrm>
    </dsp:sp>
    <dsp:sp modelId="{897D159D-3EEB-4BAD-9A65-FAF2D5DD1FB2}">
      <dsp:nvSpPr>
        <dsp:cNvPr id="0" name=""/>
        <dsp:cNvSpPr/>
      </dsp:nvSpPr>
      <dsp:spPr>
        <a:xfrm>
          <a:off x="7035204" y="97085"/>
          <a:ext cx="3197820" cy="1918692"/>
        </a:xfrm>
        <a:prstGeom prst="rect">
          <a:avLst/>
        </a:prstGeom>
        <a:gradFill rotWithShape="0">
          <a:gsLst>
            <a:gs pos="0">
              <a:schemeClr val="accent2">
                <a:hueOff val="-2045199"/>
                <a:satOff val="-2728"/>
                <a:lumOff val="-8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045199"/>
                <a:satOff val="-2728"/>
                <a:lumOff val="-8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045199"/>
                <a:satOff val="-2728"/>
                <a:lumOff val="-8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• Vous achetez des surgelés ? Oui, j'en achète.</a:t>
          </a:r>
          <a:endParaRPr lang="en-US" sz="2900" kern="1200"/>
        </a:p>
      </dsp:txBody>
      <dsp:txXfrm>
        <a:off x="7035204" y="97085"/>
        <a:ext cx="3197820" cy="1918692"/>
      </dsp:txXfrm>
    </dsp:sp>
    <dsp:sp modelId="{CBFAE603-F89E-42E3-B466-B60B3E6FC08D}">
      <dsp:nvSpPr>
        <dsp:cNvPr id="0" name=""/>
        <dsp:cNvSpPr/>
      </dsp:nvSpPr>
      <dsp:spPr>
        <a:xfrm>
          <a:off x="0" y="2335560"/>
          <a:ext cx="3197820" cy="1918692"/>
        </a:xfrm>
        <a:prstGeom prst="rect">
          <a:avLst/>
        </a:prstGeom>
        <a:gradFill rotWithShape="0">
          <a:gsLst>
            <a:gs pos="0">
              <a:schemeClr val="accent2">
                <a:hueOff val="-3067798"/>
                <a:satOff val="-4092"/>
                <a:lumOff val="-1223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067798"/>
                <a:satOff val="-4092"/>
                <a:lumOff val="-1223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067798"/>
                <a:satOff val="-4092"/>
                <a:lumOff val="-1223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• Il y a du pain ? Oui, il y en a.</a:t>
          </a:r>
          <a:endParaRPr lang="en-US" sz="2900" kern="1200"/>
        </a:p>
      </dsp:txBody>
      <dsp:txXfrm>
        <a:off x="0" y="2335560"/>
        <a:ext cx="3197820" cy="1918692"/>
      </dsp:txXfrm>
    </dsp:sp>
    <dsp:sp modelId="{CBB5252B-8E01-4442-8914-D98B332274BB}">
      <dsp:nvSpPr>
        <dsp:cNvPr id="0" name=""/>
        <dsp:cNvSpPr/>
      </dsp:nvSpPr>
      <dsp:spPr>
        <a:xfrm>
          <a:off x="3517602" y="2335560"/>
          <a:ext cx="3197820" cy="1918692"/>
        </a:xfrm>
        <a:prstGeom prst="rect">
          <a:avLst/>
        </a:prstGeom>
        <a:gradFill rotWithShape="0">
          <a:gsLst>
            <a:gs pos="0">
              <a:schemeClr val="accent2">
                <a:hueOff val="-4090398"/>
                <a:satOff val="-5456"/>
                <a:lumOff val="-16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090398"/>
                <a:satOff val="-5456"/>
                <a:lumOff val="-16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090398"/>
                <a:satOff val="-5456"/>
                <a:lumOff val="-16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• Vous avez combien de DVD ? J'en ai beaucoup. J'en ai environ 200.</a:t>
          </a:r>
          <a:endParaRPr lang="en-US" sz="2900" kern="1200"/>
        </a:p>
      </dsp:txBody>
      <dsp:txXfrm>
        <a:off x="3517602" y="2335560"/>
        <a:ext cx="3197820" cy="1918692"/>
      </dsp:txXfrm>
    </dsp:sp>
    <dsp:sp modelId="{B9D7ACD8-131E-4447-A98A-2ED5B1126E22}">
      <dsp:nvSpPr>
        <dsp:cNvPr id="0" name=""/>
        <dsp:cNvSpPr/>
      </dsp:nvSpPr>
      <dsp:spPr>
        <a:xfrm>
          <a:off x="7035204" y="2335560"/>
          <a:ext cx="3197820" cy="1918692"/>
        </a:xfrm>
        <a:prstGeom prst="rect">
          <a:avLst/>
        </a:prstGeom>
        <a:gradFill rotWithShape="0">
          <a:gsLst>
            <a:gs pos="0">
              <a:schemeClr val="accent2">
                <a:hueOff val="-5112997"/>
                <a:satOff val="-6820"/>
                <a:lumOff val="-203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112997"/>
                <a:satOff val="-6820"/>
                <a:lumOff val="-203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112997"/>
                <a:satOff val="-6820"/>
                <a:lumOff val="-203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• Vous avez une voiture ? Oui, j'en ai une. </a:t>
          </a:r>
          <a:endParaRPr lang="en-US" sz="2900" kern="1200"/>
        </a:p>
      </dsp:txBody>
      <dsp:txXfrm>
        <a:off x="7035204" y="2335560"/>
        <a:ext cx="3197820" cy="19186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020E54-1E29-49B4-817A-A2978BE3F182}">
      <dsp:nvSpPr>
        <dsp:cNvPr id="0" name=""/>
        <dsp:cNvSpPr/>
      </dsp:nvSpPr>
      <dsp:spPr>
        <a:xfrm>
          <a:off x="9027" y="717460"/>
          <a:ext cx="5396686" cy="215867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4021" tIns="54674" rIns="54674" bIns="54674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100" kern="1200"/>
            <a:t>Le Pronom EN</a:t>
          </a:r>
          <a:endParaRPr lang="en-US" sz="4100" kern="1200"/>
        </a:p>
      </dsp:txBody>
      <dsp:txXfrm>
        <a:off x="1088364" y="717460"/>
        <a:ext cx="3238012" cy="2158674"/>
      </dsp:txXfrm>
    </dsp:sp>
    <dsp:sp modelId="{3E0113B8-145B-4A7F-80D5-981FC94D1CFC}">
      <dsp:nvSpPr>
        <dsp:cNvPr id="0" name=""/>
        <dsp:cNvSpPr/>
      </dsp:nvSpPr>
      <dsp:spPr>
        <a:xfrm>
          <a:off x="4866045" y="717460"/>
          <a:ext cx="5396686" cy="215867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4021" tIns="54674" rIns="54674" bIns="54674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100" kern="1200"/>
            <a:t>EN s'utilise en construction avec « de »</a:t>
          </a:r>
          <a:endParaRPr lang="en-US" sz="4100" kern="1200"/>
        </a:p>
      </dsp:txBody>
      <dsp:txXfrm>
        <a:off x="5945382" y="717460"/>
        <a:ext cx="3238012" cy="21586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D89816-9ACA-4C87-9DC9-5F6E3ACD6BB5}">
      <dsp:nvSpPr>
        <dsp:cNvPr id="0" name=""/>
        <dsp:cNvSpPr/>
      </dsp:nvSpPr>
      <dsp:spPr>
        <a:xfrm>
          <a:off x="0" y="97085"/>
          <a:ext cx="3197820" cy="19186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Il parle de son projet ? Oui, il en parle souvent.</a:t>
          </a:r>
          <a:endParaRPr lang="en-US" sz="3100" kern="1200"/>
        </a:p>
      </dsp:txBody>
      <dsp:txXfrm>
        <a:off x="0" y="97085"/>
        <a:ext cx="3197820" cy="1918692"/>
      </dsp:txXfrm>
    </dsp:sp>
    <dsp:sp modelId="{105A1ABB-6435-4DB9-B2DA-D2DAE906DF25}">
      <dsp:nvSpPr>
        <dsp:cNvPr id="0" name=""/>
        <dsp:cNvSpPr/>
      </dsp:nvSpPr>
      <dsp:spPr>
        <a:xfrm>
          <a:off x="3517602" y="97085"/>
          <a:ext cx="3197820" cy="1918692"/>
        </a:xfrm>
        <a:prstGeom prst="rect">
          <a:avLst/>
        </a:prstGeom>
        <a:gradFill rotWithShape="0">
          <a:gsLst>
            <a:gs pos="0">
              <a:schemeClr val="accent2">
                <a:hueOff val="-1278249"/>
                <a:satOff val="-1705"/>
                <a:lumOff val="-509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278249"/>
                <a:satOff val="-1705"/>
                <a:lumOff val="-509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278249"/>
                <a:satOff val="-1705"/>
                <a:lumOff val="-509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• Il rêve de son travail ? Oui, il en rêve la nuit.</a:t>
          </a:r>
          <a:endParaRPr lang="en-US" sz="3100" kern="1200"/>
        </a:p>
      </dsp:txBody>
      <dsp:txXfrm>
        <a:off x="3517602" y="97085"/>
        <a:ext cx="3197820" cy="1918692"/>
      </dsp:txXfrm>
    </dsp:sp>
    <dsp:sp modelId="{ACB55A96-65B5-4A74-AB35-5563B294382D}">
      <dsp:nvSpPr>
        <dsp:cNvPr id="0" name=""/>
        <dsp:cNvSpPr/>
      </dsp:nvSpPr>
      <dsp:spPr>
        <a:xfrm>
          <a:off x="7035204" y="97085"/>
          <a:ext cx="3197820" cy="1918692"/>
        </a:xfrm>
        <a:prstGeom prst="rect">
          <a:avLst/>
        </a:prstGeom>
        <a:gradFill rotWithShape="0">
          <a:gsLst>
            <a:gs pos="0">
              <a:schemeClr val="accent2">
                <a:hueOff val="-2556499"/>
                <a:satOff val="-3410"/>
                <a:lumOff val="-1019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556499"/>
                <a:satOff val="-3410"/>
                <a:lumOff val="-1019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556499"/>
                <a:satOff val="-3410"/>
                <a:lumOff val="-1019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• Ils s'occupent de la gestion ? Oui, ils s'en occupent.</a:t>
          </a:r>
          <a:endParaRPr lang="en-US" sz="3100" kern="1200"/>
        </a:p>
      </dsp:txBody>
      <dsp:txXfrm>
        <a:off x="7035204" y="97085"/>
        <a:ext cx="3197820" cy="1918692"/>
      </dsp:txXfrm>
    </dsp:sp>
    <dsp:sp modelId="{6A481E73-0A3A-4373-9A8A-03F3B2EF2956}">
      <dsp:nvSpPr>
        <dsp:cNvPr id="0" name=""/>
        <dsp:cNvSpPr/>
      </dsp:nvSpPr>
      <dsp:spPr>
        <a:xfrm>
          <a:off x="1758801" y="2335560"/>
          <a:ext cx="3197820" cy="1918692"/>
        </a:xfrm>
        <a:prstGeom prst="rect">
          <a:avLst/>
        </a:prstGeom>
        <a:gradFill rotWithShape="0">
          <a:gsLst>
            <a:gs pos="0">
              <a:schemeClr val="accent2">
                <a:hueOff val="-3834748"/>
                <a:satOff val="-5115"/>
                <a:lumOff val="-1529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834748"/>
                <a:satOff val="-5115"/>
                <a:lumOff val="-1529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834748"/>
                <a:satOff val="-5115"/>
                <a:lumOff val="-1529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• Il est content du produit ? Oui, il en est content.</a:t>
          </a:r>
          <a:endParaRPr lang="en-US" sz="3100" kern="1200"/>
        </a:p>
      </dsp:txBody>
      <dsp:txXfrm>
        <a:off x="1758801" y="2335560"/>
        <a:ext cx="3197820" cy="1918692"/>
      </dsp:txXfrm>
    </dsp:sp>
    <dsp:sp modelId="{4C1D9B80-D1B6-4EF4-8C37-B125DC9C2845}">
      <dsp:nvSpPr>
        <dsp:cNvPr id="0" name=""/>
        <dsp:cNvSpPr/>
      </dsp:nvSpPr>
      <dsp:spPr>
        <a:xfrm>
          <a:off x="5276403" y="2335560"/>
          <a:ext cx="3197820" cy="1918692"/>
        </a:xfrm>
        <a:prstGeom prst="rect">
          <a:avLst/>
        </a:prstGeom>
        <a:gradFill rotWithShape="0">
          <a:gsLst>
            <a:gs pos="0">
              <a:schemeClr val="accent2">
                <a:hueOff val="-5112997"/>
                <a:satOff val="-6820"/>
                <a:lumOff val="-203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112997"/>
                <a:satOff val="-6820"/>
                <a:lumOff val="-203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112997"/>
                <a:satOff val="-6820"/>
                <a:lumOff val="-203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• Il est fier du résultat ? Oui, il en est est fier. </a:t>
          </a:r>
          <a:endParaRPr lang="en-US" sz="3100" kern="1200"/>
        </a:p>
      </dsp:txBody>
      <dsp:txXfrm>
        <a:off x="5276403" y="2335560"/>
        <a:ext cx="3197820" cy="19186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1453D-20DB-47DC-9EC1-D8172A74FA77}">
      <dsp:nvSpPr>
        <dsp:cNvPr id="0" name=""/>
        <dsp:cNvSpPr/>
      </dsp:nvSpPr>
      <dsp:spPr>
        <a:xfrm>
          <a:off x="0" y="51766"/>
          <a:ext cx="10233025" cy="135065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/>
            <a:t>! Pour les personnes, on utilise de + pronom tonique</a:t>
          </a:r>
          <a:endParaRPr lang="en-US" sz="3400" kern="1200"/>
        </a:p>
      </dsp:txBody>
      <dsp:txXfrm>
        <a:off x="65934" y="117700"/>
        <a:ext cx="10101157" cy="1218787"/>
      </dsp:txXfrm>
    </dsp:sp>
    <dsp:sp modelId="{45993A69-5806-4C43-ACFA-F51A619592FA}">
      <dsp:nvSpPr>
        <dsp:cNvPr id="0" name=""/>
        <dsp:cNvSpPr/>
      </dsp:nvSpPr>
      <dsp:spPr>
        <a:xfrm>
          <a:off x="0" y="1500341"/>
          <a:ext cx="10233025" cy="1350655"/>
        </a:xfrm>
        <a:prstGeom prst="roundRect">
          <a:avLst/>
        </a:prstGeom>
        <a:gradFill rotWithShape="0">
          <a:gsLst>
            <a:gs pos="0">
              <a:schemeClr val="accent2">
                <a:hueOff val="-2556499"/>
                <a:satOff val="-3410"/>
                <a:lumOff val="-1019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556499"/>
                <a:satOff val="-3410"/>
                <a:lumOff val="-1019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556499"/>
                <a:satOff val="-3410"/>
                <a:lumOff val="-1019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/>
            <a:t>• Vous parlez de votre père ? Oui, je parle souvent de lui.</a:t>
          </a:r>
          <a:endParaRPr lang="en-US" sz="3400" kern="1200"/>
        </a:p>
      </dsp:txBody>
      <dsp:txXfrm>
        <a:off x="65934" y="1566275"/>
        <a:ext cx="10101157" cy="1218787"/>
      </dsp:txXfrm>
    </dsp:sp>
    <dsp:sp modelId="{9DF483CA-15A7-479B-9AA2-CE793E678205}">
      <dsp:nvSpPr>
        <dsp:cNvPr id="0" name=""/>
        <dsp:cNvSpPr/>
      </dsp:nvSpPr>
      <dsp:spPr>
        <a:xfrm>
          <a:off x="0" y="2948916"/>
          <a:ext cx="10233025" cy="1350655"/>
        </a:xfrm>
        <a:prstGeom prst="roundRect">
          <a:avLst/>
        </a:prstGeom>
        <a:gradFill rotWithShape="0">
          <a:gsLst>
            <a:gs pos="0">
              <a:schemeClr val="accent2">
                <a:hueOff val="-5112997"/>
                <a:satOff val="-6820"/>
                <a:lumOff val="-203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112997"/>
                <a:satOff val="-6820"/>
                <a:lumOff val="-203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112997"/>
                <a:satOff val="-6820"/>
                <a:lumOff val="-203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/>
            <a:t>• Tu te souviens des Duval ? Oui, je me souviens d'eux.</a:t>
          </a:r>
          <a:endParaRPr lang="en-US" sz="3400" kern="1200"/>
        </a:p>
      </dsp:txBody>
      <dsp:txXfrm>
        <a:off x="65934" y="3014850"/>
        <a:ext cx="10101157" cy="121878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DB05D4-231B-4F0A-B592-F34C7465094C}">
      <dsp:nvSpPr>
        <dsp:cNvPr id="0" name=""/>
        <dsp:cNvSpPr/>
      </dsp:nvSpPr>
      <dsp:spPr>
        <a:xfrm>
          <a:off x="6075" y="2042115"/>
          <a:ext cx="3631628" cy="1452651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/>
            <a:t>EN remplace « de » + nom de lieu</a:t>
          </a:r>
          <a:endParaRPr lang="en-US" sz="2400" kern="1200"/>
        </a:p>
      </dsp:txBody>
      <dsp:txXfrm>
        <a:off x="732401" y="2042115"/>
        <a:ext cx="2178977" cy="1452651"/>
      </dsp:txXfrm>
    </dsp:sp>
    <dsp:sp modelId="{468083D9-4D97-48F1-AC9C-A4665CAA8088}">
      <dsp:nvSpPr>
        <dsp:cNvPr id="0" name=""/>
        <dsp:cNvSpPr/>
      </dsp:nvSpPr>
      <dsp:spPr>
        <a:xfrm>
          <a:off x="3274541" y="2042115"/>
          <a:ext cx="3631628" cy="1452651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/>
            <a:t>• Vous venez de la piscine ? Oui, j'en viens, ça se voit ? </a:t>
          </a:r>
          <a:endParaRPr lang="en-US" sz="2400" kern="1200"/>
        </a:p>
      </dsp:txBody>
      <dsp:txXfrm>
        <a:off x="4000867" y="2042115"/>
        <a:ext cx="2178977" cy="14526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6C02F-8939-4392-B35B-1C33DC615CFD}" type="datetimeFigureOut">
              <a:rPr lang="pt-BR" smtClean="0"/>
              <a:t>08/10/2019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CD68E-3304-450A-9941-6F217F6C4D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4168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07691-78A2-4D5B-8DA9-E5F0961ECF37}" type="datetime1">
              <a:rPr lang="en-US" smtClean="0"/>
              <a:t>10/8/2019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3E238-435E-4B0B-B988-DA042E930E6F}" type="datetime1">
              <a:rPr lang="en-US" smtClean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F3A0-0003-4C97-B825-749DD24F2A62}" type="datetime1">
              <a:rPr lang="en-US" smtClean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99A9-C7A7-4F46-8A1B-1B59DB24CD93}" type="datetime1">
              <a:rPr lang="en-US" smtClean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ED75-C699-47FE-BBDA-06667AF81837}" type="datetime1">
              <a:rPr lang="en-US" smtClean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BDB4-9737-4ACD-AC82-4A8418D3A546}" type="datetime1">
              <a:rPr lang="en-US" smtClean="0"/>
              <a:t>10/8/2019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25583-EE9E-4147-A88E-D40D41F2B701}" type="datetime1">
              <a:rPr lang="en-US" smtClean="0"/>
              <a:t>10/8/2019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ABE0-00C3-4E96-AAC9-2812D13D214D}" type="datetime1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6AD03-72FC-4C41-B5AE-7F95E865936B}" type="datetime1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2F28-9E66-4544-9077-421F72E3271A}" type="datetime1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B8A1-547D-4206-8FFC-90C4D9CFFCBB}" type="datetime1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54F8-DDB4-4D98-ABE8-DAAA0FC115DA}" type="datetime1">
              <a:rPr lang="en-US" smtClean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67AC2-41C3-41B0-B0A5-36836CEED87E}" type="datetime1">
              <a:rPr lang="en-US" smtClean="0"/>
              <a:t>10/8/2019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E87B-FA35-4649-A2C0-FE0953147684}" type="datetime1">
              <a:rPr lang="en-US" smtClean="0"/>
              <a:t>10/8/2019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6073-D23E-4EA1-98DF-1FCA0DDC15B6}" type="datetime1">
              <a:rPr lang="en-US" smtClean="0"/>
              <a:t>10/8/2019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9C0F-FFFE-4656-B317-690602FF8C3B}" type="datetime1">
              <a:rPr lang="en-US" smtClean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EF78-A5CE-4955-8675-6A3288D4E6C8}" type="datetime1">
              <a:rPr lang="en-US" smtClean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B784D15-EB01-49C4-979D-9334CACC171B}" type="datetime1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Aula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BB3E0-0CF9-4F7E-95E8-19F15FE02E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5FAC2D9-3793-427A-A96B-4CF11600D2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F829277-9880-4B70-8A52-75CB8AA0C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673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EB7036-D8D2-411F-8BA8-FB1A9AF92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1CEA57-8C8B-4F3A-973D-013F2DFCD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0DB60EF-6CCF-44BA-A8F7-8AE41CB95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21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EB7036-D8D2-411F-8BA8-FB1A9AF92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46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76712C0-04C4-4512-8E6E-ABCF27904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12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081813C7-1B39-439E-86B8-CCA53A5F99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070451"/>
              </p:ext>
            </p:extLst>
          </p:nvPr>
        </p:nvGraphicFramePr>
        <p:xfrm>
          <a:off x="979488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83069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0">
            <a:extLst>
              <a:ext uri="{FF2B5EF4-FFF2-40B4-BE49-F238E27FC236}">
                <a16:creationId xmlns:a16="http://schemas.microsoft.com/office/drawing/2014/main" id="{C0EEEE3C-4FF9-4292-90B3-D5F6D61D7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1998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2">
            <a:extLst>
              <a:ext uri="{FF2B5EF4-FFF2-40B4-BE49-F238E27FC236}">
                <a16:creationId xmlns:a16="http://schemas.microsoft.com/office/drawing/2014/main" id="{A5C914B5-0E39-49D5-A4A8-2B2387B6D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1997"/>
            <a:ext cx="12192000" cy="2285999"/>
          </a:xfrm>
          <a:prstGeom prst="rect">
            <a:avLst/>
          </a:prstGeom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0EB7036-D8D2-411F-8BA8-FB1A9AF92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7924"/>
            <a:ext cx="10515600" cy="1279035"/>
          </a:xfrm>
        </p:spPr>
        <p:txBody>
          <a:bodyPr anchor="t">
            <a:normAutofit/>
          </a:bodyPr>
          <a:lstStyle/>
          <a:p>
            <a:r>
              <a:rPr lang="pt-BR" sz="48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6080023-AA52-49DA-A237-5A7E89B76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12</a:t>
            </a:r>
          </a:p>
        </p:txBody>
      </p:sp>
      <p:graphicFrame>
        <p:nvGraphicFramePr>
          <p:cNvPr id="21" name="Espaço Reservado para Conteúdo 2">
            <a:extLst>
              <a:ext uri="{FF2B5EF4-FFF2-40B4-BE49-F238E27FC236}">
                <a16:creationId xmlns:a16="http://schemas.microsoft.com/office/drawing/2014/main" id="{40ADC05D-DC89-4BAC-9F1A-9A26C169FB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3649230"/>
              </p:ext>
            </p:extLst>
          </p:nvPr>
        </p:nvGraphicFramePr>
        <p:xfrm>
          <a:off x="960120" y="640076"/>
          <a:ext cx="10271760" cy="3593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41917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EB7036-D8D2-411F-8BA8-FB1A9AF92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46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50B32D2-29E7-4BE3-8405-B64AD4D04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12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7BD60C5A-E6C7-4BF5-BBB0-F70E08D7FB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0815901"/>
              </p:ext>
            </p:extLst>
          </p:nvPr>
        </p:nvGraphicFramePr>
        <p:xfrm>
          <a:off x="979488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5545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EEEE3C-4FF9-4292-90B3-D5F6D61D7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1998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5C914B5-0E39-49D5-A4A8-2B2387B6D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1997"/>
            <a:ext cx="12192000" cy="2285999"/>
          </a:xfrm>
          <a:prstGeom prst="rect">
            <a:avLst/>
          </a:prstGeom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0EB7036-D8D2-411F-8BA8-FB1A9AF92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7924"/>
            <a:ext cx="10515600" cy="1279035"/>
          </a:xfrm>
        </p:spPr>
        <p:txBody>
          <a:bodyPr anchor="t">
            <a:normAutofit/>
          </a:bodyPr>
          <a:lstStyle/>
          <a:p>
            <a:r>
              <a:rPr lang="pt-BR" sz="48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D1F5F3F-460F-4CC2-8432-320B3F9DF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12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67339AAA-DFF0-4E8E-AAF2-1059011803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335443"/>
              </p:ext>
            </p:extLst>
          </p:nvPr>
        </p:nvGraphicFramePr>
        <p:xfrm>
          <a:off x="960120" y="640076"/>
          <a:ext cx="10271760" cy="3593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34586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EB7036-D8D2-411F-8BA8-FB1A9AF92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46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547031B-50B0-49FB-BB1A-0E4AAD87F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12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A6829AE5-D721-4CC7-A72C-D2CFE00234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246793"/>
              </p:ext>
            </p:extLst>
          </p:nvPr>
        </p:nvGraphicFramePr>
        <p:xfrm>
          <a:off x="979488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46107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EB7036-D8D2-411F-8BA8-FB1A9AF92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46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3768AC-E8FB-4250-805A-EFBD43912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12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C26233AE-5066-46D5-8DF8-9157720443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145616"/>
              </p:ext>
            </p:extLst>
          </p:nvPr>
        </p:nvGraphicFramePr>
        <p:xfrm>
          <a:off x="979488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80318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9B3503-D505-49AA-97C1-B299D58DB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7746" y="0"/>
            <a:ext cx="8124253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39A2319-946A-4C65-9B7C-1F86E9B1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067747" cy="6857996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0EB7036-D8D2-411F-8BA8-FB1A9AF92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889" y="1349680"/>
            <a:ext cx="2931320" cy="4449541"/>
          </a:xfrm>
        </p:spPr>
        <p:txBody>
          <a:bodyPr anchor="t">
            <a:normAutofit/>
          </a:bodyPr>
          <a:lstStyle/>
          <a:p>
            <a:r>
              <a:rPr lang="pt-BR" sz="37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19F8895-362E-4FF3-9F4D-A6A64E8FB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89621" y="6356350"/>
            <a:ext cx="3499104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/>
              <a:t>Aula 12</a:t>
            </a:r>
          </a:p>
        </p:txBody>
      </p:sp>
      <p:graphicFrame>
        <p:nvGraphicFramePr>
          <p:cNvPr id="14" name="Espaço Reservado para Conteúdo 2">
            <a:extLst>
              <a:ext uri="{FF2B5EF4-FFF2-40B4-BE49-F238E27FC236}">
                <a16:creationId xmlns:a16="http://schemas.microsoft.com/office/drawing/2014/main" id="{67EB2990-11AD-48D3-AD1A-4CF39241B0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9179524"/>
              </p:ext>
            </p:extLst>
          </p:nvPr>
        </p:nvGraphicFramePr>
        <p:xfrm>
          <a:off x="4662106" y="640075"/>
          <a:ext cx="6912245" cy="5536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03368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EB7036-D8D2-411F-8BA8-FB1A9AF92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1CEA57-8C8B-4F3A-973D-013F2DFCD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Exercices</a:t>
            </a:r>
            <a:r>
              <a:rPr lang="pt-BR" dirty="0"/>
              <a:t>: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7CF5166-B282-4E7E-8867-91A2A6507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785611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e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316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Corbel</vt:lpstr>
      <vt:lpstr>Profundidade</vt:lpstr>
      <vt:lpstr>Cours de Français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1</cp:revision>
  <dcterms:created xsi:type="dcterms:W3CDTF">2019-10-08T17:38:33Z</dcterms:created>
  <dcterms:modified xsi:type="dcterms:W3CDTF">2019-10-08T17:56:35Z</dcterms:modified>
</cp:coreProperties>
</file>