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43534-6140-45D8-9AE9-4A9C700EBCC7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46A75-B8A2-44A9-B56B-616C674F2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94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6CFB6-0BF3-44A2-93DD-D0889E849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14AF01-E4EB-4CC1-886A-522C3BD06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A5D97F-5870-4F6A-BC1D-920F359A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7D1984-51DE-4F26-80C2-565CA435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2CA172-33D1-41AB-AFDE-246A457EC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89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CA3AC-E564-4D6A-AAEE-D213E9B6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4CD865A-08E2-4A8A-B197-F29ED07F2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D6C3F4-9754-474C-A423-DC64C348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26EA22-27A7-4A79-8329-B6D57BD00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731CE-3BFF-4375-8825-C11BC374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69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E93124-9999-40DE-ACA5-2E8473432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4E58672-D704-4FD7-BECF-6E7B1D40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CFABA0-4A46-4842-81DA-469BE74C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D4A8FA-596D-4162-8608-2D392878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FAFE7E-3A52-4C79-990D-A207F12F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9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9BFA1-AD4A-4428-8BED-1DF4E04F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378B72-C013-479F-925E-9A4BBED4A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CEB83C-2B51-4679-9EC7-0553DE4F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9A33A3-7AF6-43FE-B483-2D0195A74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91A949-1B1C-4995-B0FE-0B8F1602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67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76482-4E8B-45DA-BA2B-C49549851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AED6CF-4E6B-42F3-ABF6-5EA044F83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C34F77-85BE-4D59-9021-436C8E5E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AAE14C-9E78-4189-8CB2-DF436F61C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4F60B3-A3B5-49D5-883E-6EBE9A12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22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81669-C56C-4D19-B178-5DFF8B992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096877-E83D-42CA-859D-260AF93BF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CF7DFE-E3AA-4B9C-945F-019EC079B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D673D0-F25D-4B9A-B3BC-ABDAC170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318A08-7008-4C60-8808-5726DD87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FF67E2-2598-4146-885B-D40D20000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49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A30F4-EC08-4D1A-B6CB-9FCBD0DDD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B8B52B-1411-4ABD-A3F9-F43CA43A4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855572-08F5-42EF-8A46-6E346894D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B1B8434-9C6B-4B3B-9994-ABEFAAE8C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00BF421-20CA-4F3A-80CE-95453AFB9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A15D95B-5543-4CC2-9A10-1FDEC2BA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EBBDA03-90AC-49C7-A868-712E96DC4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C4364F8-83DE-4D28-B11B-F09AE111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17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302C7C-6730-47F6-9738-11427749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B963AA5-DD5F-4A68-B64F-8D8029AC1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C3FE5F-6942-40E2-B1EC-CB254578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6B9D409-0BF5-471B-BEE0-CE91559C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52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DB5782-2F58-496F-9CCB-EC0D9B510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4C7FBD3-7151-4355-B984-536FB3E0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C346883-99C4-455E-A625-EFA492D9B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7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AE063-29A0-4E21-88AD-44C13C2D4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FB1EFB-542F-4B16-B7C5-472A6862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81E310-98AC-459C-9227-FF089E12C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B76CCA-9F51-4434-8FD8-8BE6C2AC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4CFB80-F6B6-41E4-B190-768DA0C5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3EFC0E-F729-4674-8850-6B9301C5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2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D9F8E-133F-406E-B819-BF818EA74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ABD38B-40F3-4E1F-AA5D-5D9369B5C7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E76651-B90F-46A7-8901-F78A42901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A1A2FF-B0EB-4BD5-9AB1-E15FFE679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0DBABC5-8D47-4C44-AB44-E83E1AF0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0B766A-B5CC-47F4-9478-0FEC74BA5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8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E06EA0-3F0A-47F4-B27D-F5672113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CCA1C4-BC09-4B93-8038-76025B488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E49327-D7A6-4749-9A76-9B32345C2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B6716-06AF-4F24-AB6B-49F6605E741C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7D9D6-7947-4502-B374-95633008F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4B47C7-908F-4784-9AD1-0FA221D77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65A4A-7ED6-40E2-B36A-F3CD76008D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78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eslbluesapps.com/v158.php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learnenglish.britishcouncil.org/skills/speaking/upper-intermediate-b2/challenging-someones-ideas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1055473" y="930288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Business &amp;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Emphasis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26 – 03.05.2021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Homework from lesson -  Module 03 - Lesson 26 - Rewrite sentences from last exercise and share with me</a:t>
            </a:r>
          </a:p>
          <a:p>
            <a:endParaRPr lang="en-US" sz="1500" dirty="0"/>
          </a:p>
          <a:p>
            <a:r>
              <a:rPr lang="en-US" sz="1500" dirty="0">
                <a:hlinkClick r:id="rId4"/>
              </a:rPr>
              <a:t>https://learnenglish.britishcouncil.org/skills/speaking/upper-intermediate-b2/challenging-someones-ideas</a:t>
            </a:r>
            <a:r>
              <a:rPr lang="en-US" sz="1500" dirty="0"/>
              <a:t> Watch video and do tasks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https://eslbluesapps.com/v158.php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 test your irregular verb knowledge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799" y="4650383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752" y="1657394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051" y="5344639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8799" y="2418517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752" y="3099904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2021-05-03T12:31:55Z</dcterms:created>
  <dcterms:modified xsi:type="dcterms:W3CDTF">2021-05-03T12:34:19Z</dcterms:modified>
</cp:coreProperties>
</file>