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ACC88-4E81-4913-842F-ABC7F901773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D9692-1805-4E99-B33B-CC4345D58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67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3ADA2-CEAB-4F26-B941-C7525FBE0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B57ED2-FF06-4AA5-A65E-372802D9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4447F5-7BA9-4721-BE5D-75991BCF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ED382-F5FD-4559-915C-65F227F4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A6C458-D244-4A9C-A484-7FDF9DA9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11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3B46F-DA70-48BB-8656-F88785A7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369E9F-20DB-4FB5-81F2-4D3325FB0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1D683B-3BD1-4D17-BF33-D8334CD2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1F79A8-059D-4D53-AC8D-F950C61C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D656EE-8C7A-4FDB-B548-72DBC381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2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E58FB5-DE60-41A1-A55F-4A57E5351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AE156B-7BEE-4C36-BAB1-7818EC46E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0B8CDF-E21F-4D4E-BE14-AC33EAE4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797930-4247-4E34-8C91-91E51B02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40347B-1CAE-450F-B208-EB51736E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35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85A40-DA21-4886-9F01-EBA47634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79E132-8206-40D2-BC37-62EF7B454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F97EC7-0E43-4301-9851-D9197D82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43429E-02FA-436E-95F1-B0A7ED08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897C90-6802-47FA-BAF7-201FBDAD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00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75822-0934-4246-AF25-ED9CEEF67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A5E319-0C1F-4561-B81B-642A9A281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66A49-C997-43D5-8A2F-36A34CF7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8E2E3A-686E-4C6E-85DE-FA3F9B9D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2012FC-160D-48A9-9DB1-86B9FE46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6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1273A-1E5A-43ED-B078-C30E9725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B0925F-99BA-4E48-A9B3-CC8687BE7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57AA35-EC2D-4587-8152-1398E4E55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29D65B-5E6A-45F9-A732-2AAA29D4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32108D-F2CF-4D4D-87C2-5093114E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8A2AFB-4370-4AB1-AFD1-F486418A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0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6EEA9-BE2A-4D65-8E3A-339BA002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0F03E7-852F-40CA-B0F3-747C38290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ADA096-B597-4E52-86C7-08B6CB046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2386B4-496F-48CC-B023-076153CA2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E7965F-75DC-455E-A463-767B33D76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B4227C-739E-4819-AF3A-4BF63CB8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8188F2-C2B3-4383-8CF5-6F3E49FB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9C93E7-C08C-457B-B509-0238A54E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06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B8B9D-86D3-47F2-A67F-3E5F82C4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6FB0EA-0C09-46C5-8D44-7B002D5F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5805F1-83CE-4AE5-9A78-68A0639F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290830-AF08-4E2D-B28F-02947307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52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43E03A-8EC1-4A92-BADE-413E34B4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F48452-7340-4B2A-A296-AC807582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440C43-06B1-46B2-9CC0-6C6A24C4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25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56787-5CFC-41A6-8A00-4163F2E5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30A3AA-2AB3-4223-AE96-9CDC7A5E9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7F2A0B-AC61-41D8-8F47-DD48B897C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6EEB6B-1B0F-4EF9-A2B4-31CE590F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E04EB0-D38C-4E9A-82AF-A120EB98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8AAC09-17A5-4738-85D2-C13C3210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2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1BA58-5AC9-404D-9A9C-BB3B81E64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887473-93D2-4ACD-B159-8DF22698E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223AEC-0D2C-4E75-8D33-66135EAEA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BB9197-30A6-4019-ABEF-CCADF3A2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74AB10-2BC1-4B67-BB6C-AD0F2221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03EB23-7F9B-41BD-9DC9-3485A4CD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76E376-1166-40FA-A53B-093759C4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719A21-6574-4A54-A79C-B7AC3FCA7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C885C0-C1D6-45D8-B405-3087218BC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A703-33C7-43B0-979F-162D8E8B7080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772D5C-AC03-4784-B4B9-7C10D9C89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0F002C-FC7C-48C4-B0AE-91D501CDA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B9AF-0DF2-43AA-8EC5-018BE616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00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skills/reading/advanced-c1/a-biography-of-kilian-jornet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skills/listening/advanced-c1/an-interview-about-two-book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1oEtrDvRQp2STLe6A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46752" y="930288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- Aula 16 -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Inversion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&amp;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Emphasis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15.03.2021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682792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https://forms.gle/1oEtrDvRQp2STLe6A</a:t>
            </a:r>
            <a:r>
              <a:rPr lang="en-US" sz="1500" dirty="0"/>
              <a:t> Do homework from lesson Module 03 lesson 18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https://learnenglish.britishcouncil.org/skills/listening/advanced-c1/an-interview-about-two-books</a:t>
            </a:r>
            <a:r>
              <a:rPr lang="en-US" sz="1500" dirty="0"/>
              <a:t> Listen and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https://learnenglish.britishcouncil.org/skills/reading/advanced-c1/a-biography-of-kilian-jornet</a:t>
            </a:r>
            <a:r>
              <a:rPr lang="en-US" sz="1500" dirty="0"/>
              <a:t> Read and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52" y="469757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52" y="1587811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5417479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7992" y="6053898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3956605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2051" y="2302203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087281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2021-03-15T19:34:19Z</dcterms:created>
  <dcterms:modified xsi:type="dcterms:W3CDTF">2021-03-15T19:38:06Z</dcterms:modified>
</cp:coreProperties>
</file>