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502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8ACC88-4E81-4913-842F-ABC7F9017730}" type="datetimeFigureOut">
              <a:rPr lang="pt-BR" smtClean="0"/>
              <a:t>15/03/2021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5D9692-1805-4E99-B33B-CC4345D584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5679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pt-BR" dirty="0"/>
              <a:t>Muito obrigado pelo tempo de vocês;</a:t>
            </a:r>
          </a:p>
          <a:p>
            <a:pPr rtl="0"/>
            <a:endParaRPr lang="pt-BR" dirty="0"/>
          </a:p>
          <a:p>
            <a:pPr rtl="0"/>
            <a:r>
              <a:rPr lang="pt-BR" dirty="0"/>
              <a:t>Esse momento é para vocês, não pra mim;</a:t>
            </a:r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2675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Raiz do produto;</a:t>
            </a:r>
            <a:br>
              <a:rPr lang="pt-BR" dirty="0"/>
            </a:br>
            <a:br>
              <a:rPr lang="pt-BR" dirty="0"/>
            </a:br>
            <a:r>
              <a:rPr lang="pt-BR" dirty="0"/>
              <a:t>Temporal (começo, meio e fim);</a:t>
            </a:r>
          </a:p>
          <a:p>
            <a:endParaRPr lang="pt-BR" dirty="0"/>
          </a:p>
          <a:p>
            <a:r>
              <a:rPr lang="pt-BR" dirty="0"/>
              <a:t>Atemporal (repositório “vivo”);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DF8F48A-6110-47DA-8521-A1D1FFD22FEF}" type="slidenum">
              <a:rPr lang="pt-BR" noProof="0" smtClean="0"/>
              <a:t>2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036144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73ADA2-CEAB-4F26-B941-C7525FBE08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AB57ED2-FF06-4AA5-A65E-372802D90B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74447F5-7BA9-4721-BE5D-75991BCF9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CA703-33C7-43B0-979F-162D8E8B7080}" type="datetimeFigureOut">
              <a:rPr lang="pt-BR" smtClean="0"/>
              <a:t>15/03/2021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C1ED382-F5FD-4559-915C-65F227F4B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6A6C458-D244-4A9C-A484-7FDF9DA9F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5B9AF-0DF2-43AA-8EC5-018BE616B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8117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63B46F-DA70-48BB-8656-F88785A77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B369E9F-20DB-4FB5-81F2-4D3325FB0E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21D683B-3BD1-4D17-BF33-D8334CD28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CA703-33C7-43B0-979F-162D8E8B7080}" type="datetimeFigureOut">
              <a:rPr lang="pt-BR" smtClean="0"/>
              <a:t>15/03/2021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51F79A8-059D-4D53-AC8D-F950C61CE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1D656EE-8C7A-4FDB-B548-72DBC381C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5B9AF-0DF2-43AA-8EC5-018BE616B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3296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6E58FB5-DE60-41A1-A55F-4A57E5351F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EAE156B-7BEE-4C36-BAB1-7818EC46E0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10B8CDF-E21F-4D4E-BE14-AC33EAE49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CA703-33C7-43B0-979F-162D8E8B7080}" type="datetimeFigureOut">
              <a:rPr lang="pt-BR" smtClean="0"/>
              <a:t>15/03/2021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B797930-4247-4E34-8C91-91E51B02A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240347B-1CAE-450F-B208-EB51736E4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5B9AF-0DF2-43AA-8EC5-018BE616B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2357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585A40-DA21-4886-9F01-EBA476349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179E132-8206-40D2-BC37-62EF7B4545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2F97EC7-0E43-4301-9851-D9197D82F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CA703-33C7-43B0-979F-162D8E8B7080}" type="datetimeFigureOut">
              <a:rPr lang="pt-BR" smtClean="0"/>
              <a:t>15/03/2021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D43429E-02FA-436E-95F1-B0A7ED084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5897C90-6802-47FA-BAF7-201FBDAD7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5B9AF-0DF2-43AA-8EC5-018BE616B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9006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875822-0934-4246-AF25-ED9CEEF67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DA5E319-0C1F-4561-B81B-642A9A2816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1B66A49-C997-43D5-8A2F-36A34CF76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CA703-33C7-43B0-979F-162D8E8B7080}" type="datetimeFigureOut">
              <a:rPr lang="pt-BR" smtClean="0"/>
              <a:t>15/03/2021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58E2E3A-686E-4C6E-85DE-FA3F9B9D9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22012FC-160D-48A9-9DB1-86B9FE46C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5B9AF-0DF2-43AA-8EC5-018BE616B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966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01273A-1E5A-43ED-B078-C30E9725A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FB0925F-99BA-4E48-A9B3-CC8687BE7A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D57AA35-EC2D-4587-8152-1398E4E552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B29D65B-5E6A-45F9-A732-2AAA29D44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CA703-33C7-43B0-979F-162D8E8B7080}" type="datetimeFigureOut">
              <a:rPr lang="pt-BR" smtClean="0"/>
              <a:t>15/03/2021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A32108D-F2CF-4D4D-87C2-5093114E4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E8A2AFB-4370-4AB1-AFD1-F486418AD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5B9AF-0DF2-43AA-8EC5-018BE616B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100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B6EEA9-BE2A-4D65-8E3A-339BA0025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50F03E7-852F-40CA-B0F3-747C382907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6ADA096-B597-4E52-86C7-08B6CB0467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E2386B4-496F-48CC-B023-076153CA2B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DE7965F-75DC-455E-A463-767B33D76C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E7B4227C-739E-4819-AF3A-4BF63CB8F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CA703-33C7-43B0-979F-162D8E8B7080}" type="datetimeFigureOut">
              <a:rPr lang="pt-BR" smtClean="0"/>
              <a:t>15/03/2021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F98188F2-C2B3-4383-8CF5-6F3E49FB8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A99C93E7-C08C-457B-B509-0238A54ED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5B9AF-0DF2-43AA-8EC5-018BE616B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8060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EB8B9D-86D3-47F2-A67F-3E5F82C45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A6FB0EA-0C09-46C5-8D44-7B002D5FA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CA703-33C7-43B0-979F-162D8E8B7080}" type="datetimeFigureOut">
              <a:rPr lang="pt-BR" smtClean="0"/>
              <a:t>15/03/2021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C5805F1-83CE-4AE5-9A78-68A0639FC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A290830-AF08-4E2D-B28F-02947307D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5B9AF-0DF2-43AA-8EC5-018BE616B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0527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B43E03A-8EC1-4A92-BADE-413E34B4C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CA703-33C7-43B0-979F-162D8E8B7080}" type="datetimeFigureOut">
              <a:rPr lang="pt-BR" smtClean="0"/>
              <a:t>15/03/2021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0F48452-7340-4B2A-A296-AC807582F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4440C43-06B1-46B2-9CC0-6C6A24C40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5B9AF-0DF2-43AA-8EC5-018BE616B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7251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756787-5CFC-41A6-8A00-4163F2E58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730A3AA-2AB3-4223-AE96-9CDC7A5E9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D7F2A0B-AC61-41D8-8F47-DD48B897CF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56EEB6B-1B0F-4EF9-A2B4-31CE590F3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CA703-33C7-43B0-979F-162D8E8B7080}" type="datetimeFigureOut">
              <a:rPr lang="pt-BR" smtClean="0"/>
              <a:t>15/03/2021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AE04EB0-D38C-4E9A-82AF-A120EB981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08AAC09-17A5-4738-85D2-C13C3210F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5B9AF-0DF2-43AA-8EC5-018BE616B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4726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11BA58-5AC9-404D-9A9C-BB3B81E64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B8887473-93D2-4ACD-B159-8DF22698EA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9223AEC-0D2C-4E75-8D33-66135EAEA4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FBB9197-30A6-4019-ABEF-CCADF3A21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CA703-33C7-43B0-979F-162D8E8B7080}" type="datetimeFigureOut">
              <a:rPr lang="pt-BR" smtClean="0"/>
              <a:t>15/03/2021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F74AB10-2BC1-4B67-BB6C-AD0F22210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D03EB23-7F9B-41BD-9DC9-3485A4CD3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5B9AF-0DF2-43AA-8EC5-018BE616B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872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176E376-1166-40FA-A53B-093759C4A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6719A21-6574-4A54-A79C-B7AC3FCA7C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AC885C0-C1D6-45D8-B405-3087218BC2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4CA703-33C7-43B0-979F-162D8E8B7080}" type="datetimeFigureOut">
              <a:rPr lang="pt-BR" smtClean="0"/>
              <a:t>15/03/2021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9772D5C-AC03-4784-B4B9-7C10D9C899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B0F002C-FC7C-48C4-B0AE-91D501CDA3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5B9AF-0DF2-43AA-8EC5-018BE616B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4000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hyperlink" Target="https://docs.google.com/forms/d/e/1FAIpQLSc-i5_dVMrvdEXuOmDTtC_KrRn1GY-D4NzNNpA7L5taj0QqlA/viewform" TargetMode="External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earnenglish.britishcouncil.org/skills/reading/advanced-c1/a-biography-of-kilian-jornet" TargetMode="External"/><Relationship Id="rId11" Type="http://schemas.openxmlformats.org/officeDocument/2006/relationships/image" Target="../media/image8.png"/><Relationship Id="rId5" Type="http://schemas.openxmlformats.org/officeDocument/2006/relationships/hyperlink" Target="https://learnenglish.britishcouncil.org/skills/listening/advanced-c1/an-interview-about-two-books" TargetMode="External"/><Relationship Id="rId10" Type="http://schemas.openxmlformats.org/officeDocument/2006/relationships/image" Target="../media/image7.png"/><Relationship Id="rId4" Type="http://schemas.openxmlformats.org/officeDocument/2006/relationships/hyperlink" Target="https://forms.gle/1oEtrDvRQp2STLe6A" TargetMode="External"/><Relationship Id="rId9" Type="http://schemas.openxmlformats.org/officeDocument/2006/relationships/image" Target="../media/image6.png"/><Relationship Id="rId1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 hidden="1">
            <a:extLst>
              <a:ext uri="{FF2B5EF4-FFF2-40B4-BE49-F238E27FC236}">
                <a16:creationId xmlns:a16="http://schemas.microsoft.com/office/drawing/2014/main" id="{016C325E-5B69-4D07-BBFB-7DB217A69D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pt-BR" dirty="0"/>
              <a:t>Recursos humanos slide 1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A35B7EF-7CC5-4F53-8D23-34277C79B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1</a:t>
            </a:fld>
            <a:endParaRPr lang="pt-BR" noProof="0" dirty="0"/>
          </a:p>
        </p:txBody>
      </p:sp>
      <p:pic>
        <p:nvPicPr>
          <p:cNvPr id="10" name="Imagem 4">
            <a:extLst>
              <a:ext uri="{FF2B5EF4-FFF2-40B4-BE49-F238E27FC236}">
                <a16:creationId xmlns:a16="http://schemas.microsoft.com/office/drawing/2014/main" id="{23C8BC1A-AABE-CC4D-B0DB-3087F971476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113800" y="2339541"/>
            <a:ext cx="3240000" cy="3240000"/>
          </a:xfrm>
          <a:prstGeom prst="rect">
            <a:avLst/>
          </a:prstGeom>
        </p:spPr>
      </p:pic>
      <p:sp>
        <p:nvSpPr>
          <p:cNvPr id="11" name="Caixa de texto 1">
            <a:extLst>
              <a:ext uri="{FF2B5EF4-FFF2-40B4-BE49-F238E27FC236}">
                <a16:creationId xmlns:a16="http://schemas.microsoft.com/office/drawing/2014/main" id="{1377C9C3-4635-134C-BF5B-CA5C03907148}"/>
              </a:ext>
            </a:extLst>
          </p:cNvPr>
          <p:cNvSpPr txBox="1"/>
          <p:nvPr/>
        </p:nvSpPr>
        <p:spPr>
          <a:xfrm>
            <a:off x="1183820" y="738390"/>
            <a:ext cx="5242145" cy="5847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pt-BR" sz="38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COMUNIDADE DA GRINGA</a:t>
            </a:r>
          </a:p>
        </p:txBody>
      </p:sp>
      <p:cxnSp>
        <p:nvCxnSpPr>
          <p:cNvPr id="12" name="Conector Reto 3">
            <a:extLst>
              <a:ext uri="{FF2B5EF4-FFF2-40B4-BE49-F238E27FC236}">
                <a16:creationId xmlns:a16="http://schemas.microsoft.com/office/drawing/2014/main" id="{6C8DE5B7-6A4E-EE43-B364-8E754BCC5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740229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BEB65DC3-DF92-514F-9483-877DC81F9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8F872A8-8DCC-9447-8BA1-43E7B532D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6330880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latin typeface="+mj-lt"/>
            </a:endParaRPr>
          </a:p>
        </p:txBody>
      </p:sp>
      <p:pic>
        <p:nvPicPr>
          <p:cNvPr id="15" name="Imagem 4">
            <a:extLst>
              <a:ext uri="{FF2B5EF4-FFF2-40B4-BE49-F238E27FC236}">
                <a16:creationId xmlns:a16="http://schemas.microsoft.com/office/drawing/2014/main" id="{74A6C387-A769-A441-9707-7D2F41FA292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4476000" y="2339541"/>
            <a:ext cx="3240000" cy="3240000"/>
          </a:xfrm>
          <a:prstGeom prst="rect">
            <a:avLst/>
          </a:prstGeom>
        </p:spPr>
      </p:pic>
      <p:pic>
        <p:nvPicPr>
          <p:cNvPr id="16" name="Imagem 4">
            <a:extLst>
              <a:ext uri="{FF2B5EF4-FFF2-40B4-BE49-F238E27FC236}">
                <a16:creationId xmlns:a16="http://schemas.microsoft.com/office/drawing/2014/main" id="{D50EAF14-72CD-104A-9152-1723462D264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38200" y="2339541"/>
            <a:ext cx="3240000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044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Conector Reto 109">
            <a:extLst>
              <a:ext uri="{FF2B5EF4-FFF2-40B4-BE49-F238E27FC236}">
                <a16:creationId xmlns:a16="http://schemas.microsoft.com/office/drawing/2014/main" id="{81FAD119-56A9-4FCD-B3EE-431BAAC5F1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8836993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5C2D5791-BECF-44B7-9A0A-99BD8166D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615197" y="6352518"/>
            <a:ext cx="443592" cy="232296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7B822798-F27D-4E22-82E5-F13A7B65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2</a:t>
            </a:fld>
            <a:endParaRPr lang="pt-BR" noProof="0" dirty="0"/>
          </a:p>
        </p:txBody>
      </p:sp>
      <p:sp>
        <p:nvSpPr>
          <p:cNvPr id="13" name="Caixa de texto 1">
            <a:extLst>
              <a:ext uri="{FF2B5EF4-FFF2-40B4-BE49-F238E27FC236}">
                <a16:creationId xmlns:a16="http://schemas.microsoft.com/office/drawing/2014/main" id="{4E436417-E630-284F-A268-52D558370857}"/>
              </a:ext>
            </a:extLst>
          </p:cNvPr>
          <p:cNvSpPr txBox="1"/>
          <p:nvPr/>
        </p:nvSpPr>
        <p:spPr>
          <a:xfrm>
            <a:off x="846752" y="930288"/>
            <a:ext cx="7008711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pt-BR" sz="24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Advanced</a:t>
            </a:r>
            <a:r>
              <a:rPr lang="pt-BR" sz="24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– - Aula 16 - </a:t>
            </a:r>
            <a:r>
              <a:rPr lang="pt-BR" sz="24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Inversion</a:t>
            </a:r>
            <a:r>
              <a:rPr lang="pt-BR" sz="24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&amp; </a:t>
            </a:r>
            <a:r>
              <a:rPr lang="pt-BR" sz="24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Emphasis</a:t>
            </a:r>
            <a:r>
              <a:rPr lang="pt-BR" sz="24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– 15.03.2021</a:t>
            </a:r>
          </a:p>
        </p:txBody>
      </p:sp>
      <p:sp>
        <p:nvSpPr>
          <p:cNvPr id="14" name="Retângulo 7">
            <a:extLst>
              <a:ext uri="{FF2B5EF4-FFF2-40B4-BE49-F238E27FC236}">
                <a16:creationId xmlns:a16="http://schemas.microsoft.com/office/drawing/2014/main" id="{60EDE8E9-EB55-5A46-9F97-A604AA09E8FD}"/>
              </a:ext>
            </a:extLst>
          </p:cNvPr>
          <p:cNvSpPr/>
          <p:nvPr/>
        </p:nvSpPr>
        <p:spPr>
          <a:xfrm>
            <a:off x="1550248" y="1682792"/>
            <a:ext cx="6947155" cy="484748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en-GB" sz="1500" dirty="0">
                <a:latin typeface="Calibri" panose="020F0502020204030204" pitchFamily="34" charset="0"/>
                <a:cs typeface="Calibri" panose="020F0502020204030204" pitchFamily="34" charset="0"/>
              </a:rPr>
              <a:t>Watch new lesson.</a:t>
            </a: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  <a:hlinkClick r:id="rId3"/>
            </a:endParaRPr>
          </a:p>
          <a:p>
            <a:r>
              <a:rPr lang="en-US" sz="1500" dirty="0">
                <a:hlinkClick r:id="rId4"/>
              </a:rPr>
              <a:t>https://forms.gle/1oEtrDvRQp2STLe6A</a:t>
            </a:r>
            <a:r>
              <a:rPr lang="en-US" sz="1500" dirty="0"/>
              <a:t> Do homework from lesson Module 03 lesson 18</a:t>
            </a:r>
          </a:p>
          <a:p>
            <a:endParaRPr lang="en-US" sz="1500" dirty="0"/>
          </a:p>
          <a:p>
            <a:endParaRPr lang="en-US" sz="1500" dirty="0"/>
          </a:p>
          <a:p>
            <a:r>
              <a:rPr lang="en-US" sz="1500" dirty="0">
                <a:hlinkClick r:id="rId5"/>
              </a:rPr>
              <a:t>https://learnenglish.britishcouncil.org/skills/listening/advanced-c1/an-interview-about-two-books</a:t>
            </a:r>
            <a:r>
              <a:rPr lang="en-US" sz="1500" dirty="0"/>
              <a:t> Listen and do tasks</a:t>
            </a:r>
          </a:p>
          <a:p>
            <a:endParaRPr lang="en-US" sz="1500" dirty="0"/>
          </a:p>
          <a:p>
            <a:endParaRPr lang="en-US" sz="1500" dirty="0"/>
          </a:p>
          <a:p>
            <a:r>
              <a:rPr lang="en-US" sz="1500" dirty="0">
                <a:hlinkClick r:id="rId6"/>
              </a:rPr>
              <a:t>https://learnenglish.britishcouncil.org/skills/reading/advanced-c1/a-biography-of-kilian-jornet</a:t>
            </a:r>
            <a:r>
              <a:rPr lang="en-US" sz="1500" dirty="0"/>
              <a:t> Read and do tasks</a:t>
            </a:r>
          </a:p>
          <a:p>
            <a:endParaRPr lang="en-US" sz="1500" dirty="0"/>
          </a:p>
          <a:p>
            <a:endParaRPr lang="en-US" sz="1500" dirty="0"/>
          </a:p>
          <a:p>
            <a:r>
              <a:rPr lang="en-US" sz="1500" dirty="0"/>
              <a:t>Listen to Telegram audio, do questions and write any new vocab.</a:t>
            </a:r>
          </a:p>
          <a:p>
            <a:endParaRPr lang="en-US" sz="1500" dirty="0"/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500" dirty="0"/>
              <a:t>Watch a film in English without subtitles.</a:t>
            </a:r>
          </a:p>
          <a:p>
            <a:endParaRPr lang="en-US" sz="1500" dirty="0"/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Revise </a:t>
            </a:r>
            <a:r>
              <a:rPr lang="en-GB" sz="1500" dirty="0">
                <a:latin typeface="Calibri" panose="020F0502020204030204" pitchFamily="34" charset="0"/>
                <a:cs typeface="Calibri" panose="020F0502020204030204" pitchFamily="34" charset="0"/>
              </a:rPr>
              <a:t>any vocab from the week </a:t>
            </a:r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5" name="Picture 14" descr="Shape&#10;&#10;Description automatically generated with low confidence">
            <a:extLst>
              <a:ext uri="{FF2B5EF4-FFF2-40B4-BE49-F238E27FC236}">
                <a16:creationId xmlns:a16="http://schemas.microsoft.com/office/drawing/2014/main" id="{FD9ADE84-03A1-4F44-9BA8-29BB989711B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46752" y="4697570"/>
            <a:ext cx="434546" cy="434546"/>
          </a:xfrm>
          <a:prstGeom prst="rect">
            <a:avLst/>
          </a:prstGeom>
        </p:spPr>
      </p:pic>
      <p:pic>
        <p:nvPicPr>
          <p:cNvPr id="16" name="Picture 15" descr="Shape&#10;&#10;Description automatically generated with low confidence">
            <a:extLst>
              <a:ext uri="{FF2B5EF4-FFF2-40B4-BE49-F238E27FC236}">
                <a16:creationId xmlns:a16="http://schemas.microsoft.com/office/drawing/2014/main" id="{1C4362B1-112F-974D-B2EF-3C8E3A87BCE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46752" y="1587811"/>
            <a:ext cx="434546" cy="434546"/>
          </a:xfrm>
          <a:prstGeom prst="rect">
            <a:avLst/>
          </a:prstGeom>
        </p:spPr>
      </p:pic>
      <p:pic>
        <p:nvPicPr>
          <p:cNvPr id="17" name="Picture 16" descr="Shape&#10;&#10;Description automatically generated with low confidence">
            <a:extLst>
              <a:ext uri="{FF2B5EF4-FFF2-40B4-BE49-F238E27FC236}">
                <a16:creationId xmlns:a16="http://schemas.microsoft.com/office/drawing/2014/main" id="{DA08DB5F-733D-D74D-8C39-4AF9B63C62B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38200" y="5417479"/>
            <a:ext cx="434546" cy="434546"/>
          </a:xfrm>
          <a:prstGeom prst="rect">
            <a:avLst/>
          </a:prstGeom>
        </p:spPr>
      </p:pic>
      <p:pic>
        <p:nvPicPr>
          <p:cNvPr id="18" name="Picture 17" descr="Shape&#10;&#10;Description automatically generated with low confidence">
            <a:extLst>
              <a:ext uri="{FF2B5EF4-FFF2-40B4-BE49-F238E27FC236}">
                <a16:creationId xmlns:a16="http://schemas.microsoft.com/office/drawing/2014/main" id="{B7FFC596-561A-BE48-9C98-D75C07AA2C4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47992" y="6053898"/>
            <a:ext cx="434546" cy="434546"/>
          </a:xfrm>
          <a:prstGeom prst="rect">
            <a:avLst/>
          </a:prstGeom>
        </p:spPr>
      </p:pic>
      <p:pic>
        <p:nvPicPr>
          <p:cNvPr id="19" name="Picture 18" descr="Shape&#10;&#10;Description automatically generated with low confidence">
            <a:extLst>
              <a:ext uri="{FF2B5EF4-FFF2-40B4-BE49-F238E27FC236}">
                <a16:creationId xmlns:a16="http://schemas.microsoft.com/office/drawing/2014/main" id="{A0ABD62F-3BAF-F144-8B11-CFB9C2AB533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38200" y="3956605"/>
            <a:ext cx="434546" cy="434546"/>
          </a:xfrm>
          <a:prstGeom prst="rect">
            <a:avLst/>
          </a:prstGeom>
        </p:spPr>
      </p:pic>
      <p:pic>
        <p:nvPicPr>
          <p:cNvPr id="20" name="Picture 19" descr="Shape&#10;&#10;Description automatically generated with low confidence">
            <a:extLst>
              <a:ext uri="{FF2B5EF4-FFF2-40B4-BE49-F238E27FC236}">
                <a16:creationId xmlns:a16="http://schemas.microsoft.com/office/drawing/2014/main" id="{26BCBD5B-56BF-2E4C-859C-D1AB253B222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42051" y="2302203"/>
            <a:ext cx="434546" cy="434546"/>
          </a:xfrm>
          <a:prstGeom prst="rect">
            <a:avLst/>
          </a:prstGeom>
        </p:spPr>
      </p:pic>
      <p:pic>
        <p:nvPicPr>
          <p:cNvPr id="21" name="Picture 20" descr="Shape&#10;&#10;Description automatically generated with low confidence">
            <a:extLst>
              <a:ext uri="{FF2B5EF4-FFF2-40B4-BE49-F238E27FC236}">
                <a16:creationId xmlns:a16="http://schemas.microsoft.com/office/drawing/2014/main" id="{1F175FDD-2655-574D-91C4-B17E06F09EF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46752" y="3087281"/>
            <a:ext cx="434546" cy="434546"/>
          </a:xfrm>
          <a:prstGeom prst="rect">
            <a:avLst/>
          </a:prstGeom>
        </p:spPr>
      </p:pic>
      <p:pic>
        <p:nvPicPr>
          <p:cNvPr id="22" name="Imagem 3" descr="Business handshake">
            <a:extLst>
              <a:ext uri="{FF2B5EF4-FFF2-40B4-BE49-F238E27FC236}">
                <a16:creationId xmlns:a16="http://schemas.microsoft.com/office/drawing/2014/main" id="{AFE9CC16-F62D-E242-AC8A-82A1027F8446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/>
        </p:blipFill>
        <p:spPr>
          <a:xfrm>
            <a:off x="9201600" y="2210620"/>
            <a:ext cx="2700000" cy="1799560"/>
          </a:xfrm>
          <a:prstGeom prst="rect">
            <a:avLst/>
          </a:prstGeom>
        </p:spPr>
      </p:pic>
      <p:sp>
        <p:nvSpPr>
          <p:cNvPr id="23" name="Oval 123">
            <a:extLst>
              <a:ext uri="{FF2B5EF4-FFF2-40B4-BE49-F238E27FC236}">
                <a16:creationId xmlns:a16="http://schemas.microsoft.com/office/drawing/2014/main" id="{C9D3657D-A355-324E-B9D0-7B19A20CD4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07928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146771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143</Words>
  <Application>Microsoft Office PowerPoint</Application>
  <PresentationFormat>Widescreen</PresentationFormat>
  <Paragraphs>32</Paragraphs>
  <Slides>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Recursos humanos slide 1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Recursos humanos slide 1</dc:title>
  <dc:creator>User</dc:creator>
  <cp:lastModifiedBy>User</cp:lastModifiedBy>
  <cp:revision>1</cp:revision>
  <dcterms:created xsi:type="dcterms:W3CDTF">2021-03-15T19:34:19Z</dcterms:created>
  <dcterms:modified xsi:type="dcterms:W3CDTF">2021-03-15T19:38:06Z</dcterms:modified>
</cp:coreProperties>
</file>