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A5024B-53D4-4189-BEBD-5B36270B67D7}" type="doc">
      <dgm:prSet loTypeId="urn:microsoft.com/office/officeart/2005/8/layout/hierarchy1" loCatId="hierarchy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888C517-A3C2-448A-BBCD-5552A32A9BCD}">
      <dgm:prSet/>
      <dgm:spPr/>
      <dgm:t>
        <a:bodyPr/>
        <a:lstStyle/>
        <a:p>
          <a:r>
            <a:rPr lang="pt-BR"/>
            <a:t>L’Alphabet</a:t>
          </a:r>
          <a:endParaRPr lang="en-US"/>
        </a:p>
      </dgm:t>
    </dgm:pt>
    <dgm:pt modelId="{52261078-7A21-40F5-B05E-C8E9EFBC7E18}" type="parTrans" cxnId="{DF629A47-D30F-48DC-808E-24B448AC23FF}">
      <dgm:prSet/>
      <dgm:spPr/>
      <dgm:t>
        <a:bodyPr/>
        <a:lstStyle/>
        <a:p>
          <a:endParaRPr lang="en-US"/>
        </a:p>
      </dgm:t>
    </dgm:pt>
    <dgm:pt modelId="{407A6A02-FC33-4D8E-A7FC-BAF939B7E1A9}" type="sibTrans" cxnId="{DF629A47-D30F-48DC-808E-24B448AC23FF}">
      <dgm:prSet/>
      <dgm:spPr/>
      <dgm:t>
        <a:bodyPr/>
        <a:lstStyle/>
        <a:p>
          <a:endParaRPr lang="en-US"/>
        </a:p>
      </dgm:t>
    </dgm:pt>
    <dgm:pt modelId="{A456AE5E-3D4D-4EB9-8F43-9BAA78B81362}">
      <dgm:prSet/>
      <dgm:spPr/>
      <dgm:t>
        <a:bodyPr/>
        <a:lstStyle/>
        <a:p>
          <a:r>
            <a:rPr lang="en-US" b="1"/>
            <a:t>26 lettres / 20 consonnes / 6 voyelles</a:t>
          </a:r>
          <a:endParaRPr lang="en-US"/>
        </a:p>
      </dgm:t>
    </dgm:pt>
    <dgm:pt modelId="{2BDFD87F-D744-49A8-85F1-9B4B4DD380BF}" type="parTrans" cxnId="{0E3FB7B8-E622-4E6D-B531-9D626367C18C}">
      <dgm:prSet/>
      <dgm:spPr/>
      <dgm:t>
        <a:bodyPr/>
        <a:lstStyle/>
        <a:p>
          <a:endParaRPr lang="en-US"/>
        </a:p>
      </dgm:t>
    </dgm:pt>
    <dgm:pt modelId="{E1F432F1-4E4B-4D9C-88F7-2C71E66C6614}" type="sibTrans" cxnId="{0E3FB7B8-E622-4E6D-B531-9D626367C18C}">
      <dgm:prSet/>
      <dgm:spPr/>
      <dgm:t>
        <a:bodyPr/>
        <a:lstStyle/>
        <a:p>
          <a:endParaRPr lang="en-US"/>
        </a:p>
      </dgm:t>
    </dgm:pt>
    <dgm:pt modelId="{09EEE47D-00E9-463E-B275-C066BD4E5CDD}" type="pres">
      <dgm:prSet presAssocID="{5CA5024B-53D4-4189-BEBD-5B36270B67D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2C41AA7-EA73-4154-AA31-1BF07C7F8257}" type="pres">
      <dgm:prSet presAssocID="{6888C517-A3C2-448A-BBCD-5552A32A9BCD}" presName="hierRoot1" presStyleCnt="0"/>
      <dgm:spPr/>
    </dgm:pt>
    <dgm:pt modelId="{6A1B0453-6B90-43AC-BD27-DBEE7B52AE5B}" type="pres">
      <dgm:prSet presAssocID="{6888C517-A3C2-448A-BBCD-5552A32A9BCD}" presName="composite" presStyleCnt="0"/>
      <dgm:spPr/>
    </dgm:pt>
    <dgm:pt modelId="{94354AB4-4C76-4967-A660-0FCDFEE09814}" type="pres">
      <dgm:prSet presAssocID="{6888C517-A3C2-448A-BBCD-5552A32A9BCD}" presName="background" presStyleLbl="node0" presStyleIdx="0" presStyleCnt="2"/>
      <dgm:spPr/>
    </dgm:pt>
    <dgm:pt modelId="{330DEBE8-5B19-40F8-8A09-16757C6DC364}" type="pres">
      <dgm:prSet presAssocID="{6888C517-A3C2-448A-BBCD-5552A32A9BCD}" presName="text" presStyleLbl="fgAcc0" presStyleIdx="0" presStyleCnt="2">
        <dgm:presLayoutVars>
          <dgm:chPref val="3"/>
        </dgm:presLayoutVars>
      </dgm:prSet>
      <dgm:spPr/>
    </dgm:pt>
    <dgm:pt modelId="{F59BA084-FCD1-4060-9B27-537CC1C50A47}" type="pres">
      <dgm:prSet presAssocID="{6888C517-A3C2-448A-BBCD-5552A32A9BCD}" presName="hierChild2" presStyleCnt="0"/>
      <dgm:spPr/>
    </dgm:pt>
    <dgm:pt modelId="{C4707BC7-CF4E-47AD-832C-208A4FA84E66}" type="pres">
      <dgm:prSet presAssocID="{A456AE5E-3D4D-4EB9-8F43-9BAA78B81362}" presName="hierRoot1" presStyleCnt="0"/>
      <dgm:spPr/>
    </dgm:pt>
    <dgm:pt modelId="{A712F9B6-F100-4530-8071-143AE0AA31F8}" type="pres">
      <dgm:prSet presAssocID="{A456AE5E-3D4D-4EB9-8F43-9BAA78B81362}" presName="composite" presStyleCnt="0"/>
      <dgm:spPr/>
    </dgm:pt>
    <dgm:pt modelId="{6F4EA360-EB8B-445E-89A6-6D91982B783D}" type="pres">
      <dgm:prSet presAssocID="{A456AE5E-3D4D-4EB9-8F43-9BAA78B81362}" presName="background" presStyleLbl="node0" presStyleIdx="1" presStyleCnt="2"/>
      <dgm:spPr/>
    </dgm:pt>
    <dgm:pt modelId="{DE4D5759-EFAB-48FD-A746-784060EAB965}" type="pres">
      <dgm:prSet presAssocID="{A456AE5E-3D4D-4EB9-8F43-9BAA78B81362}" presName="text" presStyleLbl="fgAcc0" presStyleIdx="1" presStyleCnt="2">
        <dgm:presLayoutVars>
          <dgm:chPref val="3"/>
        </dgm:presLayoutVars>
      </dgm:prSet>
      <dgm:spPr/>
    </dgm:pt>
    <dgm:pt modelId="{6FC2020C-B822-4A25-8433-0B100CBE4658}" type="pres">
      <dgm:prSet presAssocID="{A456AE5E-3D4D-4EB9-8F43-9BAA78B81362}" presName="hierChild2" presStyleCnt="0"/>
      <dgm:spPr/>
    </dgm:pt>
  </dgm:ptLst>
  <dgm:cxnLst>
    <dgm:cxn modelId="{8C8DB238-4483-4711-B4B3-C3B48628E997}" type="presOf" srcId="{A456AE5E-3D4D-4EB9-8F43-9BAA78B81362}" destId="{DE4D5759-EFAB-48FD-A746-784060EAB965}" srcOrd="0" destOrd="0" presId="urn:microsoft.com/office/officeart/2005/8/layout/hierarchy1"/>
    <dgm:cxn modelId="{DF629A47-D30F-48DC-808E-24B448AC23FF}" srcId="{5CA5024B-53D4-4189-BEBD-5B36270B67D7}" destId="{6888C517-A3C2-448A-BBCD-5552A32A9BCD}" srcOrd="0" destOrd="0" parTransId="{52261078-7A21-40F5-B05E-C8E9EFBC7E18}" sibTransId="{407A6A02-FC33-4D8E-A7FC-BAF939B7E1A9}"/>
    <dgm:cxn modelId="{18573879-DA41-410A-B96D-D3D1151D80AE}" type="presOf" srcId="{6888C517-A3C2-448A-BBCD-5552A32A9BCD}" destId="{330DEBE8-5B19-40F8-8A09-16757C6DC364}" srcOrd="0" destOrd="0" presId="urn:microsoft.com/office/officeart/2005/8/layout/hierarchy1"/>
    <dgm:cxn modelId="{7FD78C59-250B-4663-844F-C06AA77112A3}" type="presOf" srcId="{5CA5024B-53D4-4189-BEBD-5B36270B67D7}" destId="{09EEE47D-00E9-463E-B275-C066BD4E5CDD}" srcOrd="0" destOrd="0" presId="urn:microsoft.com/office/officeart/2005/8/layout/hierarchy1"/>
    <dgm:cxn modelId="{0E3FB7B8-E622-4E6D-B531-9D626367C18C}" srcId="{5CA5024B-53D4-4189-BEBD-5B36270B67D7}" destId="{A456AE5E-3D4D-4EB9-8F43-9BAA78B81362}" srcOrd="1" destOrd="0" parTransId="{2BDFD87F-D744-49A8-85F1-9B4B4DD380BF}" sibTransId="{E1F432F1-4E4B-4D9C-88F7-2C71E66C6614}"/>
    <dgm:cxn modelId="{BD0A4BA9-05EF-4352-AF58-D31B968932D5}" type="presParOf" srcId="{09EEE47D-00E9-463E-B275-C066BD4E5CDD}" destId="{A2C41AA7-EA73-4154-AA31-1BF07C7F8257}" srcOrd="0" destOrd="0" presId="urn:microsoft.com/office/officeart/2005/8/layout/hierarchy1"/>
    <dgm:cxn modelId="{54317D23-9ADD-4774-99B2-548128A8C727}" type="presParOf" srcId="{A2C41AA7-EA73-4154-AA31-1BF07C7F8257}" destId="{6A1B0453-6B90-43AC-BD27-DBEE7B52AE5B}" srcOrd="0" destOrd="0" presId="urn:microsoft.com/office/officeart/2005/8/layout/hierarchy1"/>
    <dgm:cxn modelId="{10FDDAD7-0A78-4FD9-95E1-7569C75CE679}" type="presParOf" srcId="{6A1B0453-6B90-43AC-BD27-DBEE7B52AE5B}" destId="{94354AB4-4C76-4967-A660-0FCDFEE09814}" srcOrd="0" destOrd="0" presId="urn:microsoft.com/office/officeart/2005/8/layout/hierarchy1"/>
    <dgm:cxn modelId="{B1D65575-6A03-46BF-8DF9-6F34B5CB5022}" type="presParOf" srcId="{6A1B0453-6B90-43AC-BD27-DBEE7B52AE5B}" destId="{330DEBE8-5B19-40F8-8A09-16757C6DC364}" srcOrd="1" destOrd="0" presId="urn:microsoft.com/office/officeart/2005/8/layout/hierarchy1"/>
    <dgm:cxn modelId="{D3E4754E-FC2D-4289-8482-1295D544994B}" type="presParOf" srcId="{A2C41AA7-EA73-4154-AA31-1BF07C7F8257}" destId="{F59BA084-FCD1-4060-9B27-537CC1C50A47}" srcOrd="1" destOrd="0" presId="urn:microsoft.com/office/officeart/2005/8/layout/hierarchy1"/>
    <dgm:cxn modelId="{9F1973BA-A80D-4035-A6C9-091739AA1C98}" type="presParOf" srcId="{09EEE47D-00E9-463E-B275-C066BD4E5CDD}" destId="{C4707BC7-CF4E-47AD-832C-208A4FA84E66}" srcOrd="1" destOrd="0" presId="urn:microsoft.com/office/officeart/2005/8/layout/hierarchy1"/>
    <dgm:cxn modelId="{48AA7E80-E8F2-4CBC-8DB0-324206CFDD1F}" type="presParOf" srcId="{C4707BC7-CF4E-47AD-832C-208A4FA84E66}" destId="{A712F9B6-F100-4530-8071-143AE0AA31F8}" srcOrd="0" destOrd="0" presId="urn:microsoft.com/office/officeart/2005/8/layout/hierarchy1"/>
    <dgm:cxn modelId="{F2A9C316-0796-46EE-90E0-0ECD803529C7}" type="presParOf" srcId="{A712F9B6-F100-4530-8071-143AE0AA31F8}" destId="{6F4EA360-EB8B-445E-89A6-6D91982B783D}" srcOrd="0" destOrd="0" presId="urn:microsoft.com/office/officeart/2005/8/layout/hierarchy1"/>
    <dgm:cxn modelId="{1FE9D7F4-A34A-4F32-B79A-F7D63DF3D576}" type="presParOf" srcId="{A712F9B6-F100-4530-8071-143AE0AA31F8}" destId="{DE4D5759-EFAB-48FD-A746-784060EAB965}" srcOrd="1" destOrd="0" presId="urn:microsoft.com/office/officeart/2005/8/layout/hierarchy1"/>
    <dgm:cxn modelId="{32588589-6286-4593-ADDF-255247F766FD}" type="presParOf" srcId="{C4707BC7-CF4E-47AD-832C-208A4FA84E66}" destId="{6FC2020C-B822-4A25-8433-0B100CBE465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5573EA-75DA-4ADA-9453-7C1D718C3C37}" type="doc">
      <dgm:prSet loTypeId="urn:microsoft.com/office/officeart/2008/layout/LinedList" loCatId="list" qsTypeId="urn:microsoft.com/office/officeart/2005/8/quickstyle/simple5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94CD287-5832-43E5-9EE3-302A5A6F83AF}">
      <dgm:prSet/>
      <dgm:spPr/>
      <dgm:t>
        <a:bodyPr/>
        <a:lstStyle/>
        <a:p>
          <a:r>
            <a:rPr lang="en-US" b="1"/>
            <a:t>A a [a]</a:t>
          </a:r>
          <a:endParaRPr lang="en-US"/>
        </a:p>
      </dgm:t>
    </dgm:pt>
    <dgm:pt modelId="{6F3A75A6-EC07-4AC9-A875-485FA4EE7FBC}" type="parTrans" cxnId="{C78841E4-9A9D-47FF-8085-71B5880324E0}">
      <dgm:prSet/>
      <dgm:spPr/>
      <dgm:t>
        <a:bodyPr/>
        <a:lstStyle/>
        <a:p>
          <a:endParaRPr lang="en-US"/>
        </a:p>
      </dgm:t>
    </dgm:pt>
    <dgm:pt modelId="{8F625F7B-454F-4A33-9BFD-24DCBCF8BE6B}" type="sibTrans" cxnId="{C78841E4-9A9D-47FF-8085-71B5880324E0}">
      <dgm:prSet/>
      <dgm:spPr/>
      <dgm:t>
        <a:bodyPr/>
        <a:lstStyle/>
        <a:p>
          <a:endParaRPr lang="en-US"/>
        </a:p>
      </dgm:t>
    </dgm:pt>
    <dgm:pt modelId="{FE85F8E2-0AA8-4D13-9059-FD147DC239BA}">
      <dgm:prSet/>
      <dgm:spPr/>
      <dgm:t>
        <a:bodyPr/>
        <a:lstStyle/>
        <a:p>
          <a:r>
            <a:rPr lang="pt-BR" b="1"/>
            <a:t>B b [be]</a:t>
          </a:r>
          <a:endParaRPr lang="en-US"/>
        </a:p>
      </dgm:t>
    </dgm:pt>
    <dgm:pt modelId="{98D0F613-D489-4730-A412-EED18FE00E1C}" type="parTrans" cxnId="{CD49C28F-B94B-4B15-8EE8-D32BAB64AC5C}">
      <dgm:prSet/>
      <dgm:spPr/>
      <dgm:t>
        <a:bodyPr/>
        <a:lstStyle/>
        <a:p>
          <a:endParaRPr lang="en-US"/>
        </a:p>
      </dgm:t>
    </dgm:pt>
    <dgm:pt modelId="{28501F6C-F374-4F50-8B00-31172080F95C}" type="sibTrans" cxnId="{CD49C28F-B94B-4B15-8EE8-D32BAB64AC5C}">
      <dgm:prSet/>
      <dgm:spPr/>
      <dgm:t>
        <a:bodyPr/>
        <a:lstStyle/>
        <a:p>
          <a:endParaRPr lang="en-US"/>
        </a:p>
      </dgm:t>
    </dgm:pt>
    <dgm:pt modelId="{F75B42B9-3022-4BE8-889E-710B01559021}">
      <dgm:prSet/>
      <dgm:spPr/>
      <dgm:t>
        <a:bodyPr/>
        <a:lstStyle/>
        <a:p>
          <a:r>
            <a:rPr lang="pt-BR" b="1"/>
            <a:t>C c [se]</a:t>
          </a:r>
          <a:endParaRPr lang="en-US"/>
        </a:p>
      </dgm:t>
    </dgm:pt>
    <dgm:pt modelId="{826CF394-C953-4EE5-AC79-69962CA0C002}" type="parTrans" cxnId="{197D3218-C7E1-448B-B989-0397B6C64447}">
      <dgm:prSet/>
      <dgm:spPr/>
      <dgm:t>
        <a:bodyPr/>
        <a:lstStyle/>
        <a:p>
          <a:endParaRPr lang="en-US"/>
        </a:p>
      </dgm:t>
    </dgm:pt>
    <dgm:pt modelId="{004F1232-3A1E-47E7-B123-1F81A33A3F58}" type="sibTrans" cxnId="{197D3218-C7E1-448B-B989-0397B6C64447}">
      <dgm:prSet/>
      <dgm:spPr/>
      <dgm:t>
        <a:bodyPr/>
        <a:lstStyle/>
        <a:p>
          <a:endParaRPr lang="en-US"/>
        </a:p>
      </dgm:t>
    </dgm:pt>
    <dgm:pt modelId="{0422549A-9DD8-4F83-8472-ECE5E1898F0F}">
      <dgm:prSet/>
      <dgm:spPr/>
      <dgm:t>
        <a:bodyPr/>
        <a:lstStyle/>
        <a:p>
          <a:r>
            <a:rPr lang="pt-BR" b="1"/>
            <a:t>D d [de]</a:t>
          </a:r>
          <a:endParaRPr lang="en-US"/>
        </a:p>
      </dgm:t>
    </dgm:pt>
    <dgm:pt modelId="{EEC96340-4B3D-4735-903C-69111712D9B1}" type="parTrans" cxnId="{EA64B370-C667-4C2D-B012-A012BE39BC8B}">
      <dgm:prSet/>
      <dgm:spPr/>
      <dgm:t>
        <a:bodyPr/>
        <a:lstStyle/>
        <a:p>
          <a:endParaRPr lang="en-US"/>
        </a:p>
      </dgm:t>
    </dgm:pt>
    <dgm:pt modelId="{AA243D19-A5DB-4D1A-8BC5-05B7199D9E1B}" type="sibTrans" cxnId="{EA64B370-C667-4C2D-B012-A012BE39BC8B}">
      <dgm:prSet/>
      <dgm:spPr/>
      <dgm:t>
        <a:bodyPr/>
        <a:lstStyle/>
        <a:p>
          <a:endParaRPr lang="en-US"/>
        </a:p>
      </dgm:t>
    </dgm:pt>
    <dgm:pt modelId="{A9DB8BDC-3E8C-4C49-B4D5-E8615D1B618A}">
      <dgm:prSet/>
      <dgm:spPr/>
      <dgm:t>
        <a:bodyPr/>
        <a:lstStyle/>
        <a:p>
          <a:r>
            <a:rPr lang="pt-BR" b="1"/>
            <a:t>E e [ə]</a:t>
          </a:r>
          <a:endParaRPr lang="en-US"/>
        </a:p>
      </dgm:t>
    </dgm:pt>
    <dgm:pt modelId="{642B9F49-3C57-4332-9D37-1693CCC99ED3}" type="parTrans" cxnId="{4A4340BD-DEC7-46BE-8748-3E716051F608}">
      <dgm:prSet/>
      <dgm:spPr/>
      <dgm:t>
        <a:bodyPr/>
        <a:lstStyle/>
        <a:p>
          <a:endParaRPr lang="en-US"/>
        </a:p>
      </dgm:t>
    </dgm:pt>
    <dgm:pt modelId="{07BEBA56-538D-4C87-9D2F-9979B1F0D883}" type="sibTrans" cxnId="{4A4340BD-DEC7-46BE-8748-3E716051F608}">
      <dgm:prSet/>
      <dgm:spPr/>
      <dgm:t>
        <a:bodyPr/>
        <a:lstStyle/>
        <a:p>
          <a:endParaRPr lang="en-US"/>
        </a:p>
      </dgm:t>
    </dgm:pt>
    <dgm:pt modelId="{EC6B3AAD-7827-485F-BA70-08C543F8B7D7}">
      <dgm:prSet/>
      <dgm:spPr/>
      <dgm:t>
        <a:bodyPr/>
        <a:lstStyle/>
        <a:p>
          <a:r>
            <a:rPr lang="pt-BR" b="1" dirty="0"/>
            <a:t>F </a:t>
          </a:r>
          <a:r>
            <a:rPr lang="pt-BR" b="1" dirty="0" err="1"/>
            <a:t>f</a:t>
          </a:r>
          <a:r>
            <a:rPr lang="pt-BR" b="1" dirty="0"/>
            <a:t> [</a:t>
          </a:r>
          <a:r>
            <a:rPr lang="pt-BR" b="1" dirty="0" err="1"/>
            <a:t>ɛf</a:t>
          </a:r>
          <a:r>
            <a:rPr lang="pt-BR" b="1" dirty="0"/>
            <a:t>]</a:t>
          </a:r>
          <a:endParaRPr lang="en-US" dirty="0"/>
        </a:p>
      </dgm:t>
    </dgm:pt>
    <dgm:pt modelId="{A299334A-459B-43F8-98F8-B398160F9A85}" type="parTrans" cxnId="{09AF1327-65B8-46B2-90D1-F27D86104A6E}">
      <dgm:prSet/>
      <dgm:spPr/>
      <dgm:t>
        <a:bodyPr/>
        <a:lstStyle/>
        <a:p>
          <a:endParaRPr lang="en-US"/>
        </a:p>
      </dgm:t>
    </dgm:pt>
    <dgm:pt modelId="{0A2DE9BB-A912-481F-8927-5A9FFEC9500F}" type="sibTrans" cxnId="{09AF1327-65B8-46B2-90D1-F27D86104A6E}">
      <dgm:prSet/>
      <dgm:spPr/>
      <dgm:t>
        <a:bodyPr/>
        <a:lstStyle/>
        <a:p>
          <a:endParaRPr lang="en-US"/>
        </a:p>
      </dgm:t>
    </dgm:pt>
    <dgm:pt modelId="{D73845FC-0AF0-4191-AF2C-BEE65EF08FB7}">
      <dgm:prSet/>
      <dgm:spPr/>
      <dgm:t>
        <a:bodyPr/>
        <a:lstStyle/>
        <a:p>
          <a:r>
            <a:rPr lang="pt-BR" b="1"/>
            <a:t>G g [ʒe]</a:t>
          </a:r>
          <a:endParaRPr lang="en-US"/>
        </a:p>
      </dgm:t>
    </dgm:pt>
    <dgm:pt modelId="{75B406C3-24B9-4C48-9292-72EB5C387FCE}" type="parTrans" cxnId="{DF866340-00B3-48D8-BE7B-A14B4D575B0D}">
      <dgm:prSet/>
      <dgm:spPr/>
      <dgm:t>
        <a:bodyPr/>
        <a:lstStyle/>
        <a:p>
          <a:endParaRPr lang="en-US"/>
        </a:p>
      </dgm:t>
    </dgm:pt>
    <dgm:pt modelId="{43C9BFCF-4336-4904-8B7D-4B5EDE235EEB}" type="sibTrans" cxnId="{DF866340-00B3-48D8-BE7B-A14B4D575B0D}">
      <dgm:prSet/>
      <dgm:spPr/>
      <dgm:t>
        <a:bodyPr/>
        <a:lstStyle/>
        <a:p>
          <a:endParaRPr lang="en-US"/>
        </a:p>
      </dgm:t>
    </dgm:pt>
    <dgm:pt modelId="{3011977F-FB42-425C-B73C-28244790E263}">
      <dgm:prSet/>
      <dgm:spPr/>
      <dgm:t>
        <a:bodyPr/>
        <a:lstStyle/>
        <a:p>
          <a:r>
            <a:rPr lang="pt-BR" b="1"/>
            <a:t>H h [aʃ]</a:t>
          </a:r>
          <a:endParaRPr lang="en-US"/>
        </a:p>
      </dgm:t>
    </dgm:pt>
    <dgm:pt modelId="{179F9DF4-5BD7-4624-9E24-56DFA0E0F216}" type="parTrans" cxnId="{208CD71E-71BA-4CCB-A5C0-13D65C1E115B}">
      <dgm:prSet/>
      <dgm:spPr/>
      <dgm:t>
        <a:bodyPr/>
        <a:lstStyle/>
        <a:p>
          <a:endParaRPr lang="en-US"/>
        </a:p>
      </dgm:t>
    </dgm:pt>
    <dgm:pt modelId="{49C635A3-ADF0-47FE-8D32-E82CA594FF2F}" type="sibTrans" cxnId="{208CD71E-71BA-4CCB-A5C0-13D65C1E115B}">
      <dgm:prSet/>
      <dgm:spPr/>
      <dgm:t>
        <a:bodyPr/>
        <a:lstStyle/>
        <a:p>
          <a:endParaRPr lang="en-US"/>
        </a:p>
      </dgm:t>
    </dgm:pt>
    <dgm:pt modelId="{31481674-2B07-4A78-B6D7-987125671829}">
      <dgm:prSet/>
      <dgm:spPr/>
      <dgm:t>
        <a:bodyPr/>
        <a:lstStyle/>
        <a:p>
          <a:r>
            <a:rPr lang="pt-BR" b="1"/>
            <a:t>I i [i]</a:t>
          </a:r>
          <a:endParaRPr lang="en-US"/>
        </a:p>
      </dgm:t>
    </dgm:pt>
    <dgm:pt modelId="{2A6B1372-CE38-44C3-9476-0FE8201B6705}" type="parTrans" cxnId="{B1A43516-A403-4238-8BDB-BF7764E78F19}">
      <dgm:prSet/>
      <dgm:spPr/>
      <dgm:t>
        <a:bodyPr/>
        <a:lstStyle/>
        <a:p>
          <a:endParaRPr lang="en-US"/>
        </a:p>
      </dgm:t>
    </dgm:pt>
    <dgm:pt modelId="{B8955039-F2A8-4B75-A5CD-1FF0962314BC}" type="sibTrans" cxnId="{B1A43516-A403-4238-8BDB-BF7764E78F19}">
      <dgm:prSet/>
      <dgm:spPr/>
      <dgm:t>
        <a:bodyPr/>
        <a:lstStyle/>
        <a:p>
          <a:endParaRPr lang="en-US"/>
        </a:p>
      </dgm:t>
    </dgm:pt>
    <dgm:pt modelId="{446E1CDB-C4C1-4E79-B45F-6C40FE7673CF}" type="pres">
      <dgm:prSet presAssocID="{D55573EA-75DA-4ADA-9453-7C1D718C3C37}" presName="vert0" presStyleCnt="0">
        <dgm:presLayoutVars>
          <dgm:dir/>
          <dgm:animOne val="branch"/>
          <dgm:animLvl val="lvl"/>
        </dgm:presLayoutVars>
      </dgm:prSet>
      <dgm:spPr/>
    </dgm:pt>
    <dgm:pt modelId="{5E38F3A3-3A69-4583-B067-7E3D5F04B20B}" type="pres">
      <dgm:prSet presAssocID="{094CD287-5832-43E5-9EE3-302A5A6F83AF}" presName="thickLine" presStyleLbl="alignNode1" presStyleIdx="0" presStyleCnt="9"/>
      <dgm:spPr/>
    </dgm:pt>
    <dgm:pt modelId="{7AD049A9-DCA6-47AE-B4C6-D20A1459C1D7}" type="pres">
      <dgm:prSet presAssocID="{094CD287-5832-43E5-9EE3-302A5A6F83AF}" presName="horz1" presStyleCnt="0"/>
      <dgm:spPr/>
    </dgm:pt>
    <dgm:pt modelId="{F485444E-970B-4F7F-A4AF-B29C1E5810F9}" type="pres">
      <dgm:prSet presAssocID="{094CD287-5832-43E5-9EE3-302A5A6F83AF}" presName="tx1" presStyleLbl="revTx" presStyleIdx="0" presStyleCnt="9"/>
      <dgm:spPr/>
    </dgm:pt>
    <dgm:pt modelId="{DDD6F46F-E8BB-4D60-B4CE-83A2EEAE5CF8}" type="pres">
      <dgm:prSet presAssocID="{094CD287-5832-43E5-9EE3-302A5A6F83AF}" presName="vert1" presStyleCnt="0"/>
      <dgm:spPr/>
    </dgm:pt>
    <dgm:pt modelId="{1B7EA745-784F-4F8B-BF30-1012A25FF48E}" type="pres">
      <dgm:prSet presAssocID="{FE85F8E2-0AA8-4D13-9059-FD147DC239BA}" presName="thickLine" presStyleLbl="alignNode1" presStyleIdx="1" presStyleCnt="9"/>
      <dgm:spPr/>
    </dgm:pt>
    <dgm:pt modelId="{2691D7F1-B00E-4C87-9656-6BF7AC3231EA}" type="pres">
      <dgm:prSet presAssocID="{FE85F8E2-0AA8-4D13-9059-FD147DC239BA}" presName="horz1" presStyleCnt="0"/>
      <dgm:spPr/>
    </dgm:pt>
    <dgm:pt modelId="{29FAB34B-FECA-41F7-831B-D09123D3B110}" type="pres">
      <dgm:prSet presAssocID="{FE85F8E2-0AA8-4D13-9059-FD147DC239BA}" presName="tx1" presStyleLbl="revTx" presStyleIdx="1" presStyleCnt="9"/>
      <dgm:spPr/>
    </dgm:pt>
    <dgm:pt modelId="{1479194B-58C8-42E1-9FC2-B9E8D914561B}" type="pres">
      <dgm:prSet presAssocID="{FE85F8E2-0AA8-4D13-9059-FD147DC239BA}" presName="vert1" presStyleCnt="0"/>
      <dgm:spPr/>
    </dgm:pt>
    <dgm:pt modelId="{7761B311-75F8-41F5-B2BC-74F24F5ACD19}" type="pres">
      <dgm:prSet presAssocID="{F75B42B9-3022-4BE8-889E-710B01559021}" presName="thickLine" presStyleLbl="alignNode1" presStyleIdx="2" presStyleCnt="9"/>
      <dgm:spPr/>
    </dgm:pt>
    <dgm:pt modelId="{6D778059-7EBA-4775-BDD4-5BD880A7049B}" type="pres">
      <dgm:prSet presAssocID="{F75B42B9-3022-4BE8-889E-710B01559021}" presName="horz1" presStyleCnt="0"/>
      <dgm:spPr/>
    </dgm:pt>
    <dgm:pt modelId="{5A127133-7990-4788-A3E8-B873F58FB777}" type="pres">
      <dgm:prSet presAssocID="{F75B42B9-3022-4BE8-889E-710B01559021}" presName="tx1" presStyleLbl="revTx" presStyleIdx="2" presStyleCnt="9"/>
      <dgm:spPr/>
    </dgm:pt>
    <dgm:pt modelId="{EFEFB4FA-EB1C-466C-94DE-44068E0699F1}" type="pres">
      <dgm:prSet presAssocID="{F75B42B9-3022-4BE8-889E-710B01559021}" presName="vert1" presStyleCnt="0"/>
      <dgm:spPr/>
    </dgm:pt>
    <dgm:pt modelId="{A188DB51-49A8-4CD0-B188-37BB3B479185}" type="pres">
      <dgm:prSet presAssocID="{0422549A-9DD8-4F83-8472-ECE5E1898F0F}" presName="thickLine" presStyleLbl="alignNode1" presStyleIdx="3" presStyleCnt="9"/>
      <dgm:spPr/>
    </dgm:pt>
    <dgm:pt modelId="{6C5DA202-ADE0-4E54-9F91-D844F20A3FB7}" type="pres">
      <dgm:prSet presAssocID="{0422549A-9DD8-4F83-8472-ECE5E1898F0F}" presName="horz1" presStyleCnt="0"/>
      <dgm:spPr/>
    </dgm:pt>
    <dgm:pt modelId="{CCDFA3FC-A465-4502-A1FC-00C199832551}" type="pres">
      <dgm:prSet presAssocID="{0422549A-9DD8-4F83-8472-ECE5E1898F0F}" presName="tx1" presStyleLbl="revTx" presStyleIdx="3" presStyleCnt="9"/>
      <dgm:spPr/>
    </dgm:pt>
    <dgm:pt modelId="{75C4039D-2888-45D1-BFE7-DCFE606807BB}" type="pres">
      <dgm:prSet presAssocID="{0422549A-9DD8-4F83-8472-ECE5E1898F0F}" presName="vert1" presStyleCnt="0"/>
      <dgm:spPr/>
    </dgm:pt>
    <dgm:pt modelId="{878D06D8-79AB-449D-ACD7-3CC5EA471F7B}" type="pres">
      <dgm:prSet presAssocID="{A9DB8BDC-3E8C-4C49-B4D5-E8615D1B618A}" presName="thickLine" presStyleLbl="alignNode1" presStyleIdx="4" presStyleCnt="9"/>
      <dgm:spPr/>
    </dgm:pt>
    <dgm:pt modelId="{1AECBB7F-FF80-4140-B2D7-E93996D4CC7F}" type="pres">
      <dgm:prSet presAssocID="{A9DB8BDC-3E8C-4C49-B4D5-E8615D1B618A}" presName="horz1" presStyleCnt="0"/>
      <dgm:spPr/>
    </dgm:pt>
    <dgm:pt modelId="{B9D41437-93ED-4120-BAC7-CD9AC8F97D9C}" type="pres">
      <dgm:prSet presAssocID="{A9DB8BDC-3E8C-4C49-B4D5-E8615D1B618A}" presName="tx1" presStyleLbl="revTx" presStyleIdx="4" presStyleCnt="9"/>
      <dgm:spPr/>
    </dgm:pt>
    <dgm:pt modelId="{CFE53DA1-B156-4701-881A-CE3E884E5AE3}" type="pres">
      <dgm:prSet presAssocID="{A9DB8BDC-3E8C-4C49-B4D5-E8615D1B618A}" presName="vert1" presStyleCnt="0"/>
      <dgm:spPr/>
    </dgm:pt>
    <dgm:pt modelId="{44AF21EA-CA67-43EE-8993-8060A988E986}" type="pres">
      <dgm:prSet presAssocID="{EC6B3AAD-7827-485F-BA70-08C543F8B7D7}" presName="thickLine" presStyleLbl="alignNode1" presStyleIdx="5" presStyleCnt="9"/>
      <dgm:spPr/>
    </dgm:pt>
    <dgm:pt modelId="{A40B583D-BEDC-4DAF-A07B-D2AF41AE6674}" type="pres">
      <dgm:prSet presAssocID="{EC6B3AAD-7827-485F-BA70-08C543F8B7D7}" presName="horz1" presStyleCnt="0"/>
      <dgm:spPr/>
    </dgm:pt>
    <dgm:pt modelId="{5C58F5A8-B288-4DF7-AA91-90AF9FADE3A3}" type="pres">
      <dgm:prSet presAssocID="{EC6B3AAD-7827-485F-BA70-08C543F8B7D7}" presName="tx1" presStyleLbl="revTx" presStyleIdx="5" presStyleCnt="9"/>
      <dgm:spPr/>
    </dgm:pt>
    <dgm:pt modelId="{3E8678E7-E436-42C2-B3B5-22291FDAD5C9}" type="pres">
      <dgm:prSet presAssocID="{EC6B3AAD-7827-485F-BA70-08C543F8B7D7}" presName="vert1" presStyleCnt="0"/>
      <dgm:spPr/>
    </dgm:pt>
    <dgm:pt modelId="{A208C432-9E0D-4B3F-A9C5-F19096258DB6}" type="pres">
      <dgm:prSet presAssocID="{D73845FC-0AF0-4191-AF2C-BEE65EF08FB7}" presName="thickLine" presStyleLbl="alignNode1" presStyleIdx="6" presStyleCnt="9"/>
      <dgm:spPr/>
    </dgm:pt>
    <dgm:pt modelId="{4EC2065D-2A8C-44DF-8715-0D95BCB35EA2}" type="pres">
      <dgm:prSet presAssocID="{D73845FC-0AF0-4191-AF2C-BEE65EF08FB7}" presName="horz1" presStyleCnt="0"/>
      <dgm:spPr/>
    </dgm:pt>
    <dgm:pt modelId="{013AEB26-AFF4-4186-930E-4CCECDEABF3A}" type="pres">
      <dgm:prSet presAssocID="{D73845FC-0AF0-4191-AF2C-BEE65EF08FB7}" presName="tx1" presStyleLbl="revTx" presStyleIdx="6" presStyleCnt="9"/>
      <dgm:spPr/>
    </dgm:pt>
    <dgm:pt modelId="{870FA755-B137-4F09-A3E5-4F4EDADFD36E}" type="pres">
      <dgm:prSet presAssocID="{D73845FC-0AF0-4191-AF2C-BEE65EF08FB7}" presName="vert1" presStyleCnt="0"/>
      <dgm:spPr/>
    </dgm:pt>
    <dgm:pt modelId="{9554838A-072F-45C5-9BED-9E1A8680E2AD}" type="pres">
      <dgm:prSet presAssocID="{3011977F-FB42-425C-B73C-28244790E263}" presName="thickLine" presStyleLbl="alignNode1" presStyleIdx="7" presStyleCnt="9"/>
      <dgm:spPr/>
    </dgm:pt>
    <dgm:pt modelId="{68D02327-388C-414A-AB82-EC200AF67D2C}" type="pres">
      <dgm:prSet presAssocID="{3011977F-FB42-425C-B73C-28244790E263}" presName="horz1" presStyleCnt="0"/>
      <dgm:spPr/>
    </dgm:pt>
    <dgm:pt modelId="{C382CFA8-1FB2-48DF-A292-973BA934428C}" type="pres">
      <dgm:prSet presAssocID="{3011977F-FB42-425C-B73C-28244790E263}" presName="tx1" presStyleLbl="revTx" presStyleIdx="7" presStyleCnt="9"/>
      <dgm:spPr/>
    </dgm:pt>
    <dgm:pt modelId="{ABF981FE-DB6D-496D-9075-520D548FE188}" type="pres">
      <dgm:prSet presAssocID="{3011977F-FB42-425C-B73C-28244790E263}" presName="vert1" presStyleCnt="0"/>
      <dgm:spPr/>
    </dgm:pt>
    <dgm:pt modelId="{43CFDDEE-037B-49CE-860B-09725501A761}" type="pres">
      <dgm:prSet presAssocID="{31481674-2B07-4A78-B6D7-987125671829}" presName="thickLine" presStyleLbl="alignNode1" presStyleIdx="8" presStyleCnt="9"/>
      <dgm:spPr/>
    </dgm:pt>
    <dgm:pt modelId="{FD9B72B6-6FF4-4D98-9DCA-61857AD099A3}" type="pres">
      <dgm:prSet presAssocID="{31481674-2B07-4A78-B6D7-987125671829}" presName="horz1" presStyleCnt="0"/>
      <dgm:spPr/>
    </dgm:pt>
    <dgm:pt modelId="{ECB71A26-306B-4F1B-9E5D-E2190EDE9A78}" type="pres">
      <dgm:prSet presAssocID="{31481674-2B07-4A78-B6D7-987125671829}" presName="tx1" presStyleLbl="revTx" presStyleIdx="8" presStyleCnt="9"/>
      <dgm:spPr/>
    </dgm:pt>
    <dgm:pt modelId="{7140DE64-3C70-4B22-94B0-042B332E3363}" type="pres">
      <dgm:prSet presAssocID="{31481674-2B07-4A78-B6D7-987125671829}" presName="vert1" presStyleCnt="0"/>
      <dgm:spPr/>
    </dgm:pt>
  </dgm:ptLst>
  <dgm:cxnLst>
    <dgm:cxn modelId="{B1A43516-A403-4238-8BDB-BF7764E78F19}" srcId="{D55573EA-75DA-4ADA-9453-7C1D718C3C37}" destId="{31481674-2B07-4A78-B6D7-987125671829}" srcOrd="8" destOrd="0" parTransId="{2A6B1372-CE38-44C3-9476-0FE8201B6705}" sibTransId="{B8955039-F2A8-4B75-A5CD-1FF0962314BC}"/>
    <dgm:cxn modelId="{197D3218-C7E1-448B-B989-0397B6C64447}" srcId="{D55573EA-75DA-4ADA-9453-7C1D718C3C37}" destId="{F75B42B9-3022-4BE8-889E-710B01559021}" srcOrd="2" destOrd="0" parTransId="{826CF394-C953-4EE5-AC79-69962CA0C002}" sibTransId="{004F1232-3A1E-47E7-B123-1F81A33A3F58}"/>
    <dgm:cxn modelId="{208CD71E-71BA-4CCB-A5C0-13D65C1E115B}" srcId="{D55573EA-75DA-4ADA-9453-7C1D718C3C37}" destId="{3011977F-FB42-425C-B73C-28244790E263}" srcOrd="7" destOrd="0" parTransId="{179F9DF4-5BD7-4624-9E24-56DFA0E0F216}" sibTransId="{49C635A3-ADF0-47FE-8D32-E82CA594FF2F}"/>
    <dgm:cxn modelId="{09AF1327-65B8-46B2-90D1-F27D86104A6E}" srcId="{D55573EA-75DA-4ADA-9453-7C1D718C3C37}" destId="{EC6B3AAD-7827-485F-BA70-08C543F8B7D7}" srcOrd="5" destOrd="0" parTransId="{A299334A-459B-43F8-98F8-B398160F9A85}" sibTransId="{0A2DE9BB-A912-481F-8927-5A9FFEC9500F}"/>
    <dgm:cxn modelId="{459AE72F-7936-4E66-8444-140AAF145CC8}" type="presOf" srcId="{31481674-2B07-4A78-B6D7-987125671829}" destId="{ECB71A26-306B-4F1B-9E5D-E2190EDE9A78}" srcOrd="0" destOrd="0" presId="urn:microsoft.com/office/officeart/2008/layout/LinedList"/>
    <dgm:cxn modelId="{DF866340-00B3-48D8-BE7B-A14B4D575B0D}" srcId="{D55573EA-75DA-4ADA-9453-7C1D718C3C37}" destId="{D73845FC-0AF0-4191-AF2C-BEE65EF08FB7}" srcOrd="6" destOrd="0" parTransId="{75B406C3-24B9-4C48-9292-72EB5C387FCE}" sibTransId="{43C9BFCF-4336-4904-8B7D-4B5EDE235EEB}"/>
    <dgm:cxn modelId="{39B66F43-A125-4BDD-B042-E9E2705ACF58}" type="presOf" srcId="{A9DB8BDC-3E8C-4C49-B4D5-E8615D1B618A}" destId="{B9D41437-93ED-4120-BAC7-CD9AC8F97D9C}" srcOrd="0" destOrd="0" presId="urn:microsoft.com/office/officeart/2008/layout/LinedList"/>
    <dgm:cxn modelId="{77CD0C6E-B8F0-4647-9AD7-2A0AB3D2AE03}" type="presOf" srcId="{3011977F-FB42-425C-B73C-28244790E263}" destId="{C382CFA8-1FB2-48DF-A292-973BA934428C}" srcOrd="0" destOrd="0" presId="urn:microsoft.com/office/officeart/2008/layout/LinedList"/>
    <dgm:cxn modelId="{0F846070-6212-48BA-9EE7-BFC9FE30F979}" type="presOf" srcId="{0422549A-9DD8-4F83-8472-ECE5E1898F0F}" destId="{CCDFA3FC-A465-4502-A1FC-00C199832551}" srcOrd="0" destOrd="0" presId="urn:microsoft.com/office/officeart/2008/layout/LinedList"/>
    <dgm:cxn modelId="{EA64B370-C667-4C2D-B012-A012BE39BC8B}" srcId="{D55573EA-75DA-4ADA-9453-7C1D718C3C37}" destId="{0422549A-9DD8-4F83-8472-ECE5E1898F0F}" srcOrd="3" destOrd="0" parTransId="{EEC96340-4B3D-4735-903C-69111712D9B1}" sibTransId="{AA243D19-A5DB-4D1A-8BC5-05B7199D9E1B}"/>
    <dgm:cxn modelId="{495A757F-F967-46A7-8774-50E5D2515908}" type="presOf" srcId="{D55573EA-75DA-4ADA-9453-7C1D718C3C37}" destId="{446E1CDB-C4C1-4E79-B45F-6C40FE7673CF}" srcOrd="0" destOrd="0" presId="urn:microsoft.com/office/officeart/2008/layout/LinedList"/>
    <dgm:cxn modelId="{A8AA2280-B0DA-46CB-8530-4DDABBF283F7}" type="presOf" srcId="{094CD287-5832-43E5-9EE3-302A5A6F83AF}" destId="{F485444E-970B-4F7F-A4AF-B29C1E5810F9}" srcOrd="0" destOrd="0" presId="urn:microsoft.com/office/officeart/2008/layout/LinedList"/>
    <dgm:cxn modelId="{CD49C28F-B94B-4B15-8EE8-D32BAB64AC5C}" srcId="{D55573EA-75DA-4ADA-9453-7C1D718C3C37}" destId="{FE85F8E2-0AA8-4D13-9059-FD147DC239BA}" srcOrd="1" destOrd="0" parTransId="{98D0F613-D489-4730-A412-EED18FE00E1C}" sibTransId="{28501F6C-F374-4F50-8B00-31172080F95C}"/>
    <dgm:cxn modelId="{1BFA1293-A4B7-4FD1-9269-FD6B4FC16059}" type="presOf" srcId="{FE85F8E2-0AA8-4D13-9059-FD147DC239BA}" destId="{29FAB34B-FECA-41F7-831B-D09123D3B110}" srcOrd="0" destOrd="0" presId="urn:microsoft.com/office/officeart/2008/layout/LinedList"/>
    <dgm:cxn modelId="{4A4340BD-DEC7-46BE-8748-3E716051F608}" srcId="{D55573EA-75DA-4ADA-9453-7C1D718C3C37}" destId="{A9DB8BDC-3E8C-4C49-B4D5-E8615D1B618A}" srcOrd="4" destOrd="0" parTransId="{642B9F49-3C57-4332-9D37-1693CCC99ED3}" sibTransId="{07BEBA56-538D-4C87-9D2F-9979B1F0D883}"/>
    <dgm:cxn modelId="{C78841E4-9A9D-47FF-8085-71B5880324E0}" srcId="{D55573EA-75DA-4ADA-9453-7C1D718C3C37}" destId="{094CD287-5832-43E5-9EE3-302A5A6F83AF}" srcOrd="0" destOrd="0" parTransId="{6F3A75A6-EC07-4AC9-A875-485FA4EE7FBC}" sibTransId="{8F625F7B-454F-4A33-9BFD-24DCBCF8BE6B}"/>
    <dgm:cxn modelId="{50C650E5-5AFB-4075-B778-8478BA3FCBBA}" type="presOf" srcId="{D73845FC-0AF0-4191-AF2C-BEE65EF08FB7}" destId="{013AEB26-AFF4-4186-930E-4CCECDEABF3A}" srcOrd="0" destOrd="0" presId="urn:microsoft.com/office/officeart/2008/layout/LinedList"/>
    <dgm:cxn modelId="{33B3D9ED-5FC3-4A3B-97BA-DC373B377D57}" type="presOf" srcId="{EC6B3AAD-7827-485F-BA70-08C543F8B7D7}" destId="{5C58F5A8-B288-4DF7-AA91-90AF9FADE3A3}" srcOrd="0" destOrd="0" presId="urn:microsoft.com/office/officeart/2008/layout/LinedList"/>
    <dgm:cxn modelId="{ED34D9F8-8A1B-46A9-99C6-AD28FB5048CC}" type="presOf" srcId="{F75B42B9-3022-4BE8-889E-710B01559021}" destId="{5A127133-7990-4788-A3E8-B873F58FB777}" srcOrd="0" destOrd="0" presId="urn:microsoft.com/office/officeart/2008/layout/LinedList"/>
    <dgm:cxn modelId="{3CA127E0-0D70-4657-BC98-E25216E9086C}" type="presParOf" srcId="{446E1CDB-C4C1-4E79-B45F-6C40FE7673CF}" destId="{5E38F3A3-3A69-4583-B067-7E3D5F04B20B}" srcOrd="0" destOrd="0" presId="urn:microsoft.com/office/officeart/2008/layout/LinedList"/>
    <dgm:cxn modelId="{096CE8B2-4ED4-4460-98E5-77091252826F}" type="presParOf" srcId="{446E1CDB-C4C1-4E79-B45F-6C40FE7673CF}" destId="{7AD049A9-DCA6-47AE-B4C6-D20A1459C1D7}" srcOrd="1" destOrd="0" presId="urn:microsoft.com/office/officeart/2008/layout/LinedList"/>
    <dgm:cxn modelId="{C5356B11-FF8A-4CE8-B068-3914429599D1}" type="presParOf" srcId="{7AD049A9-DCA6-47AE-B4C6-D20A1459C1D7}" destId="{F485444E-970B-4F7F-A4AF-B29C1E5810F9}" srcOrd="0" destOrd="0" presId="urn:microsoft.com/office/officeart/2008/layout/LinedList"/>
    <dgm:cxn modelId="{8E2C9588-D946-403F-A73C-0E8FC84C2C13}" type="presParOf" srcId="{7AD049A9-DCA6-47AE-B4C6-D20A1459C1D7}" destId="{DDD6F46F-E8BB-4D60-B4CE-83A2EEAE5CF8}" srcOrd="1" destOrd="0" presId="urn:microsoft.com/office/officeart/2008/layout/LinedList"/>
    <dgm:cxn modelId="{5DC6B5B3-D3E3-49B1-A62F-8AC40C9E56C3}" type="presParOf" srcId="{446E1CDB-C4C1-4E79-B45F-6C40FE7673CF}" destId="{1B7EA745-784F-4F8B-BF30-1012A25FF48E}" srcOrd="2" destOrd="0" presId="urn:microsoft.com/office/officeart/2008/layout/LinedList"/>
    <dgm:cxn modelId="{C089D2CF-5877-4B9B-9EDC-AE19F9C30B51}" type="presParOf" srcId="{446E1CDB-C4C1-4E79-B45F-6C40FE7673CF}" destId="{2691D7F1-B00E-4C87-9656-6BF7AC3231EA}" srcOrd="3" destOrd="0" presId="urn:microsoft.com/office/officeart/2008/layout/LinedList"/>
    <dgm:cxn modelId="{58EACBD5-79CC-440A-A1BC-FB5935E2BD3B}" type="presParOf" srcId="{2691D7F1-B00E-4C87-9656-6BF7AC3231EA}" destId="{29FAB34B-FECA-41F7-831B-D09123D3B110}" srcOrd="0" destOrd="0" presId="urn:microsoft.com/office/officeart/2008/layout/LinedList"/>
    <dgm:cxn modelId="{5F9A04C6-59B6-4D80-8322-9A1917B3C67B}" type="presParOf" srcId="{2691D7F1-B00E-4C87-9656-6BF7AC3231EA}" destId="{1479194B-58C8-42E1-9FC2-B9E8D914561B}" srcOrd="1" destOrd="0" presId="urn:microsoft.com/office/officeart/2008/layout/LinedList"/>
    <dgm:cxn modelId="{C44DF16A-B243-4B1A-B38F-054D54109185}" type="presParOf" srcId="{446E1CDB-C4C1-4E79-B45F-6C40FE7673CF}" destId="{7761B311-75F8-41F5-B2BC-74F24F5ACD19}" srcOrd="4" destOrd="0" presId="urn:microsoft.com/office/officeart/2008/layout/LinedList"/>
    <dgm:cxn modelId="{8DEED903-EF6B-4740-B91E-0C4D63498AAD}" type="presParOf" srcId="{446E1CDB-C4C1-4E79-B45F-6C40FE7673CF}" destId="{6D778059-7EBA-4775-BDD4-5BD880A7049B}" srcOrd="5" destOrd="0" presId="urn:microsoft.com/office/officeart/2008/layout/LinedList"/>
    <dgm:cxn modelId="{C9FE926D-5914-479D-B697-B91FC46340BE}" type="presParOf" srcId="{6D778059-7EBA-4775-BDD4-5BD880A7049B}" destId="{5A127133-7990-4788-A3E8-B873F58FB777}" srcOrd="0" destOrd="0" presId="urn:microsoft.com/office/officeart/2008/layout/LinedList"/>
    <dgm:cxn modelId="{2213F24D-1F25-40B0-81E8-961E00295046}" type="presParOf" srcId="{6D778059-7EBA-4775-BDD4-5BD880A7049B}" destId="{EFEFB4FA-EB1C-466C-94DE-44068E0699F1}" srcOrd="1" destOrd="0" presId="urn:microsoft.com/office/officeart/2008/layout/LinedList"/>
    <dgm:cxn modelId="{9E528627-0C72-4C4C-AA7A-B03C2DEAFF0E}" type="presParOf" srcId="{446E1CDB-C4C1-4E79-B45F-6C40FE7673CF}" destId="{A188DB51-49A8-4CD0-B188-37BB3B479185}" srcOrd="6" destOrd="0" presId="urn:microsoft.com/office/officeart/2008/layout/LinedList"/>
    <dgm:cxn modelId="{248057E3-68E6-4036-88BC-689E42C87265}" type="presParOf" srcId="{446E1CDB-C4C1-4E79-B45F-6C40FE7673CF}" destId="{6C5DA202-ADE0-4E54-9F91-D844F20A3FB7}" srcOrd="7" destOrd="0" presId="urn:microsoft.com/office/officeart/2008/layout/LinedList"/>
    <dgm:cxn modelId="{C6176690-343D-4E82-BEAC-5A855C9BB48B}" type="presParOf" srcId="{6C5DA202-ADE0-4E54-9F91-D844F20A3FB7}" destId="{CCDFA3FC-A465-4502-A1FC-00C199832551}" srcOrd="0" destOrd="0" presId="urn:microsoft.com/office/officeart/2008/layout/LinedList"/>
    <dgm:cxn modelId="{98C8D5B9-60E3-4440-981E-D2B1292658C0}" type="presParOf" srcId="{6C5DA202-ADE0-4E54-9F91-D844F20A3FB7}" destId="{75C4039D-2888-45D1-BFE7-DCFE606807BB}" srcOrd="1" destOrd="0" presId="urn:microsoft.com/office/officeart/2008/layout/LinedList"/>
    <dgm:cxn modelId="{73600E55-4869-42B4-8AC9-83D88A6FE23C}" type="presParOf" srcId="{446E1CDB-C4C1-4E79-B45F-6C40FE7673CF}" destId="{878D06D8-79AB-449D-ACD7-3CC5EA471F7B}" srcOrd="8" destOrd="0" presId="urn:microsoft.com/office/officeart/2008/layout/LinedList"/>
    <dgm:cxn modelId="{05875AB3-3FFF-4D61-B603-87945CED856E}" type="presParOf" srcId="{446E1CDB-C4C1-4E79-B45F-6C40FE7673CF}" destId="{1AECBB7F-FF80-4140-B2D7-E93996D4CC7F}" srcOrd="9" destOrd="0" presId="urn:microsoft.com/office/officeart/2008/layout/LinedList"/>
    <dgm:cxn modelId="{B8E27898-AE97-4AC3-8C67-87F1DEFB5A4F}" type="presParOf" srcId="{1AECBB7F-FF80-4140-B2D7-E93996D4CC7F}" destId="{B9D41437-93ED-4120-BAC7-CD9AC8F97D9C}" srcOrd="0" destOrd="0" presId="urn:microsoft.com/office/officeart/2008/layout/LinedList"/>
    <dgm:cxn modelId="{E33D6E44-ABF6-4949-8B1C-A7C5207D4DE3}" type="presParOf" srcId="{1AECBB7F-FF80-4140-B2D7-E93996D4CC7F}" destId="{CFE53DA1-B156-4701-881A-CE3E884E5AE3}" srcOrd="1" destOrd="0" presId="urn:microsoft.com/office/officeart/2008/layout/LinedList"/>
    <dgm:cxn modelId="{A04B8DD6-6ED6-4050-ABF4-693DF6E40EFE}" type="presParOf" srcId="{446E1CDB-C4C1-4E79-B45F-6C40FE7673CF}" destId="{44AF21EA-CA67-43EE-8993-8060A988E986}" srcOrd="10" destOrd="0" presId="urn:microsoft.com/office/officeart/2008/layout/LinedList"/>
    <dgm:cxn modelId="{95C6D368-0BE6-4EB5-B722-72567AD09199}" type="presParOf" srcId="{446E1CDB-C4C1-4E79-B45F-6C40FE7673CF}" destId="{A40B583D-BEDC-4DAF-A07B-D2AF41AE6674}" srcOrd="11" destOrd="0" presId="urn:microsoft.com/office/officeart/2008/layout/LinedList"/>
    <dgm:cxn modelId="{F0517CA2-FE45-4F3E-A941-1D2219536632}" type="presParOf" srcId="{A40B583D-BEDC-4DAF-A07B-D2AF41AE6674}" destId="{5C58F5A8-B288-4DF7-AA91-90AF9FADE3A3}" srcOrd="0" destOrd="0" presId="urn:microsoft.com/office/officeart/2008/layout/LinedList"/>
    <dgm:cxn modelId="{ACC55A27-FFE1-4EF7-8DCB-A16465F390B0}" type="presParOf" srcId="{A40B583D-BEDC-4DAF-A07B-D2AF41AE6674}" destId="{3E8678E7-E436-42C2-B3B5-22291FDAD5C9}" srcOrd="1" destOrd="0" presId="urn:microsoft.com/office/officeart/2008/layout/LinedList"/>
    <dgm:cxn modelId="{00B79F2A-8CB3-4EB7-9176-B0F08F7A8F1C}" type="presParOf" srcId="{446E1CDB-C4C1-4E79-B45F-6C40FE7673CF}" destId="{A208C432-9E0D-4B3F-A9C5-F19096258DB6}" srcOrd="12" destOrd="0" presId="urn:microsoft.com/office/officeart/2008/layout/LinedList"/>
    <dgm:cxn modelId="{581CACEB-2B5E-47EA-A2D3-2519E9B4CEB4}" type="presParOf" srcId="{446E1CDB-C4C1-4E79-B45F-6C40FE7673CF}" destId="{4EC2065D-2A8C-44DF-8715-0D95BCB35EA2}" srcOrd="13" destOrd="0" presId="urn:microsoft.com/office/officeart/2008/layout/LinedList"/>
    <dgm:cxn modelId="{E652AFB8-B861-4747-BB03-51E0816CC53B}" type="presParOf" srcId="{4EC2065D-2A8C-44DF-8715-0D95BCB35EA2}" destId="{013AEB26-AFF4-4186-930E-4CCECDEABF3A}" srcOrd="0" destOrd="0" presId="urn:microsoft.com/office/officeart/2008/layout/LinedList"/>
    <dgm:cxn modelId="{F386C116-4CBC-4A42-BD4D-B9915A9A9CD9}" type="presParOf" srcId="{4EC2065D-2A8C-44DF-8715-0D95BCB35EA2}" destId="{870FA755-B137-4F09-A3E5-4F4EDADFD36E}" srcOrd="1" destOrd="0" presId="urn:microsoft.com/office/officeart/2008/layout/LinedList"/>
    <dgm:cxn modelId="{08314D50-8E2E-4B65-9F74-EB15B10FF433}" type="presParOf" srcId="{446E1CDB-C4C1-4E79-B45F-6C40FE7673CF}" destId="{9554838A-072F-45C5-9BED-9E1A8680E2AD}" srcOrd="14" destOrd="0" presId="urn:microsoft.com/office/officeart/2008/layout/LinedList"/>
    <dgm:cxn modelId="{1E63168F-DB47-43CC-ACDB-C5F8C479601D}" type="presParOf" srcId="{446E1CDB-C4C1-4E79-B45F-6C40FE7673CF}" destId="{68D02327-388C-414A-AB82-EC200AF67D2C}" srcOrd="15" destOrd="0" presId="urn:microsoft.com/office/officeart/2008/layout/LinedList"/>
    <dgm:cxn modelId="{9F812638-9433-4500-A0D7-BE2308018927}" type="presParOf" srcId="{68D02327-388C-414A-AB82-EC200AF67D2C}" destId="{C382CFA8-1FB2-48DF-A292-973BA934428C}" srcOrd="0" destOrd="0" presId="urn:microsoft.com/office/officeart/2008/layout/LinedList"/>
    <dgm:cxn modelId="{8EB2954F-ECF9-4129-BD93-B213B336DC3D}" type="presParOf" srcId="{68D02327-388C-414A-AB82-EC200AF67D2C}" destId="{ABF981FE-DB6D-496D-9075-520D548FE188}" srcOrd="1" destOrd="0" presId="urn:microsoft.com/office/officeart/2008/layout/LinedList"/>
    <dgm:cxn modelId="{27C11860-C98F-43AD-B540-998F5E8E3334}" type="presParOf" srcId="{446E1CDB-C4C1-4E79-B45F-6C40FE7673CF}" destId="{43CFDDEE-037B-49CE-860B-09725501A761}" srcOrd="16" destOrd="0" presId="urn:microsoft.com/office/officeart/2008/layout/LinedList"/>
    <dgm:cxn modelId="{91FE9C01-6B34-474B-97A8-70056F22B685}" type="presParOf" srcId="{446E1CDB-C4C1-4E79-B45F-6C40FE7673CF}" destId="{FD9B72B6-6FF4-4D98-9DCA-61857AD099A3}" srcOrd="17" destOrd="0" presId="urn:microsoft.com/office/officeart/2008/layout/LinedList"/>
    <dgm:cxn modelId="{188E4FCB-6600-4555-86C1-FB80CC805D71}" type="presParOf" srcId="{FD9B72B6-6FF4-4D98-9DCA-61857AD099A3}" destId="{ECB71A26-306B-4F1B-9E5D-E2190EDE9A78}" srcOrd="0" destOrd="0" presId="urn:microsoft.com/office/officeart/2008/layout/LinedList"/>
    <dgm:cxn modelId="{A908E17B-149B-4644-8EE6-30E33E5A78C8}" type="presParOf" srcId="{FD9B72B6-6FF4-4D98-9DCA-61857AD099A3}" destId="{7140DE64-3C70-4B22-94B0-042B332E336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886FDBB-1A65-40DD-9708-23DE5A8803B9}" type="doc">
      <dgm:prSet loTypeId="urn:microsoft.com/office/officeart/2008/layout/LinedList" loCatId="list" qsTypeId="urn:microsoft.com/office/officeart/2005/8/quickstyle/simple5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C32ED5E-15EE-4046-9436-7FCB074D73B7}">
      <dgm:prSet/>
      <dgm:spPr/>
      <dgm:t>
        <a:bodyPr/>
        <a:lstStyle/>
        <a:p>
          <a:r>
            <a:rPr lang="pt-BR" b="1"/>
            <a:t>J j [ʒi]</a:t>
          </a:r>
          <a:endParaRPr lang="en-US"/>
        </a:p>
      </dgm:t>
    </dgm:pt>
    <dgm:pt modelId="{670BE0A1-6247-4B45-8581-41072F7BDA3C}" type="parTrans" cxnId="{DC699E89-577D-4880-BA2F-57219E42FE5F}">
      <dgm:prSet/>
      <dgm:spPr/>
      <dgm:t>
        <a:bodyPr/>
        <a:lstStyle/>
        <a:p>
          <a:endParaRPr lang="en-US"/>
        </a:p>
      </dgm:t>
    </dgm:pt>
    <dgm:pt modelId="{C4277B67-ED40-4817-A231-C368A77BCA66}" type="sibTrans" cxnId="{DC699E89-577D-4880-BA2F-57219E42FE5F}">
      <dgm:prSet/>
      <dgm:spPr/>
      <dgm:t>
        <a:bodyPr/>
        <a:lstStyle/>
        <a:p>
          <a:endParaRPr lang="en-US"/>
        </a:p>
      </dgm:t>
    </dgm:pt>
    <dgm:pt modelId="{657A873A-6CDF-4CE2-ACDF-F3A9DE4D09E1}">
      <dgm:prSet/>
      <dgm:spPr/>
      <dgm:t>
        <a:bodyPr/>
        <a:lstStyle/>
        <a:p>
          <a:r>
            <a:rPr lang="en-US" b="1"/>
            <a:t>K k [ka]</a:t>
          </a:r>
          <a:endParaRPr lang="en-US"/>
        </a:p>
      </dgm:t>
    </dgm:pt>
    <dgm:pt modelId="{81A32ED7-463A-4D51-B927-49F0ECD54D84}" type="parTrans" cxnId="{AECB7234-E4AD-4C11-BA5C-C54C564DE521}">
      <dgm:prSet/>
      <dgm:spPr/>
      <dgm:t>
        <a:bodyPr/>
        <a:lstStyle/>
        <a:p>
          <a:endParaRPr lang="en-US"/>
        </a:p>
      </dgm:t>
    </dgm:pt>
    <dgm:pt modelId="{25D3EFB7-32FE-4723-8D42-7C52959579AB}" type="sibTrans" cxnId="{AECB7234-E4AD-4C11-BA5C-C54C564DE521}">
      <dgm:prSet/>
      <dgm:spPr/>
      <dgm:t>
        <a:bodyPr/>
        <a:lstStyle/>
        <a:p>
          <a:endParaRPr lang="en-US"/>
        </a:p>
      </dgm:t>
    </dgm:pt>
    <dgm:pt modelId="{CB213C06-DEDD-4484-AD8C-7E15395DE23B}">
      <dgm:prSet/>
      <dgm:spPr/>
      <dgm:t>
        <a:bodyPr/>
        <a:lstStyle/>
        <a:p>
          <a:r>
            <a:rPr lang="en-US" b="1"/>
            <a:t>L l [ɛl]</a:t>
          </a:r>
          <a:endParaRPr lang="en-US"/>
        </a:p>
      </dgm:t>
    </dgm:pt>
    <dgm:pt modelId="{E5A8CC8A-A1AD-4C84-8501-CF157BED8057}" type="parTrans" cxnId="{155E2DA4-E82B-48DA-99D4-BF0F2518858E}">
      <dgm:prSet/>
      <dgm:spPr/>
      <dgm:t>
        <a:bodyPr/>
        <a:lstStyle/>
        <a:p>
          <a:endParaRPr lang="en-US"/>
        </a:p>
      </dgm:t>
    </dgm:pt>
    <dgm:pt modelId="{BB0FE908-4808-4BE9-95ED-E78B99E3F631}" type="sibTrans" cxnId="{155E2DA4-E82B-48DA-99D4-BF0F2518858E}">
      <dgm:prSet/>
      <dgm:spPr/>
      <dgm:t>
        <a:bodyPr/>
        <a:lstStyle/>
        <a:p>
          <a:endParaRPr lang="en-US"/>
        </a:p>
      </dgm:t>
    </dgm:pt>
    <dgm:pt modelId="{B1C2A7E9-1D4A-4FC4-8CBF-24CC089AE353}">
      <dgm:prSet/>
      <dgm:spPr/>
      <dgm:t>
        <a:bodyPr/>
        <a:lstStyle/>
        <a:p>
          <a:r>
            <a:rPr lang="en-US" b="1"/>
            <a:t>M m [ɛm]</a:t>
          </a:r>
          <a:endParaRPr lang="en-US"/>
        </a:p>
      </dgm:t>
    </dgm:pt>
    <dgm:pt modelId="{11FA0594-5C45-4313-AFC7-9AB912CE4D0E}" type="parTrans" cxnId="{15CE9935-7255-41DE-95D0-C53895154AD8}">
      <dgm:prSet/>
      <dgm:spPr/>
      <dgm:t>
        <a:bodyPr/>
        <a:lstStyle/>
        <a:p>
          <a:endParaRPr lang="en-US"/>
        </a:p>
      </dgm:t>
    </dgm:pt>
    <dgm:pt modelId="{0266BE37-04B6-4083-8343-EB81DCFB83FA}" type="sibTrans" cxnId="{15CE9935-7255-41DE-95D0-C53895154AD8}">
      <dgm:prSet/>
      <dgm:spPr/>
      <dgm:t>
        <a:bodyPr/>
        <a:lstStyle/>
        <a:p>
          <a:endParaRPr lang="en-US"/>
        </a:p>
      </dgm:t>
    </dgm:pt>
    <dgm:pt modelId="{3F9DCEF7-D39A-4A25-849B-51C9D243A3F8}">
      <dgm:prSet/>
      <dgm:spPr/>
      <dgm:t>
        <a:bodyPr/>
        <a:lstStyle/>
        <a:p>
          <a:r>
            <a:rPr lang="pt-BR" b="1"/>
            <a:t>N n [ɛn]</a:t>
          </a:r>
          <a:endParaRPr lang="en-US"/>
        </a:p>
      </dgm:t>
    </dgm:pt>
    <dgm:pt modelId="{90FFF2FE-D3B4-4760-9449-03B9FF635C98}" type="parTrans" cxnId="{6096AA0E-290E-4C0A-9C13-83B9B952A6EC}">
      <dgm:prSet/>
      <dgm:spPr/>
      <dgm:t>
        <a:bodyPr/>
        <a:lstStyle/>
        <a:p>
          <a:endParaRPr lang="en-US"/>
        </a:p>
      </dgm:t>
    </dgm:pt>
    <dgm:pt modelId="{1C5428F8-2052-4DA9-9C8C-894285B5BDDD}" type="sibTrans" cxnId="{6096AA0E-290E-4C0A-9C13-83B9B952A6EC}">
      <dgm:prSet/>
      <dgm:spPr/>
      <dgm:t>
        <a:bodyPr/>
        <a:lstStyle/>
        <a:p>
          <a:endParaRPr lang="en-US"/>
        </a:p>
      </dgm:t>
    </dgm:pt>
    <dgm:pt modelId="{EE5067C9-3C68-4DEB-9D2D-711012550E76}">
      <dgm:prSet/>
      <dgm:spPr/>
      <dgm:t>
        <a:bodyPr/>
        <a:lstStyle/>
        <a:p>
          <a:r>
            <a:rPr lang="pt-BR" b="1"/>
            <a:t>O o [o]</a:t>
          </a:r>
          <a:endParaRPr lang="en-US"/>
        </a:p>
      </dgm:t>
    </dgm:pt>
    <dgm:pt modelId="{B87B8FEB-9186-48B7-95D0-08BA0D1B1D33}" type="parTrans" cxnId="{D9F5BDD8-4BBF-4D2A-A300-FACEF14BEB6D}">
      <dgm:prSet/>
      <dgm:spPr/>
      <dgm:t>
        <a:bodyPr/>
        <a:lstStyle/>
        <a:p>
          <a:endParaRPr lang="en-US"/>
        </a:p>
      </dgm:t>
    </dgm:pt>
    <dgm:pt modelId="{B0F9FF5E-904E-482C-95FC-23F5A63F6BC9}" type="sibTrans" cxnId="{D9F5BDD8-4BBF-4D2A-A300-FACEF14BEB6D}">
      <dgm:prSet/>
      <dgm:spPr/>
      <dgm:t>
        <a:bodyPr/>
        <a:lstStyle/>
        <a:p>
          <a:endParaRPr lang="en-US"/>
        </a:p>
      </dgm:t>
    </dgm:pt>
    <dgm:pt modelId="{4480C536-DE4E-437D-831B-D5AADCE58FE1}">
      <dgm:prSet/>
      <dgm:spPr/>
      <dgm:t>
        <a:bodyPr/>
        <a:lstStyle/>
        <a:p>
          <a:r>
            <a:rPr lang="pt-BR" b="1"/>
            <a:t>P p [pe]</a:t>
          </a:r>
          <a:endParaRPr lang="en-US"/>
        </a:p>
      </dgm:t>
    </dgm:pt>
    <dgm:pt modelId="{8AF1C5FE-86BA-403F-9B7C-83D0918C9786}" type="parTrans" cxnId="{727776AE-74F4-435B-82EC-99F46884F22B}">
      <dgm:prSet/>
      <dgm:spPr/>
      <dgm:t>
        <a:bodyPr/>
        <a:lstStyle/>
        <a:p>
          <a:endParaRPr lang="en-US"/>
        </a:p>
      </dgm:t>
    </dgm:pt>
    <dgm:pt modelId="{0421ABB1-882F-427C-A9FF-59946D6834E3}" type="sibTrans" cxnId="{727776AE-74F4-435B-82EC-99F46884F22B}">
      <dgm:prSet/>
      <dgm:spPr/>
      <dgm:t>
        <a:bodyPr/>
        <a:lstStyle/>
        <a:p>
          <a:endParaRPr lang="en-US"/>
        </a:p>
      </dgm:t>
    </dgm:pt>
    <dgm:pt modelId="{4544FB5A-114C-4095-9208-829450968021}">
      <dgm:prSet/>
      <dgm:spPr/>
      <dgm:t>
        <a:bodyPr/>
        <a:lstStyle/>
        <a:p>
          <a:r>
            <a:rPr lang="pt-BR" b="1"/>
            <a:t>Q q [ky]</a:t>
          </a:r>
          <a:endParaRPr lang="en-US"/>
        </a:p>
      </dgm:t>
    </dgm:pt>
    <dgm:pt modelId="{5555FCA5-0A27-4A86-A471-5AA638DF5B48}" type="parTrans" cxnId="{B4BF0039-4C20-43B9-A889-0151FCD7CA26}">
      <dgm:prSet/>
      <dgm:spPr/>
      <dgm:t>
        <a:bodyPr/>
        <a:lstStyle/>
        <a:p>
          <a:endParaRPr lang="en-US"/>
        </a:p>
      </dgm:t>
    </dgm:pt>
    <dgm:pt modelId="{D29440E8-AE50-402E-B701-1FCE91786E98}" type="sibTrans" cxnId="{B4BF0039-4C20-43B9-A889-0151FCD7CA26}">
      <dgm:prSet/>
      <dgm:spPr/>
      <dgm:t>
        <a:bodyPr/>
        <a:lstStyle/>
        <a:p>
          <a:endParaRPr lang="en-US"/>
        </a:p>
      </dgm:t>
    </dgm:pt>
    <dgm:pt modelId="{63DCF39B-7B59-46B2-833C-3EC9D22B4939}">
      <dgm:prSet/>
      <dgm:spPr/>
      <dgm:t>
        <a:bodyPr/>
        <a:lstStyle/>
        <a:p>
          <a:r>
            <a:rPr lang="pt-BR" b="1"/>
            <a:t>R r [ɛr]</a:t>
          </a:r>
          <a:endParaRPr lang="en-US"/>
        </a:p>
      </dgm:t>
    </dgm:pt>
    <dgm:pt modelId="{FA047A8B-60F5-46DD-9AA0-33D66049933C}" type="parTrans" cxnId="{0C69EE8B-B19F-4E4D-A4A3-0D2CC7BC9F7A}">
      <dgm:prSet/>
      <dgm:spPr/>
      <dgm:t>
        <a:bodyPr/>
        <a:lstStyle/>
        <a:p>
          <a:endParaRPr lang="en-US"/>
        </a:p>
      </dgm:t>
    </dgm:pt>
    <dgm:pt modelId="{882FC67F-91D6-474F-8118-5FF3E854BA7B}" type="sibTrans" cxnId="{0C69EE8B-B19F-4E4D-A4A3-0D2CC7BC9F7A}">
      <dgm:prSet/>
      <dgm:spPr/>
      <dgm:t>
        <a:bodyPr/>
        <a:lstStyle/>
        <a:p>
          <a:endParaRPr lang="en-US"/>
        </a:p>
      </dgm:t>
    </dgm:pt>
    <dgm:pt modelId="{57853032-52C1-4782-8F46-C767340EC562}" type="pres">
      <dgm:prSet presAssocID="{9886FDBB-1A65-40DD-9708-23DE5A8803B9}" presName="vert0" presStyleCnt="0">
        <dgm:presLayoutVars>
          <dgm:dir/>
          <dgm:animOne val="branch"/>
          <dgm:animLvl val="lvl"/>
        </dgm:presLayoutVars>
      </dgm:prSet>
      <dgm:spPr/>
    </dgm:pt>
    <dgm:pt modelId="{C1CBB2E6-6A6F-451B-95FB-C019644C96CF}" type="pres">
      <dgm:prSet presAssocID="{BC32ED5E-15EE-4046-9436-7FCB074D73B7}" presName="thickLine" presStyleLbl="alignNode1" presStyleIdx="0" presStyleCnt="9"/>
      <dgm:spPr/>
    </dgm:pt>
    <dgm:pt modelId="{5C2583A6-B5C8-437D-B0CE-7C45CFF5C0B6}" type="pres">
      <dgm:prSet presAssocID="{BC32ED5E-15EE-4046-9436-7FCB074D73B7}" presName="horz1" presStyleCnt="0"/>
      <dgm:spPr/>
    </dgm:pt>
    <dgm:pt modelId="{5040DB9D-46C3-493D-84A6-C2DE45CD0847}" type="pres">
      <dgm:prSet presAssocID="{BC32ED5E-15EE-4046-9436-7FCB074D73B7}" presName="tx1" presStyleLbl="revTx" presStyleIdx="0" presStyleCnt="9"/>
      <dgm:spPr/>
    </dgm:pt>
    <dgm:pt modelId="{D1074C8B-1336-4FFB-9B00-3E7E928BF0F3}" type="pres">
      <dgm:prSet presAssocID="{BC32ED5E-15EE-4046-9436-7FCB074D73B7}" presName="vert1" presStyleCnt="0"/>
      <dgm:spPr/>
    </dgm:pt>
    <dgm:pt modelId="{11B47F8F-4EEB-4A00-9106-522E73A548DA}" type="pres">
      <dgm:prSet presAssocID="{657A873A-6CDF-4CE2-ACDF-F3A9DE4D09E1}" presName="thickLine" presStyleLbl="alignNode1" presStyleIdx="1" presStyleCnt="9"/>
      <dgm:spPr/>
    </dgm:pt>
    <dgm:pt modelId="{D9A38538-E3C1-4F7F-B0F7-9D25F35D0D1D}" type="pres">
      <dgm:prSet presAssocID="{657A873A-6CDF-4CE2-ACDF-F3A9DE4D09E1}" presName="horz1" presStyleCnt="0"/>
      <dgm:spPr/>
    </dgm:pt>
    <dgm:pt modelId="{E2589258-B62D-4A68-B481-D249DDC89670}" type="pres">
      <dgm:prSet presAssocID="{657A873A-6CDF-4CE2-ACDF-F3A9DE4D09E1}" presName="tx1" presStyleLbl="revTx" presStyleIdx="1" presStyleCnt="9"/>
      <dgm:spPr/>
    </dgm:pt>
    <dgm:pt modelId="{91FA6FF6-E8CA-40ED-95A0-75225D33266E}" type="pres">
      <dgm:prSet presAssocID="{657A873A-6CDF-4CE2-ACDF-F3A9DE4D09E1}" presName="vert1" presStyleCnt="0"/>
      <dgm:spPr/>
    </dgm:pt>
    <dgm:pt modelId="{8D351EBC-AAAB-4378-9E99-0669AF50805F}" type="pres">
      <dgm:prSet presAssocID="{CB213C06-DEDD-4484-AD8C-7E15395DE23B}" presName="thickLine" presStyleLbl="alignNode1" presStyleIdx="2" presStyleCnt="9"/>
      <dgm:spPr/>
    </dgm:pt>
    <dgm:pt modelId="{F016551F-AEAA-4292-9D5C-25EAC822AF86}" type="pres">
      <dgm:prSet presAssocID="{CB213C06-DEDD-4484-AD8C-7E15395DE23B}" presName="horz1" presStyleCnt="0"/>
      <dgm:spPr/>
    </dgm:pt>
    <dgm:pt modelId="{9AC1053A-1C7D-41C8-A5C9-DA934D76AE00}" type="pres">
      <dgm:prSet presAssocID="{CB213C06-DEDD-4484-AD8C-7E15395DE23B}" presName="tx1" presStyleLbl="revTx" presStyleIdx="2" presStyleCnt="9"/>
      <dgm:spPr/>
    </dgm:pt>
    <dgm:pt modelId="{DF88E430-4F19-4473-8C71-CE369983D5FD}" type="pres">
      <dgm:prSet presAssocID="{CB213C06-DEDD-4484-AD8C-7E15395DE23B}" presName="vert1" presStyleCnt="0"/>
      <dgm:spPr/>
    </dgm:pt>
    <dgm:pt modelId="{718E5251-0136-4822-B2B9-7E8D9ACA5AFD}" type="pres">
      <dgm:prSet presAssocID="{B1C2A7E9-1D4A-4FC4-8CBF-24CC089AE353}" presName="thickLine" presStyleLbl="alignNode1" presStyleIdx="3" presStyleCnt="9"/>
      <dgm:spPr/>
    </dgm:pt>
    <dgm:pt modelId="{76C44A3D-BBC6-4A13-91BC-B64623A7B824}" type="pres">
      <dgm:prSet presAssocID="{B1C2A7E9-1D4A-4FC4-8CBF-24CC089AE353}" presName="horz1" presStyleCnt="0"/>
      <dgm:spPr/>
    </dgm:pt>
    <dgm:pt modelId="{D9C8A8D4-8A80-40B1-BA46-B8D704EC293B}" type="pres">
      <dgm:prSet presAssocID="{B1C2A7E9-1D4A-4FC4-8CBF-24CC089AE353}" presName="tx1" presStyleLbl="revTx" presStyleIdx="3" presStyleCnt="9"/>
      <dgm:spPr/>
    </dgm:pt>
    <dgm:pt modelId="{D0F9C442-D95C-4273-B9A2-FF195C46B82D}" type="pres">
      <dgm:prSet presAssocID="{B1C2A7E9-1D4A-4FC4-8CBF-24CC089AE353}" presName="vert1" presStyleCnt="0"/>
      <dgm:spPr/>
    </dgm:pt>
    <dgm:pt modelId="{B0643F4D-F101-4CE9-9599-8C6E546E81AD}" type="pres">
      <dgm:prSet presAssocID="{3F9DCEF7-D39A-4A25-849B-51C9D243A3F8}" presName="thickLine" presStyleLbl="alignNode1" presStyleIdx="4" presStyleCnt="9"/>
      <dgm:spPr/>
    </dgm:pt>
    <dgm:pt modelId="{EC1EBA08-10B8-4F5D-97BD-CD4E0FFCFDA1}" type="pres">
      <dgm:prSet presAssocID="{3F9DCEF7-D39A-4A25-849B-51C9D243A3F8}" presName="horz1" presStyleCnt="0"/>
      <dgm:spPr/>
    </dgm:pt>
    <dgm:pt modelId="{0B840BCA-55AE-43DF-AF61-F58B733DD068}" type="pres">
      <dgm:prSet presAssocID="{3F9DCEF7-D39A-4A25-849B-51C9D243A3F8}" presName="tx1" presStyleLbl="revTx" presStyleIdx="4" presStyleCnt="9"/>
      <dgm:spPr/>
    </dgm:pt>
    <dgm:pt modelId="{356A6F92-F13E-40B6-B408-A4A366557693}" type="pres">
      <dgm:prSet presAssocID="{3F9DCEF7-D39A-4A25-849B-51C9D243A3F8}" presName="vert1" presStyleCnt="0"/>
      <dgm:spPr/>
    </dgm:pt>
    <dgm:pt modelId="{5830FB2C-A1A4-44CA-BF07-3AAF51CBDC07}" type="pres">
      <dgm:prSet presAssocID="{EE5067C9-3C68-4DEB-9D2D-711012550E76}" presName="thickLine" presStyleLbl="alignNode1" presStyleIdx="5" presStyleCnt="9"/>
      <dgm:spPr/>
    </dgm:pt>
    <dgm:pt modelId="{145A5D01-180B-4E77-97CA-04C2568B32BE}" type="pres">
      <dgm:prSet presAssocID="{EE5067C9-3C68-4DEB-9D2D-711012550E76}" presName="horz1" presStyleCnt="0"/>
      <dgm:spPr/>
    </dgm:pt>
    <dgm:pt modelId="{D507D36C-C5BA-4F0C-9F60-E0236AF05A59}" type="pres">
      <dgm:prSet presAssocID="{EE5067C9-3C68-4DEB-9D2D-711012550E76}" presName="tx1" presStyleLbl="revTx" presStyleIdx="5" presStyleCnt="9"/>
      <dgm:spPr/>
    </dgm:pt>
    <dgm:pt modelId="{8F2F16DA-A805-4E9D-A63D-CA7F22D43CA3}" type="pres">
      <dgm:prSet presAssocID="{EE5067C9-3C68-4DEB-9D2D-711012550E76}" presName="vert1" presStyleCnt="0"/>
      <dgm:spPr/>
    </dgm:pt>
    <dgm:pt modelId="{9CB5D65E-601B-4288-A96C-26F9B6BE3364}" type="pres">
      <dgm:prSet presAssocID="{4480C536-DE4E-437D-831B-D5AADCE58FE1}" presName="thickLine" presStyleLbl="alignNode1" presStyleIdx="6" presStyleCnt="9"/>
      <dgm:spPr/>
    </dgm:pt>
    <dgm:pt modelId="{29C25648-C1A6-48A7-9BB7-4D02B758B9A6}" type="pres">
      <dgm:prSet presAssocID="{4480C536-DE4E-437D-831B-D5AADCE58FE1}" presName="horz1" presStyleCnt="0"/>
      <dgm:spPr/>
    </dgm:pt>
    <dgm:pt modelId="{0F597489-C446-4F9E-83A8-A9DF14711B39}" type="pres">
      <dgm:prSet presAssocID="{4480C536-DE4E-437D-831B-D5AADCE58FE1}" presName="tx1" presStyleLbl="revTx" presStyleIdx="6" presStyleCnt="9"/>
      <dgm:spPr/>
    </dgm:pt>
    <dgm:pt modelId="{31613218-8FB1-45C2-90CE-EA72907AE174}" type="pres">
      <dgm:prSet presAssocID="{4480C536-DE4E-437D-831B-D5AADCE58FE1}" presName="vert1" presStyleCnt="0"/>
      <dgm:spPr/>
    </dgm:pt>
    <dgm:pt modelId="{F2043A79-E4A2-414D-BA2A-6F0CD249E2B7}" type="pres">
      <dgm:prSet presAssocID="{4544FB5A-114C-4095-9208-829450968021}" presName="thickLine" presStyleLbl="alignNode1" presStyleIdx="7" presStyleCnt="9"/>
      <dgm:spPr/>
    </dgm:pt>
    <dgm:pt modelId="{230C409F-69BD-4207-B342-DCC30CBC5EC1}" type="pres">
      <dgm:prSet presAssocID="{4544FB5A-114C-4095-9208-829450968021}" presName="horz1" presStyleCnt="0"/>
      <dgm:spPr/>
    </dgm:pt>
    <dgm:pt modelId="{EA60FEA5-9E07-42C4-804A-40E743951828}" type="pres">
      <dgm:prSet presAssocID="{4544FB5A-114C-4095-9208-829450968021}" presName="tx1" presStyleLbl="revTx" presStyleIdx="7" presStyleCnt="9"/>
      <dgm:spPr/>
    </dgm:pt>
    <dgm:pt modelId="{40EC95C6-3A69-4A23-ACB7-E12A2F335A17}" type="pres">
      <dgm:prSet presAssocID="{4544FB5A-114C-4095-9208-829450968021}" presName="vert1" presStyleCnt="0"/>
      <dgm:spPr/>
    </dgm:pt>
    <dgm:pt modelId="{849DD68F-4943-46D2-B491-F3554ED80D6E}" type="pres">
      <dgm:prSet presAssocID="{63DCF39B-7B59-46B2-833C-3EC9D22B4939}" presName="thickLine" presStyleLbl="alignNode1" presStyleIdx="8" presStyleCnt="9"/>
      <dgm:spPr/>
    </dgm:pt>
    <dgm:pt modelId="{183F529B-3BE7-4AFF-8F9B-721A8BF6D9CD}" type="pres">
      <dgm:prSet presAssocID="{63DCF39B-7B59-46B2-833C-3EC9D22B4939}" presName="horz1" presStyleCnt="0"/>
      <dgm:spPr/>
    </dgm:pt>
    <dgm:pt modelId="{53A82964-E677-4253-ACFC-51F0F1922474}" type="pres">
      <dgm:prSet presAssocID="{63DCF39B-7B59-46B2-833C-3EC9D22B4939}" presName="tx1" presStyleLbl="revTx" presStyleIdx="8" presStyleCnt="9"/>
      <dgm:spPr/>
    </dgm:pt>
    <dgm:pt modelId="{BBF4F287-ADB4-4E79-BD14-95E48AB9AFA7}" type="pres">
      <dgm:prSet presAssocID="{63DCF39B-7B59-46B2-833C-3EC9D22B4939}" presName="vert1" presStyleCnt="0"/>
      <dgm:spPr/>
    </dgm:pt>
  </dgm:ptLst>
  <dgm:cxnLst>
    <dgm:cxn modelId="{D6FE1300-7CBD-4306-96B3-9B084B83C85B}" type="presOf" srcId="{B1C2A7E9-1D4A-4FC4-8CBF-24CC089AE353}" destId="{D9C8A8D4-8A80-40B1-BA46-B8D704EC293B}" srcOrd="0" destOrd="0" presId="urn:microsoft.com/office/officeart/2008/layout/LinedList"/>
    <dgm:cxn modelId="{7E7D4B03-EAEE-4B08-9697-F7032E2D249B}" type="presOf" srcId="{4544FB5A-114C-4095-9208-829450968021}" destId="{EA60FEA5-9E07-42C4-804A-40E743951828}" srcOrd="0" destOrd="0" presId="urn:microsoft.com/office/officeart/2008/layout/LinedList"/>
    <dgm:cxn modelId="{F6845D04-76A9-43C5-B87D-A434E0CD0BED}" type="presOf" srcId="{3F9DCEF7-D39A-4A25-849B-51C9D243A3F8}" destId="{0B840BCA-55AE-43DF-AF61-F58B733DD068}" srcOrd="0" destOrd="0" presId="urn:microsoft.com/office/officeart/2008/layout/LinedList"/>
    <dgm:cxn modelId="{6096AA0E-290E-4C0A-9C13-83B9B952A6EC}" srcId="{9886FDBB-1A65-40DD-9708-23DE5A8803B9}" destId="{3F9DCEF7-D39A-4A25-849B-51C9D243A3F8}" srcOrd="4" destOrd="0" parTransId="{90FFF2FE-D3B4-4760-9449-03B9FF635C98}" sibTransId="{1C5428F8-2052-4DA9-9C8C-894285B5BDDD}"/>
    <dgm:cxn modelId="{14BDB11C-92D1-41E7-AEE6-07D429A30C55}" type="presOf" srcId="{63DCF39B-7B59-46B2-833C-3EC9D22B4939}" destId="{53A82964-E677-4253-ACFC-51F0F1922474}" srcOrd="0" destOrd="0" presId="urn:microsoft.com/office/officeart/2008/layout/LinedList"/>
    <dgm:cxn modelId="{AECB7234-E4AD-4C11-BA5C-C54C564DE521}" srcId="{9886FDBB-1A65-40DD-9708-23DE5A8803B9}" destId="{657A873A-6CDF-4CE2-ACDF-F3A9DE4D09E1}" srcOrd="1" destOrd="0" parTransId="{81A32ED7-463A-4D51-B927-49F0ECD54D84}" sibTransId="{25D3EFB7-32FE-4723-8D42-7C52959579AB}"/>
    <dgm:cxn modelId="{15CE9935-7255-41DE-95D0-C53895154AD8}" srcId="{9886FDBB-1A65-40DD-9708-23DE5A8803B9}" destId="{B1C2A7E9-1D4A-4FC4-8CBF-24CC089AE353}" srcOrd="3" destOrd="0" parTransId="{11FA0594-5C45-4313-AFC7-9AB912CE4D0E}" sibTransId="{0266BE37-04B6-4083-8343-EB81DCFB83FA}"/>
    <dgm:cxn modelId="{B4BF0039-4C20-43B9-A889-0151FCD7CA26}" srcId="{9886FDBB-1A65-40DD-9708-23DE5A8803B9}" destId="{4544FB5A-114C-4095-9208-829450968021}" srcOrd="7" destOrd="0" parTransId="{5555FCA5-0A27-4A86-A471-5AA638DF5B48}" sibTransId="{D29440E8-AE50-402E-B701-1FCE91786E98}"/>
    <dgm:cxn modelId="{016CB652-F387-460B-9EA0-092C89C6C067}" type="presOf" srcId="{657A873A-6CDF-4CE2-ACDF-F3A9DE4D09E1}" destId="{E2589258-B62D-4A68-B481-D249DDC89670}" srcOrd="0" destOrd="0" presId="urn:microsoft.com/office/officeart/2008/layout/LinedList"/>
    <dgm:cxn modelId="{A22D7C7E-8813-4B88-98F3-3EAC44949864}" type="presOf" srcId="{EE5067C9-3C68-4DEB-9D2D-711012550E76}" destId="{D507D36C-C5BA-4F0C-9F60-E0236AF05A59}" srcOrd="0" destOrd="0" presId="urn:microsoft.com/office/officeart/2008/layout/LinedList"/>
    <dgm:cxn modelId="{DC699E89-577D-4880-BA2F-57219E42FE5F}" srcId="{9886FDBB-1A65-40DD-9708-23DE5A8803B9}" destId="{BC32ED5E-15EE-4046-9436-7FCB074D73B7}" srcOrd="0" destOrd="0" parTransId="{670BE0A1-6247-4B45-8581-41072F7BDA3C}" sibTransId="{C4277B67-ED40-4817-A231-C368A77BCA66}"/>
    <dgm:cxn modelId="{0C69EE8B-B19F-4E4D-A4A3-0D2CC7BC9F7A}" srcId="{9886FDBB-1A65-40DD-9708-23DE5A8803B9}" destId="{63DCF39B-7B59-46B2-833C-3EC9D22B4939}" srcOrd="8" destOrd="0" parTransId="{FA047A8B-60F5-46DD-9AA0-33D66049933C}" sibTransId="{882FC67F-91D6-474F-8118-5FF3E854BA7B}"/>
    <dgm:cxn modelId="{5DB573A3-AAB4-4A64-9B41-35B0D2541F6E}" type="presOf" srcId="{4480C536-DE4E-437D-831B-D5AADCE58FE1}" destId="{0F597489-C446-4F9E-83A8-A9DF14711B39}" srcOrd="0" destOrd="0" presId="urn:microsoft.com/office/officeart/2008/layout/LinedList"/>
    <dgm:cxn modelId="{155E2DA4-E82B-48DA-99D4-BF0F2518858E}" srcId="{9886FDBB-1A65-40DD-9708-23DE5A8803B9}" destId="{CB213C06-DEDD-4484-AD8C-7E15395DE23B}" srcOrd="2" destOrd="0" parTransId="{E5A8CC8A-A1AD-4C84-8501-CF157BED8057}" sibTransId="{BB0FE908-4808-4BE9-95ED-E78B99E3F631}"/>
    <dgm:cxn modelId="{727776AE-74F4-435B-82EC-99F46884F22B}" srcId="{9886FDBB-1A65-40DD-9708-23DE5A8803B9}" destId="{4480C536-DE4E-437D-831B-D5AADCE58FE1}" srcOrd="6" destOrd="0" parTransId="{8AF1C5FE-86BA-403F-9B7C-83D0918C9786}" sibTransId="{0421ABB1-882F-427C-A9FF-59946D6834E3}"/>
    <dgm:cxn modelId="{DB006BAF-45A8-4B1C-8E9E-B6072081EBA3}" type="presOf" srcId="{CB213C06-DEDD-4484-AD8C-7E15395DE23B}" destId="{9AC1053A-1C7D-41C8-A5C9-DA934D76AE00}" srcOrd="0" destOrd="0" presId="urn:microsoft.com/office/officeart/2008/layout/LinedList"/>
    <dgm:cxn modelId="{C4D5DBB4-B8F6-477C-B3F5-1DDC020A880C}" type="presOf" srcId="{BC32ED5E-15EE-4046-9436-7FCB074D73B7}" destId="{5040DB9D-46C3-493D-84A6-C2DE45CD0847}" srcOrd="0" destOrd="0" presId="urn:microsoft.com/office/officeart/2008/layout/LinedList"/>
    <dgm:cxn modelId="{D9F5BDD8-4BBF-4D2A-A300-FACEF14BEB6D}" srcId="{9886FDBB-1A65-40DD-9708-23DE5A8803B9}" destId="{EE5067C9-3C68-4DEB-9D2D-711012550E76}" srcOrd="5" destOrd="0" parTransId="{B87B8FEB-9186-48B7-95D0-08BA0D1B1D33}" sibTransId="{B0F9FF5E-904E-482C-95FC-23F5A63F6BC9}"/>
    <dgm:cxn modelId="{9066C8FC-C8DF-449D-8F9D-B6BD103368F5}" type="presOf" srcId="{9886FDBB-1A65-40DD-9708-23DE5A8803B9}" destId="{57853032-52C1-4782-8F46-C767340EC562}" srcOrd="0" destOrd="0" presId="urn:microsoft.com/office/officeart/2008/layout/LinedList"/>
    <dgm:cxn modelId="{D8389980-AE2C-4F3C-83AC-043CF8B9C14F}" type="presParOf" srcId="{57853032-52C1-4782-8F46-C767340EC562}" destId="{C1CBB2E6-6A6F-451B-95FB-C019644C96CF}" srcOrd="0" destOrd="0" presId="urn:microsoft.com/office/officeart/2008/layout/LinedList"/>
    <dgm:cxn modelId="{01BD04E8-B7B3-447A-B751-737549408379}" type="presParOf" srcId="{57853032-52C1-4782-8F46-C767340EC562}" destId="{5C2583A6-B5C8-437D-B0CE-7C45CFF5C0B6}" srcOrd="1" destOrd="0" presId="urn:microsoft.com/office/officeart/2008/layout/LinedList"/>
    <dgm:cxn modelId="{80282AC3-4EF1-49C6-9077-1DDB85218303}" type="presParOf" srcId="{5C2583A6-B5C8-437D-B0CE-7C45CFF5C0B6}" destId="{5040DB9D-46C3-493D-84A6-C2DE45CD0847}" srcOrd="0" destOrd="0" presId="urn:microsoft.com/office/officeart/2008/layout/LinedList"/>
    <dgm:cxn modelId="{BC46BF93-7374-4874-9B97-1F63CF38F58D}" type="presParOf" srcId="{5C2583A6-B5C8-437D-B0CE-7C45CFF5C0B6}" destId="{D1074C8B-1336-4FFB-9B00-3E7E928BF0F3}" srcOrd="1" destOrd="0" presId="urn:microsoft.com/office/officeart/2008/layout/LinedList"/>
    <dgm:cxn modelId="{6DE1D9FF-6679-4A3B-85F9-8F3AD5B06B63}" type="presParOf" srcId="{57853032-52C1-4782-8F46-C767340EC562}" destId="{11B47F8F-4EEB-4A00-9106-522E73A548DA}" srcOrd="2" destOrd="0" presId="urn:microsoft.com/office/officeart/2008/layout/LinedList"/>
    <dgm:cxn modelId="{8BC8A62B-9C2C-490F-A24A-7339E7AF49C1}" type="presParOf" srcId="{57853032-52C1-4782-8F46-C767340EC562}" destId="{D9A38538-E3C1-4F7F-B0F7-9D25F35D0D1D}" srcOrd="3" destOrd="0" presId="urn:microsoft.com/office/officeart/2008/layout/LinedList"/>
    <dgm:cxn modelId="{98955C82-C0B5-4CA8-AC59-07173F2BC13F}" type="presParOf" srcId="{D9A38538-E3C1-4F7F-B0F7-9D25F35D0D1D}" destId="{E2589258-B62D-4A68-B481-D249DDC89670}" srcOrd="0" destOrd="0" presId="urn:microsoft.com/office/officeart/2008/layout/LinedList"/>
    <dgm:cxn modelId="{52F4590D-9519-44FB-9907-BF676FAADAD2}" type="presParOf" srcId="{D9A38538-E3C1-4F7F-B0F7-9D25F35D0D1D}" destId="{91FA6FF6-E8CA-40ED-95A0-75225D33266E}" srcOrd="1" destOrd="0" presId="urn:microsoft.com/office/officeart/2008/layout/LinedList"/>
    <dgm:cxn modelId="{8EA0B7D1-14A6-425E-90F9-9A3A077CF201}" type="presParOf" srcId="{57853032-52C1-4782-8F46-C767340EC562}" destId="{8D351EBC-AAAB-4378-9E99-0669AF50805F}" srcOrd="4" destOrd="0" presId="urn:microsoft.com/office/officeart/2008/layout/LinedList"/>
    <dgm:cxn modelId="{DA038920-00C8-415C-9E54-E7B552BE3435}" type="presParOf" srcId="{57853032-52C1-4782-8F46-C767340EC562}" destId="{F016551F-AEAA-4292-9D5C-25EAC822AF86}" srcOrd="5" destOrd="0" presId="urn:microsoft.com/office/officeart/2008/layout/LinedList"/>
    <dgm:cxn modelId="{750A96AD-8F27-4D81-9D78-6884231FD199}" type="presParOf" srcId="{F016551F-AEAA-4292-9D5C-25EAC822AF86}" destId="{9AC1053A-1C7D-41C8-A5C9-DA934D76AE00}" srcOrd="0" destOrd="0" presId="urn:microsoft.com/office/officeart/2008/layout/LinedList"/>
    <dgm:cxn modelId="{8775839D-D7EF-40C2-A21E-092DEB34D6DE}" type="presParOf" srcId="{F016551F-AEAA-4292-9D5C-25EAC822AF86}" destId="{DF88E430-4F19-4473-8C71-CE369983D5FD}" srcOrd="1" destOrd="0" presId="urn:microsoft.com/office/officeart/2008/layout/LinedList"/>
    <dgm:cxn modelId="{2B96FC91-2DF7-40FB-85B5-8CCEF2D413CB}" type="presParOf" srcId="{57853032-52C1-4782-8F46-C767340EC562}" destId="{718E5251-0136-4822-B2B9-7E8D9ACA5AFD}" srcOrd="6" destOrd="0" presId="urn:microsoft.com/office/officeart/2008/layout/LinedList"/>
    <dgm:cxn modelId="{9295E7E9-A1B1-4B0E-9D5E-46AE5C05E26B}" type="presParOf" srcId="{57853032-52C1-4782-8F46-C767340EC562}" destId="{76C44A3D-BBC6-4A13-91BC-B64623A7B824}" srcOrd="7" destOrd="0" presId="urn:microsoft.com/office/officeart/2008/layout/LinedList"/>
    <dgm:cxn modelId="{22BB4622-E06C-491C-A326-5EB8F4EE319F}" type="presParOf" srcId="{76C44A3D-BBC6-4A13-91BC-B64623A7B824}" destId="{D9C8A8D4-8A80-40B1-BA46-B8D704EC293B}" srcOrd="0" destOrd="0" presId="urn:microsoft.com/office/officeart/2008/layout/LinedList"/>
    <dgm:cxn modelId="{6E4268BE-47DA-4B4D-AA60-F91E401CFAB5}" type="presParOf" srcId="{76C44A3D-BBC6-4A13-91BC-B64623A7B824}" destId="{D0F9C442-D95C-4273-B9A2-FF195C46B82D}" srcOrd="1" destOrd="0" presId="urn:microsoft.com/office/officeart/2008/layout/LinedList"/>
    <dgm:cxn modelId="{D02EA482-408D-4235-B745-2AAEFF760731}" type="presParOf" srcId="{57853032-52C1-4782-8F46-C767340EC562}" destId="{B0643F4D-F101-4CE9-9599-8C6E546E81AD}" srcOrd="8" destOrd="0" presId="urn:microsoft.com/office/officeart/2008/layout/LinedList"/>
    <dgm:cxn modelId="{9EB0FF3A-64D6-4E87-BDBF-DABA4EA8E46A}" type="presParOf" srcId="{57853032-52C1-4782-8F46-C767340EC562}" destId="{EC1EBA08-10B8-4F5D-97BD-CD4E0FFCFDA1}" srcOrd="9" destOrd="0" presId="urn:microsoft.com/office/officeart/2008/layout/LinedList"/>
    <dgm:cxn modelId="{636AEE2A-712C-4505-BB58-F008123BD76B}" type="presParOf" srcId="{EC1EBA08-10B8-4F5D-97BD-CD4E0FFCFDA1}" destId="{0B840BCA-55AE-43DF-AF61-F58B733DD068}" srcOrd="0" destOrd="0" presId="urn:microsoft.com/office/officeart/2008/layout/LinedList"/>
    <dgm:cxn modelId="{894CC1AC-FF4F-407B-80B2-0DF1F0845982}" type="presParOf" srcId="{EC1EBA08-10B8-4F5D-97BD-CD4E0FFCFDA1}" destId="{356A6F92-F13E-40B6-B408-A4A366557693}" srcOrd="1" destOrd="0" presId="urn:microsoft.com/office/officeart/2008/layout/LinedList"/>
    <dgm:cxn modelId="{9A5C49A9-88B5-4AE7-AAA5-E21BE75C1789}" type="presParOf" srcId="{57853032-52C1-4782-8F46-C767340EC562}" destId="{5830FB2C-A1A4-44CA-BF07-3AAF51CBDC07}" srcOrd="10" destOrd="0" presId="urn:microsoft.com/office/officeart/2008/layout/LinedList"/>
    <dgm:cxn modelId="{672738D9-42BB-42E8-B01B-7CFABD14CDB6}" type="presParOf" srcId="{57853032-52C1-4782-8F46-C767340EC562}" destId="{145A5D01-180B-4E77-97CA-04C2568B32BE}" srcOrd="11" destOrd="0" presId="urn:microsoft.com/office/officeart/2008/layout/LinedList"/>
    <dgm:cxn modelId="{20042A2E-90CF-43FF-8DCC-95B33032F077}" type="presParOf" srcId="{145A5D01-180B-4E77-97CA-04C2568B32BE}" destId="{D507D36C-C5BA-4F0C-9F60-E0236AF05A59}" srcOrd="0" destOrd="0" presId="urn:microsoft.com/office/officeart/2008/layout/LinedList"/>
    <dgm:cxn modelId="{171756B3-E9CD-4B94-852A-16439ECADA78}" type="presParOf" srcId="{145A5D01-180B-4E77-97CA-04C2568B32BE}" destId="{8F2F16DA-A805-4E9D-A63D-CA7F22D43CA3}" srcOrd="1" destOrd="0" presId="urn:microsoft.com/office/officeart/2008/layout/LinedList"/>
    <dgm:cxn modelId="{510A9E64-E5F7-4DB4-BF82-145F7B1F39FB}" type="presParOf" srcId="{57853032-52C1-4782-8F46-C767340EC562}" destId="{9CB5D65E-601B-4288-A96C-26F9B6BE3364}" srcOrd="12" destOrd="0" presId="urn:microsoft.com/office/officeart/2008/layout/LinedList"/>
    <dgm:cxn modelId="{EA81A457-3C76-4DF8-BAB3-5D9D614A9044}" type="presParOf" srcId="{57853032-52C1-4782-8F46-C767340EC562}" destId="{29C25648-C1A6-48A7-9BB7-4D02B758B9A6}" srcOrd="13" destOrd="0" presId="urn:microsoft.com/office/officeart/2008/layout/LinedList"/>
    <dgm:cxn modelId="{6DE994C6-2752-466D-BAAE-9201FE19F114}" type="presParOf" srcId="{29C25648-C1A6-48A7-9BB7-4D02B758B9A6}" destId="{0F597489-C446-4F9E-83A8-A9DF14711B39}" srcOrd="0" destOrd="0" presId="urn:microsoft.com/office/officeart/2008/layout/LinedList"/>
    <dgm:cxn modelId="{19C06520-A6F5-4829-9F48-A9DF4BEC0FF6}" type="presParOf" srcId="{29C25648-C1A6-48A7-9BB7-4D02B758B9A6}" destId="{31613218-8FB1-45C2-90CE-EA72907AE174}" srcOrd="1" destOrd="0" presId="urn:microsoft.com/office/officeart/2008/layout/LinedList"/>
    <dgm:cxn modelId="{E3663C58-5DDE-4C62-9E3C-0ADA327FA84C}" type="presParOf" srcId="{57853032-52C1-4782-8F46-C767340EC562}" destId="{F2043A79-E4A2-414D-BA2A-6F0CD249E2B7}" srcOrd="14" destOrd="0" presId="urn:microsoft.com/office/officeart/2008/layout/LinedList"/>
    <dgm:cxn modelId="{AF89BE48-82CD-41D0-887C-3194E58698E3}" type="presParOf" srcId="{57853032-52C1-4782-8F46-C767340EC562}" destId="{230C409F-69BD-4207-B342-DCC30CBC5EC1}" srcOrd="15" destOrd="0" presId="urn:microsoft.com/office/officeart/2008/layout/LinedList"/>
    <dgm:cxn modelId="{34A75668-4832-4B34-928D-839ED3511664}" type="presParOf" srcId="{230C409F-69BD-4207-B342-DCC30CBC5EC1}" destId="{EA60FEA5-9E07-42C4-804A-40E743951828}" srcOrd="0" destOrd="0" presId="urn:microsoft.com/office/officeart/2008/layout/LinedList"/>
    <dgm:cxn modelId="{8A71C207-E461-463B-A2AD-B00F4C480D91}" type="presParOf" srcId="{230C409F-69BD-4207-B342-DCC30CBC5EC1}" destId="{40EC95C6-3A69-4A23-ACB7-E12A2F335A17}" srcOrd="1" destOrd="0" presId="urn:microsoft.com/office/officeart/2008/layout/LinedList"/>
    <dgm:cxn modelId="{222A288D-AB15-4E8F-8B57-C9F9AFA96328}" type="presParOf" srcId="{57853032-52C1-4782-8F46-C767340EC562}" destId="{849DD68F-4943-46D2-B491-F3554ED80D6E}" srcOrd="16" destOrd="0" presId="urn:microsoft.com/office/officeart/2008/layout/LinedList"/>
    <dgm:cxn modelId="{112F428F-248E-4C16-92BE-E2DE163F89C6}" type="presParOf" srcId="{57853032-52C1-4782-8F46-C767340EC562}" destId="{183F529B-3BE7-4AFF-8F9B-721A8BF6D9CD}" srcOrd="17" destOrd="0" presId="urn:microsoft.com/office/officeart/2008/layout/LinedList"/>
    <dgm:cxn modelId="{0E346E1A-5ADA-4B21-B8A0-FAF41B10B49C}" type="presParOf" srcId="{183F529B-3BE7-4AFF-8F9B-721A8BF6D9CD}" destId="{53A82964-E677-4253-ACFC-51F0F1922474}" srcOrd="0" destOrd="0" presId="urn:microsoft.com/office/officeart/2008/layout/LinedList"/>
    <dgm:cxn modelId="{4F7A6218-8F02-4B80-9D83-A6339E8D715D}" type="presParOf" srcId="{183F529B-3BE7-4AFF-8F9B-721A8BF6D9CD}" destId="{BBF4F287-ADB4-4E79-BD14-95E48AB9AFA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D571D7-14E2-48AD-9FED-F440D8869307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15CB5D6-BA28-43DE-BB60-B9BDEF1DDF4D}">
      <dgm:prSet/>
      <dgm:spPr/>
      <dgm:t>
        <a:bodyPr/>
        <a:lstStyle/>
        <a:p>
          <a:pPr>
            <a:defRPr cap="all"/>
          </a:pPr>
          <a:r>
            <a:rPr lang="pt-BR" b="1"/>
            <a:t>S s [ɛs]</a:t>
          </a:r>
          <a:endParaRPr lang="en-US"/>
        </a:p>
      </dgm:t>
    </dgm:pt>
    <dgm:pt modelId="{1F0D9253-198F-43A2-8004-3C246056CF6D}" type="parTrans" cxnId="{35D68334-CC42-4F24-AA12-5A97F783AAD7}">
      <dgm:prSet/>
      <dgm:spPr/>
      <dgm:t>
        <a:bodyPr/>
        <a:lstStyle/>
        <a:p>
          <a:endParaRPr lang="en-US"/>
        </a:p>
      </dgm:t>
    </dgm:pt>
    <dgm:pt modelId="{786CBDFB-C220-4608-A579-251D13166AAE}" type="sibTrans" cxnId="{35D68334-CC42-4F24-AA12-5A97F783AAD7}">
      <dgm:prSet/>
      <dgm:spPr/>
      <dgm:t>
        <a:bodyPr/>
        <a:lstStyle/>
        <a:p>
          <a:endParaRPr lang="en-US"/>
        </a:p>
      </dgm:t>
    </dgm:pt>
    <dgm:pt modelId="{BA0A12F0-1DCF-4650-821B-17B001372E6B}">
      <dgm:prSet/>
      <dgm:spPr/>
      <dgm:t>
        <a:bodyPr/>
        <a:lstStyle/>
        <a:p>
          <a:pPr>
            <a:defRPr cap="all"/>
          </a:pPr>
          <a:r>
            <a:rPr lang="pt-BR" b="1"/>
            <a:t>T t [te]</a:t>
          </a:r>
          <a:endParaRPr lang="en-US"/>
        </a:p>
      </dgm:t>
    </dgm:pt>
    <dgm:pt modelId="{A42FC1EA-1D37-4866-BEFD-17D5DD35E725}" type="parTrans" cxnId="{F2BB7634-BB1F-49FF-874A-AEB811E818FD}">
      <dgm:prSet/>
      <dgm:spPr/>
      <dgm:t>
        <a:bodyPr/>
        <a:lstStyle/>
        <a:p>
          <a:endParaRPr lang="en-US"/>
        </a:p>
      </dgm:t>
    </dgm:pt>
    <dgm:pt modelId="{344E0A3C-8C78-4D79-8EFF-AFF372C217FE}" type="sibTrans" cxnId="{F2BB7634-BB1F-49FF-874A-AEB811E818FD}">
      <dgm:prSet/>
      <dgm:spPr/>
      <dgm:t>
        <a:bodyPr/>
        <a:lstStyle/>
        <a:p>
          <a:endParaRPr lang="en-US"/>
        </a:p>
      </dgm:t>
    </dgm:pt>
    <dgm:pt modelId="{101BA552-E591-4C2A-966E-6240FCF396B3}">
      <dgm:prSet/>
      <dgm:spPr/>
      <dgm:t>
        <a:bodyPr/>
        <a:lstStyle/>
        <a:p>
          <a:pPr>
            <a:defRPr cap="all"/>
          </a:pPr>
          <a:r>
            <a:rPr lang="pt-BR" b="1"/>
            <a:t>U u [y]</a:t>
          </a:r>
          <a:endParaRPr lang="en-US"/>
        </a:p>
      </dgm:t>
    </dgm:pt>
    <dgm:pt modelId="{D98CF049-7D69-40FB-A870-5D8DB9A5D63B}" type="parTrans" cxnId="{81808368-B677-4A0A-B108-42C64E7C760E}">
      <dgm:prSet/>
      <dgm:spPr/>
      <dgm:t>
        <a:bodyPr/>
        <a:lstStyle/>
        <a:p>
          <a:endParaRPr lang="en-US"/>
        </a:p>
      </dgm:t>
    </dgm:pt>
    <dgm:pt modelId="{C81174B9-A034-4F10-A5DD-2DF4F7CC8612}" type="sibTrans" cxnId="{81808368-B677-4A0A-B108-42C64E7C760E}">
      <dgm:prSet/>
      <dgm:spPr/>
      <dgm:t>
        <a:bodyPr/>
        <a:lstStyle/>
        <a:p>
          <a:endParaRPr lang="en-US"/>
        </a:p>
      </dgm:t>
    </dgm:pt>
    <dgm:pt modelId="{B9C53A20-F6C1-4A14-AC44-FCA55C5F5F2B}">
      <dgm:prSet/>
      <dgm:spPr/>
      <dgm:t>
        <a:bodyPr/>
        <a:lstStyle/>
        <a:p>
          <a:pPr>
            <a:defRPr cap="all"/>
          </a:pPr>
          <a:r>
            <a:rPr lang="pt-BR" b="1"/>
            <a:t>V v [ve]</a:t>
          </a:r>
          <a:endParaRPr lang="en-US"/>
        </a:p>
      </dgm:t>
    </dgm:pt>
    <dgm:pt modelId="{31B22368-B0F4-4C57-A829-691C8C79F1ED}" type="parTrans" cxnId="{82CCB3C3-F1D1-45CA-89E3-798AFC514EE8}">
      <dgm:prSet/>
      <dgm:spPr/>
      <dgm:t>
        <a:bodyPr/>
        <a:lstStyle/>
        <a:p>
          <a:endParaRPr lang="en-US"/>
        </a:p>
      </dgm:t>
    </dgm:pt>
    <dgm:pt modelId="{1F421763-B695-4277-ADAF-3E1C12CBB131}" type="sibTrans" cxnId="{82CCB3C3-F1D1-45CA-89E3-798AFC514EE8}">
      <dgm:prSet/>
      <dgm:spPr/>
      <dgm:t>
        <a:bodyPr/>
        <a:lstStyle/>
        <a:p>
          <a:endParaRPr lang="en-US"/>
        </a:p>
      </dgm:t>
    </dgm:pt>
    <dgm:pt modelId="{F46633BC-B0BD-41E0-8163-F7B474D673E0}">
      <dgm:prSet/>
      <dgm:spPr/>
      <dgm:t>
        <a:bodyPr/>
        <a:lstStyle/>
        <a:p>
          <a:pPr>
            <a:defRPr cap="all"/>
          </a:pPr>
          <a:r>
            <a:rPr lang="en-US" b="1"/>
            <a:t>W w [dubleve]</a:t>
          </a:r>
          <a:endParaRPr lang="en-US"/>
        </a:p>
      </dgm:t>
    </dgm:pt>
    <dgm:pt modelId="{DC73E598-A9C2-4B12-8723-53ED56CB525A}" type="parTrans" cxnId="{0647430E-280B-479E-A949-72C516006ABD}">
      <dgm:prSet/>
      <dgm:spPr/>
      <dgm:t>
        <a:bodyPr/>
        <a:lstStyle/>
        <a:p>
          <a:endParaRPr lang="en-US"/>
        </a:p>
      </dgm:t>
    </dgm:pt>
    <dgm:pt modelId="{01A111E9-2306-4A52-B665-33412EBEF143}" type="sibTrans" cxnId="{0647430E-280B-479E-A949-72C516006ABD}">
      <dgm:prSet/>
      <dgm:spPr/>
      <dgm:t>
        <a:bodyPr/>
        <a:lstStyle/>
        <a:p>
          <a:endParaRPr lang="en-US"/>
        </a:p>
      </dgm:t>
    </dgm:pt>
    <dgm:pt modelId="{71245AA9-5D9E-4D7B-BBC4-219FD3A00E61}">
      <dgm:prSet/>
      <dgm:spPr/>
      <dgm:t>
        <a:bodyPr/>
        <a:lstStyle/>
        <a:p>
          <a:pPr>
            <a:defRPr cap="all"/>
          </a:pPr>
          <a:r>
            <a:rPr lang="en-US" b="1"/>
            <a:t>X x [iks]</a:t>
          </a:r>
          <a:endParaRPr lang="en-US"/>
        </a:p>
      </dgm:t>
    </dgm:pt>
    <dgm:pt modelId="{2D92410C-50E4-4B94-8046-57953C222885}" type="parTrans" cxnId="{52F9BFCA-A9C4-4FC1-9336-06B29129027E}">
      <dgm:prSet/>
      <dgm:spPr/>
      <dgm:t>
        <a:bodyPr/>
        <a:lstStyle/>
        <a:p>
          <a:endParaRPr lang="en-US"/>
        </a:p>
      </dgm:t>
    </dgm:pt>
    <dgm:pt modelId="{F544C674-7803-4A44-99D6-B838C788268D}" type="sibTrans" cxnId="{52F9BFCA-A9C4-4FC1-9336-06B29129027E}">
      <dgm:prSet/>
      <dgm:spPr/>
      <dgm:t>
        <a:bodyPr/>
        <a:lstStyle/>
        <a:p>
          <a:endParaRPr lang="en-US"/>
        </a:p>
      </dgm:t>
    </dgm:pt>
    <dgm:pt modelId="{C09FF374-37AA-4119-AABE-D0B75F100D13}">
      <dgm:prSet/>
      <dgm:spPr/>
      <dgm:t>
        <a:bodyPr/>
        <a:lstStyle/>
        <a:p>
          <a:pPr>
            <a:defRPr cap="all"/>
          </a:pPr>
          <a:r>
            <a:rPr lang="en-US" b="1"/>
            <a:t>Y y [igrɛk]</a:t>
          </a:r>
          <a:endParaRPr lang="en-US"/>
        </a:p>
      </dgm:t>
    </dgm:pt>
    <dgm:pt modelId="{F7082CEF-F07F-4A1D-8B61-0F49C4AB651D}" type="parTrans" cxnId="{D9A1BC8E-E458-4CC7-BDAF-39A9A9AE96C9}">
      <dgm:prSet/>
      <dgm:spPr/>
      <dgm:t>
        <a:bodyPr/>
        <a:lstStyle/>
        <a:p>
          <a:endParaRPr lang="en-US"/>
        </a:p>
      </dgm:t>
    </dgm:pt>
    <dgm:pt modelId="{1FB03748-937E-43AE-BAC4-561AF51D1468}" type="sibTrans" cxnId="{D9A1BC8E-E458-4CC7-BDAF-39A9A9AE96C9}">
      <dgm:prSet/>
      <dgm:spPr/>
      <dgm:t>
        <a:bodyPr/>
        <a:lstStyle/>
        <a:p>
          <a:endParaRPr lang="en-US"/>
        </a:p>
      </dgm:t>
    </dgm:pt>
    <dgm:pt modelId="{A97D38B0-71B2-4A2B-B66A-40F1C7F2D6DD}">
      <dgm:prSet/>
      <dgm:spPr/>
      <dgm:t>
        <a:bodyPr/>
        <a:lstStyle/>
        <a:p>
          <a:pPr>
            <a:defRPr cap="all"/>
          </a:pPr>
          <a:r>
            <a:rPr lang="en-US" b="1"/>
            <a:t>Z z [zɛd]</a:t>
          </a:r>
          <a:endParaRPr lang="en-US"/>
        </a:p>
      </dgm:t>
    </dgm:pt>
    <dgm:pt modelId="{3B10FC05-F22F-431A-90EF-0718A6172C8E}" type="parTrans" cxnId="{45402457-D115-4C49-B986-3EE469F6D1AF}">
      <dgm:prSet/>
      <dgm:spPr/>
      <dgm:t>
        <a:bodyPr/>
        <a:lstStyle/>
        <a:p>
          <a:endParaRPr lang="en-US"/>
        </a:p>
      </dgm:t>
    </dgm:pt>
    <dgm:pt modelId="{8BA34E0D-9DE7-4A5C-9B7A-951B74581E1F}" type="sibTrans" cxnId="{45402457-D115-4C49-B986-3EE469F6D1AF}">
      <dgm:prSet/>
      <dgm:spPr/>
      <dgm:t>
        <a:bodyPr/>
        <a:lstStyle/>
        <a:p>
          <a:endParaRPr lang="en-US"/>
        </a:p>
      </dgm:t>
    </dgm:pt>
    <dgm:pt modelId="{1B6DF282-3F9F-4F17-9948-363D7FCE38FB}" type="pres">
      <dgm:prSet presAssocID="{61D571D7-14E2-48AD-9FED-F440D8869307}" presName="vert0" presStyleCnt="0">
        <dgm:presLayoutVars>
          <dgm:dir/>
          <dgm:animOne val="branch"/>
          <dgm:animLvl val="lvl"/>
        </dgm:presLayoutVars>
      </dgm:prSet>
      <dgm:spPr/>
    </dgm:pt>
    <dgm:pt modelId="{9D733226-CDA3-4A43-9902-323423BA7DF2}" type="pres">
      <dgm:prSet presAssocID="{815CB5D6-BA28-43DE-BB60-B9BDEF1DDF4D}" presName="thickLine" presStyleLbl="alignNode1" presStyleIdx="0" presStyleCnt="8"/>
      <dgm:spPr/>
    </dgm:pt>
    <dgm:pt modelId="{CD4B022A-2369-4B67-9DC0-E6E1BD53ED55}" type="pres">
      <dgm:prSet presAssocID="{815CB5D6-BA28-43DE-BB60-B9BDEF1DDF4D}" presName="horz1" presStyleCnt="0"/>
      <dgm:spPr/>
    </dgm:pt>
    <dgm:pt modelId="{AF121573-E8DC-4FE7-A1F4-C7D995069643}" type="pres">
      <dgm:prSet presAssocID="{815CB5D6-BA28-43DE-BB60-B9BDEF1DDF4D}" presName="tx1" presStyleLbl="revTx" presStyleIdx="0" presStyleCnt="8"/>
      <dgm:spPr/>
    </dgm:pt>
    <dgm:pt modelId="{E9948B4B-EBE7-4760-8046-B3D29D147A2F}" type="pres">
      <dgm:prSet presAssocID="{815CB5D6-BA28-43DE-BB60-B9BDEF1DDF4D}" presName="vert1" presStyleCnt="0"/>
      <dgm:spPr/>
    </dgm:pt>
    <dgm:pt modelId="{449F1115-8461-4F79-99A6-EC06A67B65AC}" type="pres">
      <dgm:prSet presAssocID="{BA0A12F0-1DCF-4650-821B-17B001372E6B}" presName="thickLine" presStyleLbl="alignNode1" presStyleIdx="1" presStyleCnt="8"/>
      <dgm:spPr/>
    </dgm:pt>
    <dgm:pt modelId="{B295C094-B90D-4C3A-AE82-20942715A259}" type="pres">
      <dgm:prSet presAssocID="{BA0A12F0-1DCF-4650-821B-17B001372E6B}" presName="horz1" presStyleCnt="0"/>
      <dgm:spPr/>
    </dgm:pt>
    <dgm:pt modelId="{A939A73C-0185-49FF-8F35-C4F7890E97E4}" type="pres">
      <dgm:prSet presAssocID="{BA0A12F0-1DCF-4650-821B-17B001372E6B}" presName="tx1" presStyleLbl="revTx" presStyleIdx="1" presStyleCnt="8"/>
      <dgm:spPr/>
    </dgm:pt>
    <dgm:pt modelId="{62AA14BD-6D7E-486D-A7F5-5E84FDDAD7A5}" type="pres">
      <dgm:prSet presAssocID="{BA0A12F0-1DCF-4650-821B-17B001372E6B}" presName="vert1" presStyleCnt="0"/>
      <dgm:spPr/>
    </dgm:pt>
    <dgm:pt modelId="{731F457A-C7B4-46AC-92AD-5C7F4A96AFC1}" type="pres">
      <dgm:prSet presAssocID="{101BA552-E591-4C2A-966E-6240FCF396B3}" presName="thickLine" presStyleLbl="alignNode1" presStyleIdx="2" presStyleCnt="8"/>
      <dgm:spPr/>
    </dgm:pt>
    <dgm:pt modelId="{692C21B1-C3B2-4EC4-8009-F79305DCF431}" type="pres">
      <dgm:prSet presAssocID="{101BA552-E591-4C2A-966E-6240FCF396B3}" presName="horz1" presStyleCnt="0"/>
      <dgm:spPr/>
    </dgm:pt>
    <dgm:pt modelId="{EC367E1D-83BA-4138-9D7C-2A35847ED8CA}" type="pres">
      <dgm:prSet presAssocID="{101BA552-E591-4C2A-966E-6240FCF396B3}" presName="tx1" presStyleLbl="revTx" presStyleIdx="2" presStyleCnt="8"/>
      <dgm:spPr/>
    </dgm:pt>
    <dgm:pt modelId="{580CC8A8-CC4A-4022-A43A-9D8FBC96E339}" type="pres">
      <dgm:prSet presAssocID="{101BA552-E591-4C2A-966E-6240FCF396B3}" presName="vert1" presStyleCnt="0"/>
      <dgm:spPr/>
    </dgm:pt>
    <dgm:pt modelId="{EF583DA7-FC2A-4154-9DF1-FB89EB6947C0}" type="pres">
      <dgm:prSet presAssocID="{B9C53A20-F6C1-4A14-AC44-FCA55C5F5F2B}" presName="thickLine" presStyleLbl="alignNode1" presStyleIdx="3" presStyleCnt="8"/>
      <dgm:spPr/>
    </dgm:pt>
    <dgm:pt modelId="{5E8F0E7B-5020-4D55-8547-EB5432211BAC}" type="pres">
      <dgm:prSet presAssocID="{B9C53A20-F6C1-4A14-AC44-FCA55C5F5F2B}" presName="horz1" presStyleCnt="0"/>
      <dgm:spPr/>
    </dgm:pt>
    <dgm:pt modelId="{F1BF60B9-0B2B-471C-A8EE-FD74C037DB46}" type="pres">
      <dgm:prSet presAssocID="{B9C53A20-F6C1-4A14-AC44-FCA55C5F5F2B}" presName="tx1" presStyleLbl="revTx" presStyleIdx="3" presStyleCnt="8"/>
      <dgm:spPr/>
    </dgm:pt>
    <dgm:pt modelId="{1DA1DEA1-808E-4624-95B2-10925D53D0DC}" type="pres">
      <dgm:prSet presAssocID="{B9C53A20-F6C1-4A14-AC44-FCA55C5F5F2B}" presName="vert1" presStyleCnt="0"/>
      <dgm:spPr/>
    </dgm:pt>
    <dgm:pt modelId="{00178DCF-F393-436C-91AF-E91224730D7C}" type="pres">
      <dgm:prSet presAssocID="{F46633BC-B0BD-41E0-8163-F7B474D673E0}" presName="thickLine" presStyleLbl="alignNode1" presStyleIdx="4" presStyleCnt="8"/>
      <dgm:spPr/>
    </dgm:pt>
    <dgm:pt modelId="{E669B22B-766F-4AC7-B50B-356DB2E44CB5}" type="pres">
      <dgm:prSet presAssocID="{F46633BC-B0BD-41E0-8163-F7B474D673E0}" presName="horz1" presStyleCnt="0"/>
      <dgm:spPr/>
    </dgm:pt>
    <dgm:pt modelId="{9F869ADD-3BF9-440E-81E3-34E8F6AE3A0A}" type="pres">
      <dgm:prSet presAssocID="{F46633BC-B0BD-41E0-8163-F7B474D673E0}" presName="tx1" presStyleLbl="revTx" presStyleIdx="4" presStyleCnt="8"/>
      <dgm:spPr/>
    </dgm:pt>
    <dgm:pt modelId="{E04D132D-DC1B-4069-8FDF-4BB38134DB65}" type="pres">
      <dgm:prSet presAssocID="{F46633BC-B0BD-41E0-8163-F7B474D673E0}" presName="vert1" presStyleCnt="0"/>
      <dgm:spPr/>
    </dgm:pt>
    <dgm:pt modelId="{00930D34-473E-4452-934F-8EB94DBF50F3}" type="pres">
      <dgm:prSet presAssocID="{71245AA9-5D9E-4D7B-BBC4-219FD3A00E61}" presName="thickLine" presStyleLbl="alignNode1" presStyleIdx="5" presStyleCnt="8"/>
      <dgm:spPr/>
    </dgm:pt>
    <dgm:pt modelId="{89A45A43-7ABA-43B1-A904-A0502C0FA194}" type="pres">
      <dgm:prSet presAssocID="{71245AA9-5D9E-4D7B-BBC4-219FD3A00E61}" presName="horz1" presStyleCnt="0"/>
      <dgm:spPr/>
    </dgm:pt>
    <dgm:pt modelId="{46028F67-1365-489A-BF0E-FA1CA8896F42}" type="pres">
      <dgm:prSet presAssocID="{71245AA9-5D9E-4D7B-BBC4-219FD3A00E61}" presName="tx1" presStyleLbl="revTx" presStyleIdx="5" presStyleCnt="8"/>
      <dgm:spPr/>
    </dgm:pt>
    <dgm:pt modelId="{AE643226-557D-4B35-96E1-C4E4EFD6F07C}" type="pres">
      <dgm:prSet presAssocID="{71245AA9-5D9E-4D7B-BBC4-219FD3A00E61}" presName="vert1" presStyleCnt="0"/>
      <dgm:spPr/>
    </dgm:pt>
    <dgm:pt modelId="{320C97F9-4B3B-4F17-A675-BC58C2F4B9F6}" type="pres">
      <dgm:prSet presAssocID="{C09FF374-37AA-4119-AABE-D0B75F100D13}" presName="thickLine" presStyleLbl="alignNode1" presStyleIdx="6" presStyleCnt="8"/>
      <dgm:spPr/>
    </dgm:pt>
    <dgm:pt modelId="{C4EE0033-25F7-4FF3-A1F9-18C47ABCE477}" type="pres">
      <dgm:prSet presAssocID="{C09FF374-37AA-4119-AABE-D0B75F100D13}" presName="horz1" presStyleCnt="0"/>
      <dgm:spPr/>
    </dgm:pt>
    <dgm:pt modelId="{FF310B94-2463-4E20-9B93-0738C2D4550E}" type="pres">
      <dgm:prSet presAssocID="{C09FF374-37AA-4119-AABE-D0B75F100D13}" presName="tx1" presStyleLbl="revTx" presStyleIdx="6" presStyleCnt="8"/>
      <dgm:spPr/>
    </dgm:pt>
    <dgm:pt modelId="{B9128B82-005B-43FC-93CF-B420B5428AA9}" type="pres">
      <dgm:prSet presAssocID="{C09FF374-37AA-4119-AABE-D0B75F100D13}" presName="vert1" presStyleCnt="0"/>
      <dgm:spPr/>
    </dgm:pt>
    <dgm:pt modelId="{69091F28-4251-4A3E-8B46-B61671834727}" type="pres">
      <dgm:prSet presAssocID="{A97D38B0-71B2-4A2B-B66A-40F1C7F2D6DD}" presName="thickLine" presStyleLbl="alignNode1" presStyleIdx="7" presStyleCnt="8"/>
      <dgm:spPr/>
    </dgm:pt>
    <dgm:pt modelId="{94B3C12E-5A62-4F39-B155-73EE9A6AA3E1}" type="pres">
      <dgm:prSet presAssocID="{A97D38B0-71B2-4A2B-B66A-40F1C7F2D6DD}" presName="horz1" presStyleCnt="0"/>
      <dgm:spPr/>
    </dgm:pt>
    <dgm:pt modelId="{D9907F11-F359-4C91-ABF2-8768203A5AC8}" type="pres">
      <dgm:prSet presAssocID="{A97D38B0-71B2-4A2B-B66A-40F1C7F2D6DD}" presName="tx1" presStyleLbl="revTx" presStyleIdx="7" presStyleCnt="8"/>
      <dgm:spPr/>
    </dgm:pt>
    <dgm:pt modelId="{62A4E339-5123-464A-8786-37EAA9BDBE11}" type="pres">
      <dgm:prSet presAssocID="{A97D38B0-71B2-4A2B-B66A-40F1C7F2D6DD}" presName="vert1" presStyleCnt="0"/>
      <dgm:spPr/>
    </dgm:pt>
  </dgm:ptLst>
  <dgm:cxnLst>
    <dgm:cxn modelId="{0647430E-280B-479E-A949-72C516006ABD}" srcId="{61D571D7-14E2-48AD-9FED-F440D8869307}" destId="{F46633BC-B0BD-41E0-8163-F7B474D673E0}" srcOrd="4" destOrd="0" parTransId="{DC73E598-A9C2-4B12-8723-53ED56CB525A}" sibTransId="{01A111E9-2306-4A52-B665-33412EBEF143}"/>
    <dgm:cxn modelId="{F2BB7634-BB1F-49FF-874A-AEB811E818FD}" srcId="{61D571D7-14E2-48AD-9FED-F440D8869307}" destId="{BA0A12F0-1DCF-4650-821B-17B001372E6B}" srcOrd="1" destOrd="0" parTransId="{A42FC1EA-1D37-4866-BEFD-17D5DD35E725}" sibTransId="{344E0A3C-8C78-4D79-8EFF-AFF372C217FE}"/>
    <dgm:cxn modelId="{8EE25734-D3FF-415C-9BE5-CCEC96891C82}" type="presOf" srcId="{815CB5D6-BA28-43DE-BB60-B9BDEF1DDF4D}" destId="{AF121573-E8DC-4FE7-A1F4-C7D995069643}" srcOrd="0" destOrd="0" presId="urn:microsoft.com/office/officeart/2008/layout/LinedList"/>
    <dgm:cxn modelId="{35D68334-CC42-4F24-AA12-5A97F783AAD7}" srcId="{61D571D7-14E2-48AD-9FED-F440D8869307}" destId="{815CB5D6-BA28-43DE-BB60-B9BDEF1DDF4D}" srcOrd="0" destOrd="0" parTransId="{1F0D9253-198F-43A2-8004-3C246056CF6D}" sibTransId="{786CBDFB-C220-4608-A579-251D13166AAE}"/>
    <dgm:cxn modelId="{81808368-B677-4A0A-B108-42C64E7C760E}" srcId="{61D571D7-14E2-48AD-9FED-F440D8869307}" destId="{101BA552-E591-4C2A-966E-6240FCF396B3}" srcOrd="2" destOrd="0" parTransId="{D98CF049-7D69-40FB-A870-5D8DB9A5D63B}" sibTransId="{C81174B9-A034-4F10-A5DD-2DF4F7CC8612}"/>
    <dgm:cxn modelId="{B1698D69-0C25-4EDC-A5B1-CD3559D4E42D}" type="presOf" srcId="{F46633BC-B0BD-41E0-8163-F7B474D673E0}" destId="{9F869ADD-3BF9-440E-81E3-34E8F6AE3A0A}" srcOrd="0" destOrd="0" presId="urn:microsoft.com/office/officeart/2008/layout/LinedList"/>
    <dgm:cxn modelId="{6C3EC849-F7E0-4D98-AAB2-B5E13005CCD6}" type="presOf" srcId="{B9C53A20-F6C1-4A14-AC44-FCA55C5F5F2B}" destId="{F1BF60B9-0B2B-471C-A8EE-FD74C037DB46}" srcOrd="0" destOrd="0" presId="urn:microsoft.com/office/officeart/2008/layout/LinedList"/>
    <dgm:cxn modelId="{30033E51-8894-468F-BC44-F60CBF26BA8A}" type="presOf" srcId="{61D571D7-14E2-48AD-9FED-F440D8869307}" destId="{1B6DF282-3F9F-4F17-9948-363D7FCE38FB}" srcOrd="0" destOrd="0" presId="urn:microsoft.com/office/officeart/2008/layout/LinedList"/>
    <dgm:cxn modelId="{45402457-D115-4C49-B986-3EE469F6D1AF}" srcId="{61D571D7-14E2-48AD-9FED-F440D8869307}" destId="{A97D38B0-71B2-4A2B-B66A-40F1C7F2D6DD}" srcOrd="7" destOrd="0" parTransId="{3B10FC05-F22F-431A-90EF-0718A6172C8E}" sibTransId="{8BA34E0D-9DE7-4A5C-9B7A-951B74581E1F}"/>
    <dgm:cxn modelId="{6E955A82-D480-4811-AC9B-B5A4C1CE7602}" type="presOf" srcId="{101BA552-E591-4C2A-966E-6240FCF396B3}" destId="{EC367E1D-83BA-4138-9D7C-2A35847ED8CA}" srcOrd="0" destOrd="0" presId="urn:microsoft.com/office/officeart/2008/layout/LinedList"/>
    <dgm:cxn modelId="{0AB65083-C8DC-4C66-B416-525F29D3EFD8}" type="presOf" srcId="{C09FF374-37AA-4119-AABE-D0B75F100D13}" destId="{FF310B94-2463-4E20-9B93-0738C2D4550E}" srcOrd="0" destOrd="0" presId="urn:microsoft.com/office/officeart/2008/layout/LinedList"/>
    <dgm:cxn modelId="{D9A1BC8E-E458-4CC7-BDAF-39A9A9AE96C9}" srcId="{61D571D7-14E2-48AD-9FED-F440D8869307}" destId="{C09FF374-37AA-4119-AABE-D0B75F100D13}" srcOrd="6" destOrd="0" parTransId="{F7082CEF-F07F-4A1D-8B61-0F49C4AB651D}" sibTransId="{1FB03748-937E-43AE-BAC4-561AF51D1468}"/>
    <dgm:cxn modelId="{4560EB9B-09C6-4810-94C2-1FE6236C89EB}" type="presOf" srcId="{71245AA9-5D9E-4D7B-BBC4-219FD3A00E61}" destId="{46028F67-1365-489A-BF0E-FA1CA8896F42}" srcOrd="0" destOrd="0" presId="urn:microsoft.com/office/officeart/2008/layout/LinedList"/>
    <dgm:cxn modelId="{82CCB3C3-F1D1-45CA-89E3-798AFC514EE8}" srcId="{61D571D7-14E2-48AD-9FED-F440D8869307}" destId="{B9C53A20-F6C1-4A14-AC44-FCA55C5F5F2B}" srcOrd="3" destOrd="0" parTransId="{31B22368-B0F4-4C57-A829-691C8C79F1ED}" sibTransId="{1F421763-B695-4277-ADAF-3E1C12CBB131}"/>
    <dgm:cxn modelId="{52F9BFCA-A9C4-4FC1-9336-06B29129027E}" srcId="{61D571D7-14E2-48AD-9FED-F440D8869307}" destId="{71245AA9-5D9E-4D7B-BBC4-219FD3A00E61}" srcOrd="5" destOrd="0" parTransId="{2D92410C-50E4-4B94-8046-57953C222885}" sibTransId="{F544C674-7803-4A44-99D6-B838C788268D}"/>
    <dgm:cxn modelId="{E74362E3-1CBE-48F7-BDDE-963A002F3875}" type="presOf" srcId="{BA0A12F0-1DCF-4650-821B-17B001372E6B}" destId="{A939A73C-0185-49FF-8F35-C4F7890E97E4}" srcOrd="0" destOrd="0" presId="urn:microsoft.com/office/officeart/2008/layout/LinedList"/>
    <dgm:cxn modelId="{F07A4EF2-8DFB-4F81-A72F-41091E2FEB13}" type="presOf" srcId="{A97D38B0-71B2-4A2B-B66A-40F1C7F2D6DD}" destId="{D9907F11-F359-4C91-ABF2-8768203A5AC8}" srcOrd="0" destOrd="0" presId="urn:microsoft.com/office/officeart/2008/layout/LinedList"/>
    <dgm:cxn modelId="{957A47CF-5A5C-4B9C-AA9B-2C4284E1F66B}" type="presParOf" srcId="{1B6DF282-3F9F-4F17-9948-363D7FCE38FB}" destId="{9D733226-CDA3-4A43-9902-323423BA7DF2}" srcOrd="0" destOrd="0" presId="urn:microsoft.com/office/officeart/2008/layout/LinedList"/>
    <dgm:cxn modelId="{5424BA37-9A80-404D-B731-16AB4B093A73}" type="presParOf" srcId="{1B6DF282-3F9F-4F17-9948-363D7FCE38FB}" destId="{CD4B022A-2369-4B67-9DC0-E6E1BD53ED55}" srcOrd="1" destOrd="0" presId="urn:microsoft.com/office/officeart/2008/layout/LinedList"/>
    <dgm:cxn modelId="{A380906B-F410-4F32-93C1-F82B4871AE2E}" type="presParOf" srcId="{CD4B022A-2369-4B67-9DC0-E6E1BD53ED55}" destId="{AF121573-E8DC-4FE7-A1F4-C7D995069643}" srcOrd="0" destOrd="0" presId="urn:microsoft.com/office/officeart/2008/layout/LinedList"/>
    <dgm:cxn modelId="{8F1581E8-F137-4E41-AC51-478012A85C29}" type="presParOf" srcId="{CD4B022A-2369-4B67-9DC0-E6E1BD53ED55}" destId="{E9948B4B-EBE7-4760-8046-B3D29D147A2F}" srcOrd="1" destOrd="0" presId="urn:microsoft.com/office/officeart/2008/layout/LinedList"/>
    <dgm:cxn modelId="{876B4C46-7DC5-4602-B8B3-3BB857AB00FF}" type="presParOf" srcId="{1B6DF282-3F9F-4F17-9948-363D7FCE38FB}" destId="{449F1115-8461-4F79-99A6-EC06A67B65AC}" srcOrd="2" destOrd="0" presId="urn:microsoft.com/office/officeart/2008/layout/LinedList"/>
    <dgm:cxn modelId="{3FA31BBC-3B35-4790-9BD0-AF2004963CE5}" type="presParOf" srcId="{1B6DF282-3F9F-4F17-9948-363D7FCE38FB}" destId="{B295C094-B90D-4C3A-AE82-20942715A259}" srcOrd="3" destOrd="0" presId="urn:microsoft.com/office/officeart/2008/layout/LinedList"/>
    <dgm:cxn modelId="{84E76061-4493-4E95-BA43-7316F9079F36}" type="presParOf" srcId="{B295C094-B90D-4C3A-AE82-20942715A259}" destId="{A939A73C-0185-49FF-8F35-C4F7890E97E4}" srcOrd="0" destOrd="0" presId="urn:microsoft.com/office/officeart/2008/layout/LinedList"/>
    <dgm:cxn modelId="{1AA84CF7-C070-49BA-B06F-5DA2DD7DC6F2}" type="presParOf" srcId="{B295C094-B90D-4C3A-AE82-20942715A259}" destId="{62AA14BD-6D7E-486D-A7F5-5E84FDDAD7A5}" srcOrd="1" destOrd="0" presId="urn:microsoft.com/office/officeart/2008/layout/LinedList"/>
    <dgm:cxn modelId="{DC480CA6-6639-47F0-A64C-EF0DB37CEF5E}" type="presParOf" srcId="{1B6DF282-3F9F-4F17-9948-363D7FCE38FB}" destId="{731F457A-C7B4-46AC-92AD-5C7F4A96AFC1}" srcOrd="4" destOrd="0" presId="urn:microsoft.com/office/officeart/2008/layout/LinedList"/>
    <dgm:cxn modelId="{F95E9661-FF25-4A2D-9BB8-2FB5A233F450}" type="presParOf" srcId="{1B6DF282-3F9F-4F17-9948-363D7FCE38FB}" destId="{692C21B1-C3B2-4EC4-8009-F79305DCF431}" srcOrd="5" destOrd="0" presId="urn:microsoft.com/office/officeart/2008/layout/LinedList"/>
    <dgm:cxn modelId="{AEDE613C-FF64-4C94-B26D-5E24ABDDC5FB}" type="presParOf" srcId="{692C21B1-C3B2-4EC4-8009-F79305DCF431}" destId="{EC367E1D-83BA-4138-9D7C-2A35847ED8CA}" srcOrd="0" destOrd="0" presId="urn:microsoft.com/office/officeart/2008/layout/LinedList"/>
    <dgm:cxn modelId="{790B2BAB-D330-49B6-8FDF-031C356AEEAB}" type="presParOf" srcId="{692C21B1-C3B2-4EC4-8009-F79305DCF431}" destId="{580CC8A8-CC4A-4022-A43A-9D8FBC96E339}" srcOrd="1" destOrd="0" presId="urn:microsoft.com/office/officeart/2008/layout/LinedList"/>
    <dgm:cxn modelId="{ECEA1F8C-C139-4293-B0F2-61C0BC113F74}" type="presParOf" srcId="{1B6DF282-3F9F-4F17-9948-363D7FCE38FB}" destId="{EF583DA7-FC2A-4154-9DF1-FB89EB6947C0}" srcOrd="6" destOrd="0" presId="urn:microsoft.com/office/officeart/2008/layout/LinedList"/>
    <dgm:cxn modelId="{0A510087-2AE5-49F9-B4E0-49E808122CB6}" type="presParOf" srcId="{1B6DF282-3F9F-4F17-9948-363D7FCE38FB}" destId="{5E8F0E7B-5020-4D55-8547-EB5432211BAC}" srcOrd="7" destOrd="0" presId="urn:microsoft.com/office/officeart/2008/layout/LinedList"/>
    <dgm:cxn modelId="{DD2F4DB9-A780-4970-8518-192329BB5648}" type="presParOf" srcId="{5E8F0E7B-5020-4D55-8547-EB5432211BAC}" destId="{F1BF60B9-0B2B-471C-A8EE-FD74C037DB46}" srcOrd="0" destOrd="0" presId="urn:microsoft.com/office/officeart/2008/layout/LinedList"/>
    <dgm:cxn modelId="{6635B027-D74A-4C74-A27D-377CF388D5C5}" type="presParOf" srcId="{5E8F0E7B-5020-4D55-8547-EB5432211BAC}" destId="{1DA1DEA1-808E-4624-95B2-10925D53D0DC}" srcOrd="1" destOrd="0" presId="urn:microsoft.com/office/officeart/2008/layout/LinedList"/>
    <dgm:cxn modelId="{1A827CD2-91B6-416C-91C9-E6B7444991C1}" type="presParOf" srcId="{1B6DF282-3F9F-4F17-9948-363D7FCE38FB}" destId="{00178DCF-F393-436C-91AF-E91224730D7C}" srcOrd="8" destOrd="0" presId="urn:microsoft.com/office/officeart/2008/layout/LinedList"/>
    <dgm:cxn modelId="{0459F2EA-EBFD-4A96-988C-6BC28CC25165}" type="presParOf" srcId="{1B6DF282-3F9F-4F17-9948-363D7FCE38FB}" destId="{E669B22B-766F-4AC7-B50B-356DB2E44CB5}" srcOrd="9" destOrd="0" presId="urn:microsoft.com/office/officeart/2008/layout/LinedList"/>
    <dgm:cxn modelId="{1A77ED6C-2304-4D11-B1E1-E759FF9CE330}" type="presParOf" srcId="{E669B22B-766F-4AC7-B50B-356DB2E44CB5}" destId="{9F869ADD-3BF9-440E-81E3-34E8F6AE3A0A}" srcOrd="0" destOrd="0" presId="urn:microsoft.com/office/officeart/2008/layout/LinedList"/>
    <dgm:cxn modelId="{28FB289D-067E-450D-B6BC-6FD4384F4D37}" type="presParOf" srcId="{E669B22B-766F-4AC7-B50B-356DB2E44CB5}" destId="{E04D132D-DC1B-4069-8FDF-4BB38134DB65}" srcOrd="1" destOrd="0" presId="urn:microsoft.com/office/officeart/2008/layout/LinedList"/>
    <dgm:cxn modelId="{E639A577-4D7D-4D74-9591-7830A851D00E}" type="presParOf" srcId="{1B6DF282-3F9F-4F17-9948-363D7FCE38FB}" destId="{00930D34-473E-4452-934F-8EB94DBF50F3}" srcOrd="10" destOrd="0" presId="urn:microsoft.com/office/officeart/2008/layout/LinedList"/>
    <dgm:cxn modelId="{B5C16A84-918D-4AA2-9E39-B19EA35D05C1}" type="presParOf" srcId="{1B6DF282-3F9F-4F17-9948-363D7FCE38FB}" destId="{89A45A43-7ABA-43B1-A904-A0502C0FA194}" srcOrd="11" destOrd="0" presId="urn:microsoft.com/office/officeart/2008/layout/LinedList"/>
    <dgm:cxn modelId="{032E6767-FF0C-4136-BB4D-6FF32F1C590F}" type="presParOf" srcId="{89A45A43-7ABA-43B1-A904-A0502C0FA194}" destId="{46028F67-1365-489A-BF0E-FA1CA8896F42}" srcOrd="0" destOrd="0" presId="urn:microsoft.com/office/officeart/2008/layout/LinedList"/>
    <dgm:cxn modelId="{810521B7-F1EC-47DD-B750-DC8FBFB397CD}" type="presParOf" srcId="{89A45A43-7ABA-43B1-A904-A0502C0FA194}" destId="{AE643226-557D-4B35-96E1-C4E4EFD6F07C}" srcOrd="1" destOrd="0" presId="urn:microsoft.com/office/officeart/2008/layout/LinedList"/>
    <dgm:cxn modelId="{5C3AC60C-62B7-4A7B-87C8-C21313E4D6CB}" type="presParOf" srcId="{1B6DF282-3F9F-4F17-9948-363D7FCE38FB}" destId="{320C97F9-4B3B-4F17-A675-BC58C2F4B9F6}" srcOrd="12" destOrd="0" presId="urn:microsoft.com/office/officeart/2008/layout/LinedList"/>
    <dgm:cxn modelId="{1BC829E0-53C6-47E3-B240-800EF5D55591}" type="presParOf" srcId="{1B6DF282-3F9F-4F17-9948-363D7FCE38FB}" destId="{C4EE0033-25F7-4FF3-A1F9-18C47ABCE477}" srcOrd="13" destOrd="0" presId="urn:microsoft.com/office/officeart/2008/layout/LinedList"/>
    <dgm:cxn modelId="{5AFB94AA-97F0-4AF3-82AD-6DAE70F9C08B}" type="presParOf" srcId="{C4EE0033-25F7-4FF3-A1F9-18C47ABCE477}" destId="{FF310B94-2463-4E20-9B93-0738C2D4550E}" srcOrd="0" destOrd="0" presId="urn:microsoft.com/office/officeart/2008/layout/LinedList"/>
    <dgm:cxn modelId="{5750191F-9240-4ED9-9BE3-70C328A21692}" type="presParOf" srcId="{C4EE0033-25F7-4FF3-A1F9-18C47ABCE477}" destId="{B9128B82-005B-43FC-93CF-B420B5428AA9}" srcOrd="1" destOrd="0" presId="urn:microsoft.com/office/officeart/2008/layout/LinedList"/>
    <dgm:cxn modelId="{51FC4C03-8AB4-4524-96AF-091B7A0AD55A}" type="presParOf" srcId="{1B6DF282-3F9F-4F17-9948-363D7FCE38FB}" destId="{69091F28-4251-4A3E-8B46-B61671834727}" srcOrd="14" destOrd="0" presId="urn:microsoft.com/office/officeart/2008/layout/LinedList"/>
    <dgm:cxn modelId="{529C5510-E875-40F0-8042-E2AB1D9074CE}" type="presParOf" srcId="{1B6DF282-3F9F-4F17-9948-363D7FCE38FB}" destId="{94B3C12E-5A62-4F39-B155-73EE9A6AA3E1}" srcOrd="15" destOrd="0" presId="urn:microsoft.com/office/officeart/2008/layout/LinedList"/>
    <dgm:cxn modelId="{56F55432-215B-4E65-B9D1-92FCD1712205}" type="presParOf" srcId="{94B3C12E-5A62-4F39-B155-73EE9A6AA3E1}" destId="{D9907F11-F359-4C91-ABF2-8768203A5AC8}" srcOrd="0" destOrd="0" presId="urn:microsoft.com/office/officeart/2008/layout/LinedList"/>
    <dgm:cxn modelId="{C188F59E-C9DF-4B67-8FA4-5B689AF4F72F}" type="presParOf" srcId="{94B3C12E-5A62-4F39-B155-73EE9A6AA3E1}" destId="{62A4E339-5123-464A-8786-37EAA9BDBE1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C1DF0C1-7989-4121-B396-403853650EA7}" type="doc">
      <dgm:prSet loTypeId="urn:microsoft.com/office/officeart/2008/layout/LinedList" loCatId="list" qsTypeId="urn:microsoft.com/office/officeart/2005/8/quickstyle/simple5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54F26C7-ABC2-436E-BA8B-294029EF8ADA}">
      <dgm:prSet/>
      <dgm:spPr/>
      <dgm:t>
        <a:bodyPr/>
        <a:lstStyle/>
        <a:p>
          <a:r>
            <a:rPr lang="fr-FR"/>
            <a:t>[y]	sur	sûr	Ursule	eu	</a:t>
          </a:r>
          <a:endParaRPr lang="en-US"/>
        </a:p>
      </dgm:t>
    </dgm:pt>
    <dgm:pt modelId="{6074BBE3-AE37-41D4-8457-50180B1DC87C}" type="parTrans" cxnId="{8620D97A-CC7E-4999-AD0B-1BFB3A7FB29E}">
      <dgm:prSet/>
      <dgm:spPr/>
      <dgm:t>
        <a:bodyPr/>
        <a:lstStyle/>
        <a:p>
          <a:endParaRPr lang="en-US"/>
        </a:p>
      </dgm:t>
    </dgm:pt>
    <dgm:pt modelId="{B39424CB-C818-4F3F-9BB3-725164AA4A96}" type="sibTrans" cxnId="{8620D97A-CC7E-4999-AD0B-1BFB3A7FB29E}">
      <dgm:prSet/>
      <dgm:spPr/>
      <dgm:t>
        <a:bodyPr/>
        <a:lstStyle/>
        <a:p>
          <a:endParaRPr lang="en-US"/>
        </a:p>
      </dgm:t>
    </dgm:pt>
    <dgm:pt modelId="{8465D497-294E-42AE-8D89-0BE7CFDC382D}">
      <dgm:prSet/>
      <dgm:spPr/>
      <dgm:t>
        <a:bodyPr/>
        <a:lstStyle/>
        <a:p>
          <a:r>
            <a:rPr lang="fr-FR"/>
            <a:t>[ø] [ə]	veux	deux	mercredi	Denis	</a:t>
          </a:r>
          <a:endParaRPr lang="en-US"/>
        </a:p>
      </dgm:t>
    </dgm:pt>
    <dgm:pt modelId="{01A498FE-9D61-42C4-9EC1-A6876E5A10FF}" type="parTrans" cxnId="{8E62F4C1-E4D8-4168-BD96-8D94800315F4}">
      <dgm:prSet/>
      <dgm:spPr/>
      <dgm:t>
        <a:bodyPr/>
        <a:lstStyle/>
        <a:p>
          <a:endParaRPr lang="en-US"/>
        </a:p>
      </dgm:t>
    </dgm:pt>
    <dgm:pt modelId="{914153A9-4196-4E26-9856-7CF18850970F}" type="sibTrans" cxnId="{8E62F4C1-E4D8-4168-BD96-8D94800315F4}">
      <dgm:prSet/>
      <dgm:spPr/>
      <dgm:t>
        <a:bodyPr/>
        <a:lstStyle/>
        <a:p>
          <a:endParaRPr lang="en-US"/>
        </a:p>
      </dgm:t>
    </dgm:pt>
    <dgm:pt modelId="{EFBDF9B7-2702-454E-9EDB-6AFF0AD2CCAE}">
      <dgm:prSet/>
      <dgm:spPr/>
      <dgm:t>
        <a:bodyPr/>
        <a:lstStyle/>
        <a:p>
          <a:r>
            <a:rPr lang="fr-FR"/>
            <a:t>[œ]	œuf	neuf	beurre	seul	</a:t>
          </a:r>
          <a:endParaRPr lang="en-US"/>
        </a:p>
      </dgm:t>
    </dgm:pt>
    <dgm:pt modelId="{6059970E-EA65-46D5-B7D9-695F1ACC3676}" type="parTrans" cxnId="{D882AF12-43AC-4E18-9207-D11B5E744A53}">
      <dgm:prSet/>
      <dgm:spPr/>
      <dgm:t>
        <a:bodyPr/>
        <a:lstStyle/>
        <a:p>
          <a:endParaRPr lang="en-US"/>
        </a:p>
      </dgm:t>
    </dgm:pt>
    <dgm:pt modelId="{AC6AAACD-4070-48DE-8D4B-AED6301DCE4B}" type="sibTrans" cxnId="{D882AF12-43AC-4E18-9207-D11B5E744A53}">
      <dgm:prSet/>
      <dgm:spPr/>
      <dgm:t>
        <a:bodyPr/>
        <a:lstStyle/>
        <a:p>
          <a:endParaRPr lang="en-US"/>
        </a:p>
      </dgm:t>
    </dgm:pt>
    <dgm:pt modelId="{8D08E476-7273-4C1C-B57B-DEF8347576A8}">
      <dgm:prSet/>
      <dgm:spPr/>
      <dgm:t>
        <a:bodyPr/>
        <a:lstStyle/>
        <a:p>
          <a:r>
            <a:rPr lang="fr-FR"/>
            <a:t>[u]	où	vous	coût	loup	</a:t>
          </a:r>
          <a:endParaRPr lang="en-US"/>
        </a:p>
      </dgm:t>
    </dgm:pt>
    <dgm:pt modelId="{781C71AE-843E-4D6A-8454-655DE903926F}" type="parTrans" cxnId="{73247C55-2E81-4712-BBAD-20154A378A6B}">
      <dgm:prSet/>
      <dgm:spPr/>
      <dgm:t>
        <a:bodyPr/>
        <a:lstStyle/>
        <a:p>
          <a:endParaRPr lang="en-US"/>
        </a:p>
      </dgm:t>
    </dgm:pt>
    <dgm:pt modelId="{F3EB5DFD-E79E-488F-9F51-4EDB4054F1A3}" type="sibTrans" cxnId="{73247C55-2E81-4712-BBAD-20154A378A6B}">
      <dgm:prSet/>
      <dgm:spPr/>
      <dgm:t>
        <a:bodyPr/>
        <a:lstStyle/>
        <a:p>
          <a:endParaRPr lang="en-US"/>
        </a:p>
      </dgm:t>
    </dgm:pt>
    <dgm:pt modelId="{DE498FC4-A210-40F6-8F58-0A0D14B1BB00}">
      <dgm:prSet/>
      <dgm:spPr/>
      <dgm:t>
        <a:bodyPr/>
        <a:lstStyle/>
        <a:p>
          <a:r>
            <a:rPr lang="fr-FR"/>
            <a:t>[o]	au	beau	tôt	pot	</a:t>
          </a:r>
          <a:endParaRPr lang="en-US"/>
        </a:p>
      </dgm:t>
    </dgm:pt>
    <dgm:pt modelId="{CB049E99-732C-4271-AE58-75C9282F475C}" type="parTrans" cxnId="{01332FB7-1B6B-4094-B7F4-E92E3A2BAD41}">
      <dgm:prSet/>
      <dgm:spPr/>
      <dgm:t>
        <a:bodyPr/>
        <a:lstStyle/>
        <a:p>
          <a:endParaRPr lang="en-US"/>
        </a:p>
      </dgm:t>
    </dgm:pt>
    <dgm:pt modelId="{00EBB624-9992-433D-B51C-B72445F1BB58}" type="sibTrans" cxnId="{01332FB7-1B6B-4094-B7F4-E92E3A2BAD41}">
      <dgm:prSet/>
      <dgm:spPr/>
      <dgm:t>
        <a:bodyPr/>
        <a:lstStyle/>
        <a:p>
          <a:endParaRPr lang="en-US"/>
        </a:p>
      </dgm:t>
    </dgm:pt>
    <dgm:pt modelId="{0051F038-514B-4518-96C8-3AE23F6FA903}">
      <dgm:prSet/>
      <dgm:spPr/>
      <dgm:t>
        <a:bodyPr/>
        <a:lstStyle/>
        <a:p>
          <a:r>
            <a:rPr lang="fr-FR"/>
            <a:t>[ɔ]	os	bol	Victor	Paul</a:t>
          </a:r>
          <a:endParaRPr lang="en-US"/>
        </a:p>
      </dgm:t>
    </dgm:pt>
    <dgm:pt modelId="{CEB02388-12EF-4ECB-94CF-C1BF42E98B86}" type="parTrans" cxnId="{99199C58-4D85-40D9-B086-4FD7AC3AD47A}">
      <dgm:prSet/>
      <dgm:spPr/>
      <dgm:t>
        <a:bodyPr/>
        <a:lstStyle/>
        <a:p>
          <a:endParaRPr lang="en-US"/>
        </a:p>
      </dgm:t>
    </dgm:pt>
    <dgm:pt modelId="{D1BDF7B3-08D5-4A3B-AFDA-E3392C661F3D}" type="sibTrans" cxnId="{99199C58-4D85-40D9-B086-4FD7AC3AD47A}">
      <dgm:prSet/>
      <dgm:spPr/>
      <dgm:t>
        <a:bodyPr/>
        <a:lstStyle/>
        <a:p>
          <a:endParaRPr lang="en-US"/>
        </a:p>
      </dgm:t>
    </dgm:pt>
    <dgm:pt modelId="{4AE25B3D-21C1-42E8-96B6-1404775195DA}" type="pres">
      <dgm:prSet presAssocID="{DC1DF0C1-7989-4121-B396-403853650EA7}" presName="vert0" presStyleCnt="0">
        <dgm:presLayoutVars>
          <dgm:dir/>
          <dgm:animOne val="branch"/>
          <dgm:animLvl val="lvl"/>
        </dgm:presLayoutVars>
      </dgm:prSet>
      <dgm:spPr/>
    </dgm:pt>
    <dgm:pt modelId="{759D6A01-9D78-4937-B5B8-598E0A185C1F}" type="pres">
      <dgm:prSet presAssocID="{154F26C7-ABC2-436E-BA8B-294029EF8ADA}" presName="thickLine" presStyleLbl="alignNode1" presStyleIdx="0" presStyleCnt="6"/>
      <dgm:spPr/>
    </dgm:pt>
    <dgm:pt modelId="{D6E4F972-CF5A-47FA-ADA9-DE9DE0112622}" type="pres">
      <dgm:prSet presAssocID="{154F26C7-ABC2-436E-BA8B-294029EF8ADA}" presName="horz1" presStyleCnt="0"/>
      <dgm:spPr/>
    </dgm:pt>
    <dgm:pt modelId="{087AC3F3-270E-45DF-947E-91D26A599891}" type="pres">
      <dgm:prSet presAssocID="{154F26C7-ABC2-436E-BA8B-294029EF8ADA}" presName="tx1" presStyleLbl="revTx" presStyleIdx="0" presStyleCnt="6"/>
      <dgm:spPr/>
    </dgm:pt>
    <dgm:pt modelId="{D624095D-6D0F-40AC-964D-E08321FDC323}" type="pres">
      <dgm:prSet presAssocID="{154F26C7-ABC2-436E-BA8B-294029EF8ADA}" presName="vert1" presStyleCnt="0"/>
      <dgm:spPr/>
    </dgm:pt>
    <dgm:pt modelId="{891FB322-4078-4346-9694-AED9FADF1F39}" type="pres">
      <dgm:prSet presAssocID="{8465D497-294E-42AE-8D89-0BE7CFDC382D}" presName="thickLine" presStyleLbl="alignNode1" presStyleIdx="1" presStyleCnt="6"/>
      <dgm:spPr/>
    </dgm:pt>
    <dgm:pt modelId="{668F13EC-9F87-4370-97EB-D036A7FF142D}" type="pres">
      <dgm:prSet presAssocID="{8465D497-294E-42AE-8D89-0BE7CFDC382D}" presName="horz1" presStyleCnt="0"/>
      <dgm:spPr/>
    </dgm:pt>
    <dgm:pt modelId="{E67E3BB9-78AB-4FBF-9C73-61EDA9EA2E45}" type="pres">
      <dgm:prSet presAssocID="{8465D497-294E-42AE-8D89-0BE7CFDC382D}" presName="tx1" presStyleLbl="revTx" presStyleIdx="1" presStyleCnt="6"/>
      <dgm:spPr/>
    </dgm:pt>
    <dgm:pt modelId="{D357C86D-605A-4FAB-B7C3-459A0F38ADE7}" type="pres">
      <dgm:prSet presAssocID="{8465D497-294E-42AE-8D89-0BE7CFDC382D}" presName="vert1" presStyleCnt="0"/>
      <dgm:spPr/>
    </dgm:pt>
    <dgm:pt modelId="{372A6C85-6FD4-4C4B-9255-5274E639DD97}" type="pres">
      <dgm:prSet presAssocID="{EFBDF9B7-2702-454E-9EDB-6AFF0AD2CCAE}" presName="thickLine" presStyleLbl="alignNode1" presStyleIdx="2" presStyleCnt="6"/>
      <dgm:spPr/>
    </dgm:pt>
    <dgm:pt modelId="{57F59453-8A03-43B7-BCB7-76828B86EE18}" type="pres">
      <dgm:prSet presAssocID="{EFBDF9B7-2702-454E-9EDB-6AFF0AD2CCAE}" presName="horz1" presStyleCnt="0"/>
      <dgm:spPr/>
    </dgm:pt>
    <dgm:pt modelId="{A73958B3-12E7-4B6A-B4D3-573130AA8A09}" type="pres">
      <dgm:prSet presAssocID="{EFBDF9B7-2702-454E-9EDB-6AFF0AD2CCAE}" presName="tx1" presStyleLbl="revTx" presStyleIdx="2" presStyleCnt="6"/>
      <dgm:spPr/>
    </dgm:pt>
    <dgm:pt modelId="{F5C6FD22-9622-4A80-B4AF-CC8FD028419A}" type="pres">
      <dgm:prSet presAssocID="{EFBDF9B7-2702-454E-9EDB-6AFF0AD2CCAE}" presName="vert1" presStyleCnt="0"/>
      <dgm:spPr/>
    </dgm:pt>
    <dgm:pt modelId="{E5A1337B-2170-43B6-B993-CE59FF1C619F}" type="pres">
      <dgm:prSet presAssocID="{8D08E476-7273-4C1C-B57B-DEF8347576A8}" presName="thickLine" presStyleLbl="alignNode1" presStyleIdx="3" presStyleCnt="6"/>
      <dgm:spPr/>
    </dgm:pt>
    <dgm:pt modelId="{C1DE63F2-9BC4-4C6C-ADB1-BCB674BB2363}" type="pres">
      <dgm:prSet presAssocID="{8D08E476-7273-4C1C-B57B-DEF8347576A8}" presName="horz1" presStyleCnt="0"/>
      <dgm:spPr/>
    </dgm:pt>
    <dgm:pt modelId="{013F6C54-4405-4C88-980B-1186B8001774}" type="pres">
      <dgm:prSet presAssocID="{8D08E476-7273-4C1C-B57B-DEF8347576A8}" presName="tx1" presStyleLbl="revTx" presStyleIdx="3" presStyleCnt="6"/>
      <dgm:spPr/>
    </dgm:pt>
    <dgm:pt modelId="{9F066245-318E-42ED-867A-506B09251F04}" type="pres">
      <dgm:prSet presAssocID="{8D08E476-7273-4C1C-B57B-DEF8347576A8}" presName="vert1" presStyleCnt="0"/>
      <dgm:spPr/>
    </dgm:pt>
    <dgm:pt modelId="{ABD90B12-9607-4A93-982C-479CD4736BF4}" type="pres">
      <dgm:prSet presAssocID="{DE498FC4-A210-40F6-8F58-0A0D14B1BB00}" presName="thickLine" presStyleLbl="alignNode1" presStyleIdx="4" presStyleCnt="6"/>
      <dgm:spPr/>
    </dgm:pt>
    <dgm:pt modelId="{0EFF0A89-65B0-4A06-9875-A06C3F5050B9}" type="pres">
      <dgm:prSet presAssocID="{DE498FC4-A210-40F6-8F58-0A0D14B1BB00}" presName="horz1" presStyleCnt="0"/>
      <dgm:spPr/>
    </dgm:pt>
    <dgm:pt modelId="{508AA13C-ED4C-4962-B022-6A46D0436B24}" type="pres">
      <dgm:prSet presAssocID="{DE498FC4-A210-40F6-8F58-0A0D14B1BB00}" presName="tx1" presStyleLbl="revTx" presStyleIdx="4" presStyleCnt="6"/>
      <dgm:spPr/>
    </dgm:pt>
    <dgm:pt modelId="{F5CBD45A-FD74-43B2-A77E-0732194D6980}" type="pres">
      <dgm:prSet presAssocID="{DE498FC4-A210-40F6-8F58-0A0D14B1BB00}" presName="vert1" presStyleCnt="0"/>
      <dgm:spPr/>
    </dgm:pt>
    <dgm:pt modelId="{B736D62F-C1B1-4070-83E8-3E960D47FDD4}" type="pres">
      <dgm:prSet presAssocID="{0051F038-514B-4518-96C8-3AE23F6FA903}" presName="thickLine" presStyleLbl="alignNode1" presStyleIdx="5" presStyleCnt="6"/>
      <dgm:spPr/>
    </dgm:pt>
    <dgm:pt modelId="{CB772E95-7DB0-4876-AB99-AA2E032B57D6}" type="pres">
      <dgm:prSet presAssocID="{0051F038-514B-4518-96C8-3AE23F6FA903}" presName="horz1" presStyleCnt="0"/>
      <dgm:spPr/>
    </dgm:pt>
    <dgm:pt modelId="{FC620DAC-E2D5-43EB-9991-13185412AF41}" type="pres">
      <dgm:prSet presAssocID="{0051F038-514B-4518-96C8-3AE23F6FA903}" presName="tx1" presStyleLbl="revTx" presStyleIdx="5" presStyleCnt="6"/>
      <dgm:spPr/>
    </dgm:pt>
    <dgm:pt modelId="{C4FBC84C-D0D1-4161-81FB-28C934DD7F2B}" type="pres">
      <dgm:prSet presAssocID="{0051F038-514B-4518-96C8-3AE23F6FA903}" presName="vert1" presStyleCnt="0"/>
      <dgm:spPr/>
    </dgm:pt>
  </dgm:ptLst>
  <dgm:cxnLst>
    <dgm:cxn modelId="{D882AF12-43AC-4E18-9207-D11B5E744A53}" srcId="{DC1DF0C1-7989-4121-B396-403853650EA7}" destId="{EFBDF9B7-2702-454E-9EDB-6AFF0AD2CCAE}" srcOrd="2" destOrd="0" parTransId="{6059970E-EA65-46D5-B7D9-695F1ACC3676}" sibTransId="{AC6AAACD-4070-48DE-8D4B-AED6301DCE4B}"/>
    <dgm:cxn modelId="{F5B5B622-34E7-4483-AE43-1203FB4774C0}" type="presOf" srcId="{EFBDF9B7-2702-454E-9EDB-6AFF0AD2CCAE}" destId="{A73958B3-12E7-4B6A-B4D3-573130AA8A09}" srcOrd="0" destOrd="0" presId="urn:microsoft.com/office/officeart/2008/layout/LinedList"/>
    <dgm:cxn modelId="{BFB63A2E-7C92-4B43-B433-5AB201990569}" type="presOf" srcId="{8D08E476-7273-4C1C-B57B-DEF8347576A8}" destId="{013F6C54-4405-4C88-980B-1186B8001774}" srcOrd="0" destOrd="0" presId="urn:microsoft.com/office/officeart/2008/layout/LinedList"/>
    <dgm:cxn modelId="{AD5A1A3F-23DB-47F2-875F-B44E40445583}" type="presOf" srcId="{DC1DF0C1-7989-4121-B396-403853650EA7}" destId="{4AE25B3D-21C1-42E8-96B6-1404775195DA}" srcOrd="0" destOrd="0" presId="urn:microsoft.com/office/officeart/2008/layout/LinedList"/>
    <dgm:cxn modelId="{09621968-10FC-4480-B3C2-FADB1932AE6E}" type="presOf" srcId="{0051F038-514B-4518-96C8-3AE23F6FA903}" destId="{FC620DAC-E2D5-43EB-9991-13185412AF41}" srcOrd="0" destOrd="0" presId="urn:microsoft.com/office/officeart/2008/layout/LinedList"/>
    <dgm:cxn modelId="{73247C55-2E81-4712-BBAD-20154A378A6B}" srcId="{DC1DF0C1-7989-4121-B396-403853650EA7}" destId="{8D08E476-7273-4C1C-B57B-DEF8347576A8}" srcOrd="3" destOrd="0" parTransId="{781C71AE-843E-4D6A-8454-655DE903926F}" sibTransId="{F3EB5DFD-E79E-488F-9F51-4EDB4054F1A3}"/>
    <dgm:cxn modelId="{99199C58-4D85-40D9-B086-4FD7AC3AD47A}" srcId="{DC1DF0C1-7989-4121-B396-403853650EA7}" destId="{0051F038-514B-4518-96C8-3AE23F6FA903}" srcOrd="5" destOrd="0" parTransId="{CEB02388-12EF-4ECB-94CF-C1BF42E98B86}" sibTransId="{D1BDF7B3-08D5-4A3B-AFDA-E3392C661F3D}"/>
    <dgm:cxn modelId="{8620D97A-CC7E-4999-AD0B-1BFB3A7FB29E}" srcId="{DC1DF0C1-7989-4121-B396-403853650EA7}" destId="{154F26C7-ABC2-436E-BA8B-294029EF8ADA}" srcOrd="0" destOrd="0" parTransId="{6074BBE3-AE37-41D4-8457-50180B1DC87C}" sibTransId="{B39424CB-C818-4F3F-9BB3-725164AA4A96}"/>
    <dgm:cxn modelId="{4C3D4888-5B68-4A6A-9F4D-03E5D03EA82B}" type="presOf" srcId="{8465D497-294E-42AE-8D89-0BE7CFDC382D}" destId="{E67E3BB9-78AB-4FBF-9C73-61EDA9EA2E45}" srcOrd="0" destOrd="0" presId="urn:microsoft.com/office/officeart/2008/layout/LinedList"/>
    <dgm:cxn modelId="{01332FB7-1B6B-4094-B7F4-E92E3A2BAD41}" srcId="{DC1DF0C1-7989-4121-B396-403853650EA7}" destId="{DE498FC4-A210-40F6-8F58-0A0D14B1BB00}" srcOrd="4" destOrd="0" parTransId="{CB049E99-732C-4271-AE58-75C9282F475C}" sibTransId="{00EBB624-9992-433D-B51C-B72445F1BB58}"/>
    <dgm:cxn modelId="{8E62F4C1-E4D8-4168-BD96-8D94800315F4}" srcId="{DC1DF0C1-7989-4121-B396-403853650EA7}" destId="{8465D497-294E-42AE-8D89-0BE7CFDC382D}" srcOrd="1" destOrd="0" parTransId="{01A498FE-9D61-42C4-9EC1-A6876E5A10FF}" sibTransId="{914153A9-4196-4E26-9856-7CF18850970F}"/>
    <dgm:cxn modelId="{98F1A8D9-CEDE-416F-8822-62B3D2D8235B}" type="presOf" srcId="{DE498FC4-A210-40F6-8F58-0A0D14B1BB00}" destId="{508AA13C-ED4C-4962-B022-6A46D0436B24}" srcOrd="0" destOrd="0" presId="urn:microsoft.com/office/officeart/2008/layout/LinedList"/>
    <dgm:cxn modelId="{5D92C5D9-8F75-4CC8-98CF-BFE59F923834}" type="presOf" srcId="{154F26C7-ABC2-436E-BA8B-294029EF8ADA}" destId="{087AC3F3-270E-45DF-947E-91D26A599891}" srcOrd="0" destOrd="0" presId="urn:microsoft.com/office/officeart/2008/layout/LinedList"/>
    <dgm:cxn modelId="{CDD13387-75CE-467B-A660-7AB3D7D61E6D}" type="presParOf" srcId="{4AE25B3D-21C1-42E8-96B6-1404775195DA}" destId="{759D6A01-9D78-4937-B5B8-598E0A185C1F}" srcOrd="0" destOrd="0" presId="urn:microsoft.com/office/officeart/2008/layout/LinedList"/>
    <dgm:cxn modelId="{91D46643-D3EE-4805-9EDE-DAE40AE9FA65}" type="presParOf" srcId="{4AE25B3D-21C1-42E8-96B6-1404775195DA}" destId="{D6E4F972-CF5A-47FA-ADA9-DE9DE0112622}" srcOrd="1" destOrd="0" presId="urn:microsoft.com/office/officeart/2008/layout/LinedList"/>
    <dgm:cxn modelId="{526BEEAC-190A-44B2-A73F-7AE1D4009DB6}" type="presParOf" srcId="{D6E4F972-CF5A-47FA-ADA9-DE9DE0112622}" destId="{087AC3F3-270E-45DF-947E-91D26A599891}" srcOrd="0" destOrd="0" presId="urn:microsoft.com/office/officeart/2008/layout/LinedList"/>
    <dgm:cxn modelId="{C8F0556A-9E11-49DE-BFD0-A5359B821C33}" type="presParOf" srcId="{D6E4F972-CF5A-47FA-ADA9-DE9DE0112622}" destId="{D624095D-6D0F-40AC-964D-E08321FDC323}" srcOrd="1" destOrd="0" presId="urn:microsoft.com/office/officeart/2008/layout/LinedList"/>
    <dgm:cxn modelId="{1A47A539-0FC3-4C3E-A562-96C54C27E0BF}" type="presParOf" srcId="{4AE25B3D-21C1-42E8-96B6-1404775195DA}" destId="{891FB322-4078-4346-9694-AED9FADF1F39}" srcOrd="2" destOrd="0" presId="urn:microsoft.com/office/officeart/2008/layout/LinedList"/>
    <dgm:cxn modelId="{2CA4184F-AE5B-4E1D-9B5E-EF85BBEA9F14}" type="presParOf" srcId="{4AE25B3D-21C1-42E8-96B6-1404775195DA}" destId="{668F13EC-9F87-4370-97EB-D036A7FF142D}" srcOrd="3" destOrd="0" presId="urn:microsoft.com/office/officeart/2008/layout/LinedList"/>
    <dgm:cxn modelId="{810DD8F4-6191-4B21-B4DA-700241D257D7}" type="presParOf" srcId="{668F13EC-9F87-4370-97EB-D036A7FF142D}" destId="{E67E3BB9-78AB-4FBF-9C73-61EDA9EA2E45}" srcOrd="0" destOrd="0" presId="urn:microsoft.com/office/officeart/2008/layout/LinedList"/>
    <dgm:cxn modelId="{53880D22-31D7-416C-BA95-7F7DC6184BA2}" type="presParOf" srcId="{668F13EC-9F87-4370-97EB-D036A7FF142D}" destId="{D357C86D-605A-4FAB-B7C3-459A0F38ADE7}" srcOrd="1" destOrd="0" presId="urn:microsoft.com/office/officeart/2008/layout/LinedList"/>
    <dgm:cxn modelId="{A48CBA1C-F3F6-4AE2-8A7C-564ADCF4ADDD}" type="presParOf" srcId="{4AE25B3D-21C1-42E8-96B6-1404775195DA}" destId="{372A6C85-6FD4-4C4B-9255-5274E639DD97}" srcOrd="4" destOrd="0" presId="urn:microsoft.com/office/officeart/2008/layout/LinedList"/>
    <dgm:cxn modelId="{84EE2227-912D-463D-8380-2E4A5E93B0B5}" type="presParOf" srcId="{4AE25B3D-21C1-42E8-96B6-1404775195DA}" destId="{57F59453-8A03-43B7-BCB7-76828B86EE18}" srcOrd="5" destOrd="0" presId="urn:microsoft.com/office/officeart/2008/layout/LinedList"/>
    <dgm:cxn modelId="{9B8CAD45-11A5-478E-B371-511EEE534DB7}" type="presParOf" srcId="{57F59453-8A03-43B7-BCB7-76828B86EE18}" destId="{A73958B3-12E7-4B6A-B4D3-573130AA8A09}" srcOrd="0" destOrd="0" presId="urn:microsoft.com/office/officeart/2008/layout/LinedList"/>
    <dgm:cxn modelId="{ED015FCF-8C89-4056-893D-5417A64BD651}" type="presParOf" srcId="{57F59453-8A03-43B7-BCB7-76828B86EE18}" destId="{F5C6FD22-9622-4A80-B4AF-CC8FD028419A}" srcOrd="1" destOrd="0" presId="urn:microsoft.com/office/officeart/2008/layout/LinedList"/>
    <dgm:cxn modelId="{E0DFF234-ABFA-4486-86E6-700BDB166562}" type="presParOf" srcId="{4AE25B3D-21C1-42E8-96B6-1404775195DA}" destId="{E5A1337B-2170-43B6-B993-CE59FF1C619F}" srcOrd="6" destOrd="0" presId="urn:microsoft.com/office/officeart/2008/layout/LinedList"/>
    <dgm:cxn modelId="{8168CA82-3A33-4867-AD54-4643C28EE0C9}" type="presParOf" srcId="{4AE25B3D-21C1-42E8-96B6-1404775195DA}" destId="{C1DE63F2-9BC4-4C6C-ADB1-BCB674BB2363}" srcOrd="7" destOrd="0" presId="urn:microsoft.com/office/officeart/2008/layout/LinedList"/>
    <dgm:cxn modelId="{B82736B7-061B-4392-BD90-0E22826BF250}" type="presParOf" srcId="{C1DE63F2-9BC4-4C6C-ADB1-BCB674BB2363}" destId="{013F6C54-4405-4C88-980B-1186B8001774}" srcOrd="0" destOrd="0" presId="urn:microsoft.com/office/officeart/2008/layout/LinedList"/>
    <dgm:cxn modelId="{68E9D60F-8BFC-4B6E-B984-1EB46DA78CE0}" type="presParOf" srcId="{C1DE63F2-9BC4-4C6C-ADB1-BCB674BB2363}" destId="{9F066245-318E-42ED-867A-506B09251F04}" srcOrd="1" destOrd="0" presId="urn:microsoft.com/office/officeart/2008/layout/LinedList"/>
    <dgm:cxn modelId="{A2A49993-12E2-4603-AD9A-71F5EE2D823E}" type="presParOf" srcId="{4AE25B3D-21C1-42E8-96B6-1404775195DA}" destId="{ABD90B12-9607-4A93-982C-479CD4736BF4}" srcOrd="8" destOrd="0" presId="urn:microsoft.com/office/officeart/2008/layout/LinedList"/>
    <dgm:cxn modelId="{A7DA9D96-9E85-449C-9551-3EBBF7B803C7}" type="presParOf" srcId="{4AE25B3D-21C1-42E8-96B6-1404775195DA}" destId="{0EFF0A89-65B0-4A06-9875-A06C3F5050B9}" srcOrd="9" destOrd="0" presId="urn:microsoft.com/office/officeart/2008/layout/LinedList"/>
    <dgm:cxn modelId="{27521FF5-5FB5-4A27-82D4-D023FC304DC9}" type="presParOf" srcId="{0EFF0A89-65B0-4A06-9875-A06C3F5050B9}" destId="{508AA13C-ED4C-4962-B022-6A46D0436B24}" srcOrd="0" destOrd="0" presId="urn:microsoft.com/office/officeart/2008/layout/LinedList"/>
    <dgm:cxn modelId="{12F4F698-0966-4794-95DD-F22AD285A690}" type="presParOf" srcId="{0EFF0A89-65B0-4A06-9875-A06C3F5050B9}" destId="{F5CBD45A-FD74-43B2-A77E-0732194D6980}" srcOrd="1" destOrd="0" presId="urn:microsoft.com/office/officeart/2008/layout/LinedList"/>
    <dgm:cxn modelId="{7A03373E-32EE-4938-AD20-E185361EAC75}" type="presParOf" srcId="{4AE25B3D-21C1-42E8-96B6-1404775195DA}" destId="{B736D62F-C1B1-4070-83E8-3E960D47FDD4}" srcOrd="10" destOrd="0" presId="urn:microsoft.com/office/officeart/2008/layout/LinedList"/>
    <dgm:cxn modelId="{5C4C9AB9-F539-4042-9C69-E271F18D0E49}" type="presParOf" srcId="{4AE25B3D-21C1-42E8-96B6-1404775195DA}" destId="{CB772E95-7DB0-4876-AB99-AA2E032B57D6}" srcOrd="11" destOrd="0" presId="urn:microsoft.com/office/officeart/2008/layout/LinedList"/>
    <dgm:cxn modelId="{94F2CC75-2C6C-45C7-851A-14073AC89207}" type="presParOf" srcId="{CB772E95-7DB0-4876-AB99-AA2E032B57D6}" destId="{FC620DAC-E2D5-43EB-9991-13185412AF41}" srcOrd="0" destOrd="0" presId="urn:microsoft.com/office/officeart/2008/layout/LinedList"/>
    <dgm:cxn modelId="{EF8632C7-0939-4267-A1C4-DAAF1E803D38}" type="presParOf" srcId="{CB772E95-7DB0-4876-AB99-AA2E032B57D6}" destId="{C4FBC84C-D0D1-4161-81FB-28C934DD7F2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15BCBFA-D65A-4C6E-A391-060D1CC10B13}" type="doc">
      <dgm:prSet loTypeId="urn:microsoft.com/office/officeart/2008/layout/LinedList" loCatId="list" qsTypeId="urn:microsoft.com/office/officeart/2005/8/quickstyle/simple5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1C66E8B-AE00-4E9D-BD0C-6D55F051B01A}">
      <dgm:prSet/>
      <dgm:spPr/>
      <dgm:t>
        <a:bodyPr/>
        <a:lstStyle/>
        <a:p>
          <a:r>
            <a:rPr lang="fr-FR"/>
            <a:t>[p]</a:t>
          </a:r>
          <a:endParaRPr lang="en-US"/>
        </a:p>
      </dgm:t>
    </dgm:pt>
    <dgm:pt modelId="{5FF86C43-C582-4777-A085-091AADD5B16F}" type="parTrans" cxnId="{440A3AAC-2B1B-4C3F-8B4C-D39961229104}">
      <dgm:prSet/>
      <dgm:spPr/>
      <dgm:t>
        <a:bodyPr/>
        <a:lstStyle/>
        <a:p>
          <a:endParaRPr lang="en-US"/>
        </a:p>
      </dgm:t>
    </dgm:pt>
    <dgm:pt modelId="{8043323F-0E73-46D1-A650-A3D76A8EA958}" type="sibTrans" cxnId="{440A3AAC-2B1B-4C3F-8B4C-D39961229104}">
      <dgm:prSet/>
      <dgm:spPr/>
      <dgm:t>
        <a:bodyPr/>
        <a:lstStyle/>
        <a:p>
          <a:endParaRPr lang="en-US"/>
        </a:p>
      </dgm:t>
    </dgm:pt>
    <dgm:pt modelId="{849C1E0C-5EE1-4CAA-B7EB-1BE04CF7CAAE}">
      <dgm:prSet/>
      <dgm:spPr/>
      <dgm:t>
        <a:bodyPr/>
        <a:lstStyle/>
        <a:p>
          <a:r>
            <a:rPr lang="fr-FR"/>
            <a:t>pipe	cap	appel			</a:t>
          </a:r>
          <a:endParaRPr lang="en-US"/>
        </a:p>
      </dgm:t>
    </dgm:pt>
    <dgm:pt modelId="{8662E78A-FC20-4678-9BB6-8F4DA832E2B9}" type="parTrans" cxnId="{16F7DE08-7DC6-4C12-A79D-BDDC25D7AFEF}">
      <dgm:prSet/>
      <dgm:spPr/>
      <dgm:t>
        <a:bodyPr/>
        <a:lstStyle/>
        <a:p>
          <a:endParaRPr lang="en-US"/>
        </a:p>
      </dgm:t>
    </dgm:pt>
    <dgm:pt modelId="{F6E4408C-B059-4F2A-AC54-54E7103D4397}" type="sibTrans" cxnId="{16F7DE08-7DC6-4C12-A79D-BDDC25D7AFEF}">
      <dgm:prSet/>
      <dgm:spPr/>
      <dgm:t>
        <a:bodyPr/>
        <a:lstStyle/>
        <a:p>
          <a:endParaRPr lang="en-US"/>
        </a:p>
      </dgm:t>
    </dgm:pt>
    <dgm:pt modelId="{F4C849A8-2006-4B69-9C0D-4D8FBF3407CA}">
      <dgm:prSet/>
      <dgm:spPr/>
      <dgm:t>
        <a:bodyPr/>
        <a:lstStyle/>
        <a:p>
          <a:r>
            <a:rPr lang="fr-FR"/>
            <a:t>[b]</a:t>
          </a:r>
          <a:endParaRPr lang="en-US"/>
        </a:p>
      </dgm:t>
    </dgm:pt>
    <dgm:pt modelId="{197193ED-DE12-438F-918F-9C996954890E}" type="parTrans" cxnId="{38832A38-8DE7-4C03-A553-FE9373414F1D}">
      <dgm:prSet/>
      <dgm:spPr/>
      <dgm:t>
        <a:bodyPr/>
        <a:lstStyle/>
        <a:p>
          <a:endParaRPr lang="en-US"/>
        </a:p>
      </dgm:t>
    </dgm:pt>
    <dgm:pt modelId="{49B0CEC7-28CD-47D0-8CC2-FE9463FFA493}" type="sibTrans" cxnId="{38832A38-8DE7-4C03-A553-FE9373414F1D}">
      <dgm:prSet/>
      <dgm:spPr/>
      <dgm:t>
        <a:bodyPr/>
        <a:lstStyle/>
        <a:p>
          <a:endParaRPr lang="en-US"/>
        </a:p>
      </dgm:t>
    </dgm:pt>
    <dgm:pt modelId="{AC9CDFFB-4B4F-42D6-81C7-8210464D6D04}">
      <dgm:prSet/>
      <dgm:spPr/>
      <dgm:t>
        <a:bodyPr/>
        <a:lstStyle/>
        <a:p>
          <a:r>
            <a:rPr lang="fr-FR"/>
            <a:t>bal	bébé	abbé			</a:t>
          </a:r>
          <a:endParaRPr lang="en-US"/>
        </a:p>
      </dgm:t>
    </dgm:pt>
    <dgm:pt modelId="{A6D0AE36-23FC-4EBA-872F-FF115865CEA4}" type="parTrans" cxnId="{D542A5FA-FB1C-495A-B87E-D06A2B0866B4}">
      <dgm:prSet/>
      <dgm:spPr/>
      <dgm:t>
        <a:bodyPr/>
        <a:lstStyle/>
        <a:p>
          <a:endParaRPr lang="en-US"/>
        </a:p>
      </dgm:t>
    </dgm:pt>
    <dgm:pt modelId="{5F70F9B0-E48F-4496-9A70-9F6789B761F0}" type="sibTrans" cxnId="{D542A5FA-FB1C-495A-B87E-D06A2B0866B4}">
      <dgm:prSet/>
      <dgm:spPr/>
      <dgm:t>
        <a:bodyPr/>
        <a:lstStyle/>
        <a:p>
          <a:endParaRPr lang="en-US"/>
        </a:p>
      </dgm:t>
    </dgm:pt>
    <dgm:pt modelId="{22471325-DA40-4E4B-9B0D-3784BDCE42C4}">
      <dgm:prSet/>
      <dgm:spPr/>
      <dgm:t>
        <a:bodyPr/>
        <a:lstStyle/>
        <a:p>
          <a:r>
            <a:rPr lang="fr-FR"/>
            <a:t>[m]</a:t>
          </a:r>
          <a:endParaRPr lang="en-US"/>
        </a:p>
      </dgm:t>
    </dgm:pt>
    <dgm:pt modelId="{CC9095E0-E897-44FD-A29B-CBB0534903C8}" type="parTrans" cxnId="{249BD8C0-EE3B-49FE-8300-4F7E2ACCFB1C}">
      <dgm:prSet/>
      <dgm:spPr/>
      <dgm:t>
        <a:bodyPr/>
        <a:lstStyle/>
        <a:p>
          <a:endParaRPr lang="en-US"/>
        </a:p>
      </dgm:t>
    </dgm:pt>
    <dgm:pt modelId="{9C7A520A-E1C5-4F3E-A2E8-C82F8C5D4856}" type="sibTrans" cxnId="{249BD8C0-EE3B-49FE-8300-4F7E2ACCFB1C}">
      <dgm:prSet/>
      <dgm:spPr/>
      <dgm:t>
        <a:bodyPr/>
        <a:lstStyle/>
        <a:p>
          <a:endParaRPr lang="en-US"/>
        </a:p>
      </dgm:t>
    </dgm:pt>
    <dgm:pt modelId="{2E9E2769-9D2C-4CE4-893C-0E34A1178A53}">
      <dgm:prSet/>
      <dgm:spPr/>
      <dgm:t>
        <a:bodyPr/>
        <a:lstStyle/>
        <a:p>
          <a:r>
            <a:rPr lang="fr-FR"/>
            <a:t>Mamie	âme	homme			</a:t>
          </a:r>
          <a:endParaRPr lang="en-US"/>
        </a:p>
      </dgm:t>
    </dgm:pt>
    <dgm:pt modelId="{3BA2CBAF-8F6F-4A9A-A997-C7F043D91A8D}" type="parTrans" cxnId="{760EAAB9-6D21-40B5-A8FE-25F7C5B7E461}">
      <dgm:prSet/>
      <dgm:spPr/>
      <dgm:t>
        <a:bodyPr/>
        <a:lstStyle/>
        <a:p>
          <a:endParaRPr lang="en-US"/>
        </a:p>
      </dgm:t>
    </dgm:pt>
    <dgm:pt modelId="{1CCAA9F1-0F82-42BA-9CE1-0C0CAAD6CE4D}" type="sibTrans" cxnId="{760EAAB9-6D21-40B5-A8FE-25F7C5B7E461}">
      <dgm:prSet/>
      <dgm:spPr/>
      <dgm:t>
        <a:bodyPr/>
        <a:lstStyle/>
        <a:p>
          <a:endParaRPr lang="en-US"/>
        </a:p>
      </dgm:t>
    </dgm:pt>
    <dgm:pt modelId="{055DBEB2-1748-4EB7-A1BA-BE63C3768D4B}">
      <dgm:prSet/>
      <dgm:spPr/>
      <dgm:t>
        <a:bodyPr/>
        <a:lstStyle/>
        <a:p>
          <a:r>
            <a:rPr lang="fr-FR"/>
            <a:t>[t]</a:t>
          </a:r>
          <a:endParaRPr lang="en-US"/>
        </a:p>
      </dgm:t>
    </dgm:pt>
    <dgm:pt modelId="{8B17E020-3BF3-4EE7-B67A-870673B4B6A1}" type="parTrans" cxnId="{E91FF82D-985F-4796-AFB7-35DCED5763FC}">
      <dgm:prSet/>
      <dgm:spPr/>
      <dgm:t>
        <a:bodyPr/>
        <a:lstStyle/>
        <a:p>
          <a:endParaRPr lang="en-US"/>
        </a:p>
      </dgm:t>
    </dgm:pt>
    <dgm:pt modelId="{47C2ABBA-DB32-4CD1-9CC7-82E0412AF21C}" type="sibTrans" cxnId="{E91FF82D-985F-4796-AFB7-35DCED5763FC}">
      <dgm:prSet/>
      <dgm:spPr/>
      <dgm:t>
        <a:bodyPr/>
        <a:lstStyle/>
        <a:p>
          <a:endParaRPr lang="en-US"/>
        </a:p>
      </dgm:t>
    </dgm:pt>
    <dgm:pt modelId="{487EADDA-B18E-42BC-899A-5945768FCF93}">
      <dgm:prSet/>
      <dgm:spPr/>
      <dgm:t>
        <a:bodyPr/>
        <a:lstStyle/>
        <a:p>
          <a:r>
            <a:rPr lang="fr-FR"/>
            <a:t>tarte	patte	théorie			</a:t>
          </a:r>
          <a:endParaRPr lang="en-US"/>
        </a:p>
      </dgm:t>
    </dgm:pt>
    <dgm:pt modelId="{96101039-ADD6-4505-AA52-5567783F60B0}" type="parTrans" cxnId="{E4757114-75D4-46C2-B42D-2C7C4DE36F83}">
      <dgm:prSet/>
      <dgm:spPr/>
      <dgm:t>
        <a:bodyPr/>
        <a:lstStyle/>
        <a:p>
          <a:endParaRPr lang="en-US"/>
        </a:p>
      </dgm:t>
    </dgm:pt>
    <dgm:pt modelId="{D8C74535-403E-41E7-9174-5172D57103E7}" type="sibTrans" cxnId="{E4757114-75D4-46C2-B42D-2C7C4DE36F83}">
      <dgm:prSet/>
      <dgm:spPr/>
      <dgm:t>
        <a:bodyPr/>
        <a:lstStyle/>
        <a:p>
          <a:endParaRPr lang="en-US"/>
        </a:p>
      </dgm:t>
    </dgm:pt>
    <dgm:pt modelId="{084D602C-8498-4A27-BB8E-E5A508744D0A}">
      <dgm:prSet/>
      <dgm:spPr/>
      <dgm:t>
        <a:bodyPr/>
        <a:lstStyle/>
        <a:p>
          <a:r>
            <a:rPr lang="fr-FR"/>
            <a:t>[d]</a:t>
          </a:r>
          <a:endParaRPr lang="en-US"/>
        </a:p>
      </dgm:t>
    </dgm:pt>
    <dgm:pt modelId="{39BBA571-86CE-42C2-97CE-AA4E8FB57023}" type="parTrans" cxnId="{BE1E5463-DCC9-43ED-B5CB-42C595F61783}">
      <dgm:prSet/>
      <dgm:spPr/>
      <dgm:t>
        <a:bodyPr/>
        <a:lstStyle/>
        <a:p>
          <a:endParaRPr lang="en-US"/>
        </a:p>
      </dgm:t>
    </dgm:pt>
    <dgm:pt modelId="{4C9DB95E-E657-45CB-9344-013F08DCF639}" type="sibTrans" cxnId="{BE1E5463-DCC9-43ED-B5CB-42C595F61783}">
      <dgm:prSet/>
      <dgm:spPr/>
      <dgm:t>
        <a:bodyPr/>
        <a:lstStyle/>
        <a:p>
          <a:endParaRPr lang="en-US"/>
        </a:p>
      </dgm:t>
    </dgm:pt>
    <dgm:pt modelId="{DE386A2A-EFC2-4879-A019-7DF91B4F0F7B}">
      <dgm:prSet/>
      <dgm:spPr/>
      <dgm:t>
        <a:bodyPr/>
        <a:lstStyle/>
        <a:p>
          <a:r>
            <a:rPr lang="fr-FR"/>
            <a:t>Denis	mode	addition	Alfred		</a:t>
          </a:r>
          <a:endParaRPr lang="en-US"/>
        </a:p>
      </dgm:t>
    </dgm:pt>
    <dgm:pt modelId="{D6043D08-667C-435D-AD59-3A6C611906A2}" type="parTrans" cxnId="{D0F17577-078F-4777-89BF-26B1EFDB8709}">
      <dgm:prSet/>
      <dgm:spPr/>
      <dgm:t>
        <a:bodyPr/>
        <a:lstStyle/>
        <a:p>
          <a:endParaRPr lang="en-US"/>
        </a:p>
      </dgm:t>
    </dgm:pt>
    <dgm:pt modelId="{0C1A8BF8-5B77-4F1B-9E00-74EB8C09295D}" type="sibTrans" cxnId="{D0F17577-078F-4777-89BF-26B1EFDB8709}">
      <dgm:prSet/>
      <dgm:spPr/>
      <dgm:t>
        <a:bodyPr/>
        <a:lstStyle/>
        <a:p>
          <a:endParaRPr lang="en-US"/>
        </a:p>
      </dgm:t>
    </dgm:pt>
    <dgm:pt modelId="{834BD4B0-84CF-444E-B83D-7F0AB437B443}">
      <dgm:prSet/>
      <dgm:spPr/>
      <dgm:t>
        <a:bodyPr/>
        <a:lstStyle/>
        <a:p>
          <a:r>
            <a:rPr lang="fr-FR"/>
            <a:t>[n]</a:t>
          </a:r>
          <a:endParaRPr lang="en-US"/>
        </a:p>
      </dgm:t>
    </dgm:pt>
    <dgm:pt modelId="{19CDFCEA-CC26-49B5-9F4E-3ECBFB0D41E8}" type="parTrans" cxnId="{58FD85FB-145C-415C-A837-EC02A19FB3D8}">
      <dgm:prSet/>
      <dgm:spPr/>
      <dgm:t>
        <a:bodyPr/>
        <a:lstStyle/>
        <a:p>
          <a:endParaRPr lang="en-US"/>
        </a:p>
      </dgm:t>
    </dgm:pt>
    <dgm:pt modelId="{60C4FAE9-F89F-4ABD-B947-14E0470D9855}" type="sibTrans" cxnId="{58FD85FB-145C-415C-A837-EC02A19FB3D8}">
      <dgm:prSet/>
      <dgm:spPr/>
      <dgm:t>
        <a:bodyPr/>
        <a:lstStyle/>
        <a:p>
          <a:endParaRPr lang="en-US"/>
        </a:p>
      </dgm:t>
    </dgm:pt>
    <dgm:pt modelId="{EC9F925A-7CD1-4192-9354-B48763333017}">
      <dgm:prSet/>
      <dgm:spPr/>
      <dgm:t>
        <a:bodyPr/>
        <a:lstStyle/>
        <a:p>
          <a:r>
            <a:rPr lang="fr-FR"/>
            <a:t>nous	âne	tonne			</a:t>
          </a:r>
          <a:endParaRPr lang="en-US"/>
        </a:p>
      </dgm:t>
    </dgm:pt>
    <dgm:pt modelId="{1F77FB0E-0420-4F7D-9F9B-8BCC299906C4}" type="parTrans" cxnId="{72788667-2724-4A6C-970C-AA089F2D335D}">
      <dgm:prSet/>
      <dgm:spPr/>
      <dgm:t>
        <a:bodyPr/>
        <a:lstStyle/>
        <a:p>
          <a:endParaRPr lang="en-US"/>
        </a:p>
      </dgm:t>
    </dgm:pt>
    <dgm:pt modelId="{F31CDB92-57FD-4104-80F7-9A7470904087}" type="sibTrans" cxnId="{72788667-2724-4A6C-970C-AA089F2D335D}">
      <dgm:prSet/>
      <dgm:spPr/>
      <dgm:t>
        <a:bodyPr/>
        <a:lstStyle/>
        <a:p>
          <a:endParaRPr lang="en-US"/>
        </a:p>
      </dgm:t>
    </dgm:pt>
    <dgm:pt modelId="{0DFB5768-56BB-4652-BB5D-5210F9C579EF}">
      <dgm:prSet/>
      <dgm:spPr/>
      <dgm:t>
        <a:bodyPr/>
        <a:lstStyle/>
        <a:p>
          <a:r>
            <a:rPr lang="fr-FR"/>
            <a:t>[ɲ]</a:t>
          </a:r>
          <a:endParaRPr lang="en-US"/>
        </a:p>
      </dgm:t>
    </dgm:pt>
    <dgm:pt modelId="{E5F92F18-4A83-4F1A-BD10-FCC937EB88B7}" type="parTrans" cxnId="{9E62859F-BE88-4862-AC84-2B39A2861558}">
      <dgm:prSet/>
      <dgm:spPr/>
      <dgm:t>
        <a:bodyPr/>
        <a:lstStyle/>
        <a:p>
          <a:endParaRPr lang="en-US"/>
        </a:p>
      </dgm:t>
    </dgm:pt>
    <dgm:pt modelId="{0D1CB5FA-0F9C-4783-A919-96CF4FD9A186}" type="sibTrans" cxnId="{9E62859F-BE88-4862-AC84-2B39A2861558}">
      <dgm:prSet/>
      <dgm:spPr/>
      <dgm:t>
        <a:bodyPr/>
        <a:lstStyle/>
        <a:p>
          <a:endParaRPr lang="en-US"/>
        </a:p>
      </dgm:t>
    </dgm:pt>
    <dgm:pt modelId="{4FC21554-339A-4E1C-8BFB-963F5314C510}">
      <dgm:prSet/>
      <dgm:spPr/>
      <dgm:t>
        <a:bodyPr/>
        <a:lstStyle/>
        <a:p>
          <a:r>
            <a:rPr lang="fr-FR"/>
            <a:t>signature</a:t>
          </a:r>
          <a:endParaRPr lang="en-US"/>
        </a:p>
      </dgm:t>
    </dgm:pt>
    <dgm:pt modelId="{4065D254-3522-4787-BDED-37BD985D8042}" type="parTrans" cxnId="{A2281089-CBB6-4134-8D7B-616AEF4EBE97}">
      <dgm:prSet/>
      <dgm:spPr/>
      <dgm:t>
        <a:bodyPr/>
        <a:lstStyle/>
        <a:p>
          <a:endParaRPr lang="en-US"/>
        </a:p>
      </dgm:t>
    </dgm:pt>
    <dgm:pt modelId="{B27F64CB-C89A-444B-B34D-4EAC090130EE}" type="sibTrans" cxnId="{A2281089-CBB6-4134-8D7B-616AEF4EBE97}">
      <dgm:prSet/>
      <dgm:spPr/>
      <dgm:t>
        <a:bodyPr/>
        <a:lstStyle/>
        <a:p>
          <a:endParaRPr lang="en-US"/>
        </a:p>
      </dgm:t>
    </dgm:pt>
    <dgm:pt modelId="{ADE32EDD-0643-40FA-84AD-9072F0BD8130}" type="pres">
      <dgm:prSet presAssocID="{A15BCBFA-D65A-4C6E-A391-060D1CC10B13}" presName="vert0" presStyleCnt="0">
        <dgm:presLayoutVars>
          <dgm:dir/>
          <dgm:animOne val="branch"/>
          <dgm:animLvl val="lvl"/>
        </dgm:presLayoutVars>
      </dgm:prSet>
      <dgm:spPr/>
    </dgm:pt>
    <dgm:pt modelId="{E212D1CA-6ED6-49F2-80DC-597465132D5E}" type="pres">
      <dgm:prSet presAssocID="{C1C66E8B-AE00-4E9D-BD0C-6D55F051B01A}" presName="thickLine" presStyleLbl="alignNode1" presStyleIdx="0" presStyleCnt="14"/>
      <dgm:spPr/>
    </dgm:pt>
    <dgm:pt modelId="{B165B7FC-C101-4555-95C5-D0E5242EAA04}" type="pres">
      <dgm:prSet presAssocID="{C1C66E8B-AE00-4E9D-BD0C-6D55F051B01A}" presName="horz1" presStyleCnt="0"/>
      <dgm:spPr/>
    </dgm:pt>
    <dgm:pt modelId="{AD019421-C696-40F8-915C-76126DB8027C}" type="pres">
      <dgm:prSet presAssocID="{C1C66E8B-AE00-4E9D-BD0C-6D55F051B01A}" presName="tx1" presStyleLbl="revTx" presStyleIdx="0" presStyleCnt="14"/>
      <dgm:spPr/>
    </dgm:pt>
    <dgm:pt modelId="{9BDEBED3-ADBB-4A92-A929-4F435677377D}" type="pres">
      <dgm:prSet presAssocID="{C1C66E8B-AE00-4E9D-BD0C-6D55F051B01A}" presName="vert1" presStyleCnt="0"/>
      <dgm:spPr/>
    </dgm:pt>
    <dgm:pt modelId="{9BF15C5C-B289-4001-B106-877D6CB0438A}" type="pres">
      <dgm:prSet presAssocID="{849C1E0C-5EE1-4CAA-B7EB-1BE04CF7CAAE}" presName="thickLine" presStyleLbl="alignNode1" presStyleIdx="1" presStyleCnt="14"/>
      <dgm:spPr/>
    </dgm:pt>
    <dgm:pt modelId="{C3A091B7-502D-4D5D-861D-2D3CA435A0C1}" type="pres">
      <dgm:prSet presAssocID="{849C1E0C-5EE1-4CAA-B7EB-1BE04CF7CAAE}" presName="horz1" presStyleCnt="0"/>
      <dgm:spPr/>
    </dgm:pt>
    <dgm:pt modelId="{43B5ED90-FD3E-4924-A7E1-D11CD93AB893}" type="pres">
      <dgm:prSet presAssocID="{849C1E0C-5EE1-4CAA-B7EB-1BE04CF7CAAE}" presName="tx1" presStyleLbl="revTx" presStyleIdx="1" presStyleCnt="14"/>
      <dgm:spPr/>
    </dgm:pt>
    <dgm:pt modelId="{EBB0118F-EE63-4336-9E4D-8F6F3B3E1E3F}" type="pres">
      <dgm:prSet presAssocID="{849C1E0C-5EE1-4CAA-B7EB-1BE04CF7CAAE}" presName="vert1" presStyleCnt="0"/>
      <dgm:spPr/>
    </dgm:pt>
    <dgm:pt modelId="{836BEC36-0D67-4B82-AE49-724695EE8DA0}" type="pres">
      <dgm:prSet presAssocID="{F4C849A8-2006-4B69-9C0D-4D8FBF3407CA}" presName="thickLine" presStyleLbl="alignNode1" presStyleIdx="2" presStyleCnt="14"/>
      <dgm:spPr/>
    </dgm:pt>
    <dgm:pt modelId="{3DC92DE9-7821-415B-B5BF-7B30CE3E2894}" type="pres">
      <dgm:prSet presAssocID="{F4C849A8-2006-4B69-9C0D-4D8FBF3407CA}" presName="horz1" presStyleCnt="0"/>
      <dgm:spPr/>
    </dgm:pt>
    <dgm:pt modelId="{0E1146A9-7282-477A-9812-439964400491}" type="pres">
      <dgm:prSet presAssocID="{F4C849A8-2006-4B69-9C0D-4D8FBF3407CA}" presName="tx1" presStyleLbl="revTx" presStyleIdx="2" presStyleCnt="14"/>
      <dgm:spPr/>
    </dgm:pt>
    <dgm:pt modelId="{00146DAD-DE17-41DA-9B16-E8D5A14CC8C4}" type="pres">
      <dgm:prSet presAssocID="{F4C849A8-2006-4B69-9C0D-4D8FBF3407CA}" presName="vert1" presStyleCnt="0"/>
      <dgm:spPr/>
    </dgm:pt>
    <dgm:pt modelId="{ABF87EB0-B97E-4362-A001-59E2AAC66BE0}" type="pres">
      <dgm:prSet presAssocID="{AC9CDFFB-4B4F-42D6-81C7-8210464D6D04}" presName="thickLine" presStyleLbl="alignNode1" presStyleIdx="3" presStyleCnt="14"/>
      <dgm:spPr/>
    </dgm:pt>
    <dgm:pt modelId="{3F65F123-FCD3-4902-B6B6-4B1521BB0B83}" type="pres">
      <dgm:prSet presAssocID="{AC9CDFFB-4B4F-42D6-81C7-8210464D6D04}" presName="horz1" presStyleCnt="0"/>
      <dgm:spPr/>
    </dgm:pt>
    <dgm:pt modelId="{B5170DF8-5B7B-4124-BFAE-DC9523789F20}" type="pres">
      <dgm:prSet presAssocID="{AC9CDFFB-4B4F-42D6-81C7-8210464D6D04}" presName="tx1" presStyleLbl="revTx" presStyleIdx="3" presStyleCnt="14"/>
      <dgm:spPr/>
    </dgm:pt>
    <dgm:pt modelId="{C5C878CA-90D7-4FCE-86A6-7BF482D4F155}" type="pres">
      <dgm:prSet presAssocID="{AC9CDFFB-4B4F-42D6-81C7-8210464D6D04}" presName="vert1" presStyleCnt="0"/>
      <dgm:spPr/>
    </dgm:pt>
    <dgm:pt modelId="{A1153F10-1504-4901-BB45-895CC9561F78}" type="pres">
      <dgm:prSet presAssocID="{22471325-DA40-4E4B-9B0D-3784BDCE42C4}" presName="thickLine" presStyleLbl="alignNode1" presStyleIdx="4" presStyleCnt="14"/>
      <dgm:spPr/>
    </dgm:pt>
    <dgm:pt modelId="{3E0F9F6F-A17F-48E0-9836-D767ABA26414}" type="pres">
      <dgm:prSet presAssocID="{22471325-DA40-4E4B-9B0D-3784BDCE42C4}" presName="horz1" presStyleCnt="0"/>
      <dgm:spPr/>
    </dgm:pt>
    <dgm:pt modelId="{2F589D7B-252C-4290-86F0-ABE4E689CBB9}" type="pres">
      <dgm:prSet presAssocID="{22471325-DA40-4E4B-9B0D-3784BDCE42C4}" presName="tx1" presStyleLbl="revTx" presStyleIdx="4" presStyleCnt="14"/>
      <dgm:spPr/>
    </dgm:pt>
    <dgm:pt modelId="{6B8294B0-6CC5-4C6D-A899-F5138CB4254B}" type="pres">
      <dgm:prSet presAssocID="{22471325-DA40-4E4B-9B0D-3784BDCE42C4}" presName="vert1" presStyleCnt="0"/>
      <dgm:spPr/>
    </dgm:pt>
    <dgm:pt modelId="{DD400938-5FB3-444E-86B8-89628D10C107}" type="pres">
      <dgm:prSet presAssocID="{2E9E2769-9D2C-4CE4-893C-0E34A1178A53}" presName="thickLine" presStyleLbl="alignNode1" presStyleIdx="5" presStyleCnt="14"/>
      <dgm:spPr/>
    </dgm:pt>
    <dgm:pt modelId="{319BA961-ECE3-4045-8F25-15E89A146586}" type="pres">
      <dgm:prSet presAssocID="{2E9E2769-9D2C-4CE4-893C-0E34A1178A53}" presName="horz1" presStyleCnt="0"/>
      <dgm:spPr/>
    </dgm:pt>
    <dgm:pt modelId="{5740963D-66FE-4FD5-ABD2-34156653BA90}" type="pres">
      <dgm:prSet presAssocID="{2E9E2769-9D2C-4CE4-893C-0E34A1178A53}" presName="tx1" presStyleLbl="revTx" presStyleIdx="5" presStyleCnt="14"/>
      <dgm:spPr/>
    </dgm:pt>
    <dgm:pt modelId="{FC2E975F-7550-44A5-8D90-09EBE7708FF5}" type="pres">
      <dgm:prSet presAssocID="{2E9E2769-9D2C-4CE4-893C-0E34A1178A53}" presName="vert1" presStyleCnt="0"/>
      <dgm:spPr/>
    </dgm:pt>
    <dgm:pt modelId="{2E975E2F-0798-41CE-A3CE-03D0A305E643}" type="pres">
      <dgm:prSet presAssocID="{055DBEB2-1748-4EB7-A1BA-BE63C3768D4B}" presName="thickLine" presStyleLbl="alignNode1" presStyleIdx="6" presStyleCnt="14"/>
      <dgm:spPr/>
    </dgm:pt>
    <dgm:pt modelId="{6F176235-2997-43EC-9255-E1B5348848E0}" type="pres">
      <dgm:prSet presAssocID="{055DBEB2-1748-4EB7-A1BA-BE63C3768D4B}" presName="horz1" presStyleCnt="0"/>
      <dgm:spPr/>
    </dgm:pt>
    <dgm:pt modelId="{03035DFF-81C5-44D8-9085-D64B4570D18F}" type="pres">
      <dgm:prSet presAssocID="{055DBEB2-1748-4EB7-A1BA-BE63C3768D4B}" presName="tx1" presStyleLbl="revTx" presStyleIdx="6" presStyleCnt="14"/>
      <dgm:spPr/>
    </dgm:pt>
    <dgm:pt modelId="{F8761426-06A4-4040-94A4-764EBCFB8F43}" type="pres">
      <dgm:prSet presAssocID="{055DBEB2-1748-4EB7-A1BA-BE63C3768D4B}" presName="vert1" presStyleCnt="0"/>
      <dgm:spPr/>
    </dgm:pt>
    <dgm:pt modelId="{85171CAB-2D38-447A-A38B-439248C2C651}" type="pres">
      <dgm:prSet presAssocID="{487EADDA-B18E-42BC-899A-5945768FCF93}" presName="thickLine" presStyleLbl="alignNode1" presStyleIdx="7" presStyleCnt="14"/>
      <dgm:spPr/>
    </dgm:pt>
    <dgm:pt modelId="{DC3A2A92-C6C5-44DB-84AD-BCD8CE3F619F}" type="pres">
      <dgm:prSet presAssocID="{487EADDA-B18E-42BC-899A-5945768FCF93}" presName="horz1" presStyleCnt="0"/>
      <dgm:spPr/>
    </dgm:pt>
    <dgm:pt modelId="{5F69F7F3-D6DB-4E20-B729-7F0653637556}" type="pres">
      <dgm:prSet presAssocID="{487EADDA-B18E-42BC-899A-5945768FCF93}" presName="tx1" presStyleLbl="revTx" presStyleIdx="7" presStyleCnt="14"/>
      <dgm:spPr/>
    </dgm:pt>
    <dgm:pt modelId="{2866F5BB-804C-4580-8D15-A326BCA754E2}" type="pres">
      <dgm:prSet presAssocID="{487EADDA-B18E-42BC-899A-5945768FCF93}" presName="vert1" presStyleCnt="0"/>
      <dgm:spPr/>
    </dgm:pt>
    <dgm:pt modelId="{B70150CF-D4CB-46E3-B32A-442951641796}" type="pres">
      <dgm:prSet presAssocID="{084D602C-8498-4A27-BB8E-E5A508744D0A}" presName="thickLine" presStyleLbl="alignNode1" presStyleIdx="8" presStyleCnt="14"/>
      <dgm:spPr/>
    </dgm:pt>
    <dgm:pt modelId="{EEEA3D09-316F-47D8-966C-C5DE47D8CD32}" type="pres">
      <dgm:prSet presAssocID="{084D602C-8498-4A27-BB8E-E5A508744D0A}" presName="horz1" presStyleCnt="0"/>
      <dgm:spPr/>
    </dgm:pt>
    <dgm:pt modelId="{9E402C2C-F0CE-4A20-9FA7-F3A24F994610}" type="pres">
      <dgm:prSet presAssocID="{084D602C-8498-4A27-BB8E-E5A508744D0A}" presName="tx1" presStyleLbl="revTx" presStyleIdx="8" presStyleCnt="14"/>
      <dgm:spPr/>
    </dgm:pt>
    <dgm:pt modelId="{4752C6FB-A285-490D-A381-D963ED500D54}" type="pres">
      <dgm:prSet presAssocID="{084D602C-8498-4A27-BB8E-E5A508744D0A}" presName="vert1" presStyleCnt="0"/>
      <dgm:spPr/>
    </dgm:pt>
    <dgm:pt modelId="{3BC9445B-68B6-45AF-8407-8B43BA7AFF25}" type="pres">
      <dgm:prSet presAssocID="{DE386A2A-EFC2-4879-A019-7DF91B4F0F7B}" presName="thickLine" presStyleLbl="alignNode1" presStyleIdx="9" presStyleCnt="14"/>
      <dgm:spPr/>
    </dgm:pt>
    <dgm:pt modelId="{A18F3872-738D-45CE-91B3-1D069B1F3B65}" type="pres">
      <dgm:prSet presAssocID="{DE386A2A-EFC2-4879-A019-7DF91B4F0F7B}" presName="horz1" presStyleCnt="0"/>
      <dgm:spPr/>
    </dgm:pt>
    <dgm:pt modelId="{73407290-7C81-4CE5-96AB-F75AA2DBAD61}" type="pres">
      <dgm:prSet presAssocID="{DE386A2A-EFC2-4879-A019-7DF91B4F0F7B}" presName="tx1" presStyleLbl="revTx" presStyleIdx="9" presStyleCnt="14"/>
      <dgm:spPr/>
    </dgm:pt>
    <dgm:pt modelId="{EB9F5FCA-EDEE-4AD6-B43D-653760510B85}" type="pres">
      <dgm:prSet presAssocID="{DE386A2A-EFC2-4879-A019-7DF91B4F0F7B}" presName="vert1" presStyleCnt="0"/>
      <dgm:spPr/>
    </dgm:pt>
    <dgm:pt modelId="{961D02EA-BDFA-4D44-B011-1E566C8EB473}" type="pres">
      <dgm:prSet presAssocID="{834BD4B0-84CF-444E-B83D-7F0AB437B443}" presName="thickLine" presStyleLbl="alignNode1" presStyleIdx="10" presStyleCnt="14"/>
      <dgm:spPr/>
    </dgm:pt>
    <dgm:pt modelId="{07E26E74-4067-411C-B04D-6DDACFA55592}" type="pres">
      <dgm:prSet presAssocID="{834BD4B0-84CF-444E-B83D-7F0AB437B443}" presName="horz1" presStyleCnt="0"/>
      <dgm:spPr/>
    </dgm:pt>
    <dgm:pt modelId="{19D07D3C-E053-4B0A-87FA-F0566F8F10C3}" type="pres">
      <dgm:prSet presAssocID="{834BD4B0-84CF-444E-B83D-7F0AB437B443}" presName="tx1" presStyleLbl="revTx" presStyleIdx="10" presStyleCnt="14"/>
      <dgm:spPr/>
    </dgm:pt>
    <dgm:pt modelId="{C553DD4B-A48C-4BDD-80F7-6460AB5A1B4C}" type="pres">
      <dgm:prSet presAssocID="{834BD4B0-84CF-444E-B83D-7F0AB437B443}" presName="vert1" presStyleCnt="0"/>
      <dgm:spPr/>
    </dgm:pt>
    <dgm:pt modelId="{636297ED-AB54-4E86-A879-F9112A2336A6}" type="pres">
      <dgm:prSet presAssocID="{EC9F925A-7CD1-4192-9354-B48763333017}" presName="thickLine" presStyleLbl="alignNode1" presStyleIdx="11" presStyleCnt="14"/>
      <dgm:spPr/>
    </dgm:pt>
    <dgm:pt modelId="{F2A89DAB-3741-465A-85E6-0EA1FE38D81E}" type="pres">
      <dgm:prSet presAssocID="{EC9F925A-7CD1-4192-9354-B48763333017}" presName="horz1" presStyleCnt="0"/>
      <dgm:spPr/>
    </dgm:pt>
    <dgm:pt modelId="{8C779CD9-B6CE-42A2-A4EE-9F92A50675A3}" type="pres">
      <dgm:prSet presAssocID="{EC9F925A-7CD1-4192-9354-B48763333017}" presName="tx1" presStyleLbl="revTx" presStyleIdx="11" presStyleCnt="14"/>
      <dgm:spPr/>
    </dgm:pt>
    <dgm:pt modelId="{31FC1A0E-ADA7-4B6F-B472-4B150642320A}" type="pres">
      <dgm:prSet presAssocID="{EC9F925A-7CD1-4192-9354-B48763333017}" presName="vert1" presStyleCnt="0"/>
      <dgm:spPr/>
    </dgm:pt>
    <dgm:pt modelId="{B4671D77-33F7-49B3-87E4-9C0C882B21FF}" type="pres">
      <dgm:prSet presAssocID="{0DFB5768-56BB-4652-BB5D-5210F9C579EF}" presName="thickLine" presStyleLbl="alignNode1" presStyleIdx="12" presStyleCnt="14"/>
      <dgm:spPr/>
    </dgm:pt>
    <dgm:pt modelId="{615F2781-C0E5-4597-B608-6B40156DB696}" type="pres">
      <dgm:prSet presAssocID="{0DFB5768-56BB-4652-BB5D-5210F9C579EF}" presName="horz1" presStyleCnt="0"/>
      <dgm:spPr/>
    </dgm:pt>
    <dgm:pt modelId="{551F5A60-5782-4494-976E-FB506DE5FA81}" type="pres">
      <dgm:prSet presAssocID="{0DFB5768-56BB-4652-BB5D-5210F9C579EF}" presName="tx1" presStyleLbl="revTx" presStyleIdx="12" presStyleCnt="14"/>
      <dgm:spPr/>
    </dgm:pt>
    <dgm:pt modelId="{F0BC9D27-6FBE-43EE-9891-A4DC06C07E13}" type="pres">
      <dgm:prSet presAssocID="{0DFB5768-56BB-4652-BB5D-5210F9C579EF}" presName="vert1" presStyleCnt="0"/>
      <dgm:spPr/>
    </dgm:pt>
    <dgm:pt modelId="{52FF339F-ED91-41C6-ABEC-0EAD04B4133F}" type="pres">
      <dgm:prSet presAssocID="{4FC21554-339A-4E1C-8BFB-963F5314C510}" presName="thickLine" presStyleLbl="alignNode1" presStyleIdx="13" presStyleCnt="14"/>
      <dgm:spPr/>
    </dgm:pt>
    <dgm:pt modelId="{5E600A83-57B6-4771-A45F-CF8870F66103}" type="pres">
      <dgm:prSet presAssocID="{4FC21554-339A-4E1C-8BFB-963F5314C510}" presName="horz1" presStyleCnt="0"/>
      <dgm:spPr/>
    </dgm:pt>
    <dgm:pt modelId="{6D8873D9-E11F-4B9D-8FC5-1F17499AC350}" type="pres">
      <dgm:prSet presAssocID="{4FC21554-339A-4E1C-8BFB-963F5314C510}" presName="tx1" presStyleLbl="revTx" presStyleIdx="13" presStyleCnt="14"/>
      <dgm:spPr/>
    </dgm:pt>
    <dgm:pt modelId="{A7AE6CE6-DD7E-433D-8C4E-E8AF5DED25BF}" type="pres">
      <dgm:prSet presAssocID="{4FC21554-339A-4E1C-8BFB-963F5314C510}" presName="vert1" presStyleCnt="0"/>
      <dgm:spPr/>
    </dgm:pt>
  </dgm:ptLst>
  <dgm:cxnLst>
    <dgm:cxn modelId="{16F7DE08-7DC6-4C12-A79D-BDDC25D7AFEF}" srcId="{A15BCBFA-D65A-4C6E-A391-060D1CC10B13}" destId="{849C1E0C-5EE1-4CAA-B7EB-1BE04CF7CAAE}" srcOrd="1" destOrd="0" parTransId="{8662E78A-FC20-4678-9BB6-8F4DA832E2B9}" sibTransId="{F6E4408C-B059-4F2A-AC54-54E7103D4397}"/>
    <dgm:cxn modelId="{A3DE220E-3144-4F6F-B28F-FFEC79C94D8C}" type="presOf" srcId="{DE386A2A-EFC2-4879-A019-7DF91B4F0F7B}" destId="{73407290-7C81-4CE5-96AB-F75AA2DBAD61}" srcOrd="0" destOrd="0" presId="urn:microsoft.com/office/officeart/2008/layout/LinedList"/>
    <dgm:cxn modelId="{E4757114-75D4-46C2-B42D-2C7C4DE36F83}" srcId="{A15BCBFA-D65A-4C6E-A391-060D1CC10B13}" destId="{487EADDA-B18E-42BC-899A-5945768FCF93}" srcOrd="7" destOrd="0" parTransId="{96101039-ADD6-4505-AA52-5567783F60B0}" sibTransId="{D8C74535-403E-41E7-9174-5172D57103E7}"/>
    <dgm:cxn modelId="{9A2CC927-D123-46FD-8BA5-43282D414D60}" type="presOf" srcId="{055DBEB2-1748-4EB7-A1BA-BE63C3768D4B}" destId="{03035DFF-81C5-44D8-9085-D64B4570D18F}" srcOrd="0" destOrd="0" presId="urn:microsoft.com/office/officeart/2008/layout/LinedList"/>
    <dgm:cxn modelId="{E91FF82D-985F-4796-AFB7-35DCED5763FC}" srcId="{A15BCBFA-D65A-4C6E-A391-060D1CC10B13}" destId="{055DBEB2-1748-4EB7-A1BA-BE63C3768D4B}" srcOrd="6" destOrd="0" parTransId="{8B17E020-3BF3-4EE7-B67A-870673B4B6A1}" sibTransId="{47C2ABBA-DB32-4CD1-9CC7-82E0412AF21C}"/>
    <dgm:cxn modelId="{38832A38-8DE7-4C03-A553-FE9373414F1D}" srcId="{A15BCBFA-D65A-4C6E-A391-060D1CC10B13}" destId="{F4C849A8-2006-4B69-9C0D-4D8FBF3407CA}" srcOrd="2" destOrd="0" parTransId="{197193ED-DE12-438F-918F-9C996954890E}" sibTransId="{49B0CEC7-28CD-47D0-8CC2-FE9463FFA493}"/>
    <dgm:cxn modelId="{2B70E639-6C22-4C73-958C-7AA098139D5A}" type="presOf" srcId="{22471325-DA40-4E4B-9B0D-3784BDCE42C4}" destId="{2F589D7B-252C-4290-86F0-ABE4E689CBB9}" srcOrd="0" destOrd="0" presId="urn:microsoft.com/office/officeart/2008/layout/LinedList"/>
    <dgm:cxn modelId="{BE1E5463-DCC9-43ED-B5CB-42C595F61783}" srcId="{A15BCBFA-D65A-4C6E-A391-060D1CC10B13}" destId="{084D602C-8498-4A27-BB8E-E5A508744D0A}" srcOrd="8" destOrd="0" parTransId="{39BBA571-86CE-42C2-97CE-AA4E8FB57023}" sibTransId="{4C9DB95E-E657-45CB-9344-013F08DCF639}"/>
    <dgm:cxn modelId="{FDE40946-C28E-4205-8684-7BBE5B1DB645}" type="presOf" srcId="{4FC21554-339A-4E1C-8BFB-963F5314C510}" destId="{6D8873D9-E11F-4B9D-8FC5-1F17499AC350}" srcOrd="0" destOrd="0" presId="urn:microsoft.com/office/officeart/2008/layout/LinedList"/>
    <dgm:cxn modelId="{72788667-2724-4A6C-970C-AA089F2D335D}" srcId="{A15BCBFA-D65A-4C6E-A391-060D1CC10B13}" destId="{EC9F925A-7CD1-4192-9354-B48763333017}" srcOrd="11" destOrd="0" parTransId="{1F77FB0E-0420-4F7D-9F9B-8BCC299906C4}" sibTransId="{F31CDB92-57FD-4104-80F7-9A7470904087}"/>
    <dgm:cxn modelId="{2D197671-586C-4820-8C0C-AEE0C8CABEA3}" type="presOf" srcId="{487EADDA-B18E-42BC-899A-5945768FCF93}" destId="{5F69F7F3-D6DB-4E20-B729-7F0653637556}" srcOrd="0" destOrd="0" presId="urn:microsoft.com/office/officeart/2008/layout/LinedList"/>
    <dgm:cxn modelId="{D0F17577-078F-4777-89BF-26B1EFDB8709}" srcId="{A15BCBFA-D65A-4C6E-A391-060D1CC10B13}" destId="{DE386A2A-EFC2-4879-A019-7DF91B4F0F7B}" srcOrd="9" destOrd="0" parTransId="{D6043D08-667C-435D-AD59-3A6C611906A2}" sibTransId="{0C1A8BF8-5B77-4F1B-9E00-74EB8C09295D}"/>
    <dgm:cxn modelId="{C78A9683-8902-4453-9C7A-97D2CF9998FB}" type="presOf" srcId="{C1C66E8B-AE00-4E9D-BD0C-6D55F051B01A}" destId="{AD019421-C696-40F8-915C-76126DB8027C}" srcOrd="0" destOrd="0" presId="urn:microsoft.com/office/officeart/2008/layout/LinedList"/>
    <dgm:cxn modelId="{A2281089-CBB6-4134-8D7B-616AEF4EBE97}" srcId="{A15BCBFA-D65A-4C6E-A391-060D1CC10B13}" destId="{4FC21554-339A-4E1C-8BFB-963F5314C510}" srcOrd="13" destOrd="0" parTransId="{4065D254-3522-4787-BDED-37BD985D8042}" sibTransId="{B27F64CB-C89A-444B-B34D-4EAC090130EE}"/>
    <dgm:cxn modelId="{9E62859F-BE88-4862-AC84-2B39A2861558}" srcId="{A15BCBFA-D65A-4C6E-A391-060D1CC10B13}" destId="{0DFB5768-56BB-4652-BB5D-5210F9C579EF}" srcOrd="12" destOrd="0" parTransId="{E5F92F18-4A83-4F1A-BD10-FCC937EB88B7}" sibTransId="{0D1CB5FA-0F9C-4783-A919-96CF4FD9A186}"/>
    <dgm:cxn modelId="{552DC0A2-05B5-40B9-867B-BCB2D7A5FD90}" type="presOf" srcId="{849C1E0C-5EE1-4CAA-B7EB-1BE04CF7CAAE}" destId="{43B5ED90-FD3E-4924-A7E1-D11CD93AB893}" srcOrd="0" destOrd="0" presId="urn:microsoft.com/office/officeart/2008/layout/LinedList"/>
    <dgm:cxn modelId="{5106DEAA-54E4-4B8C-8463-C288677F19DB}" type="presOf" srcId="{0DFB5768-56BB-4652-BB5D-5210F9C579EF}" destId="{551F5A60-5782-4494-976E-FB506DE5FA81}" srcOrd="0" destOrd="0" presId="urn:microsoft.com/office/officeart/2008/layout/LinedList"/>
    <dgm:cxn modelId="{440A3AAC-2B1B-4C3F-8B4C-D39961229104}" srcId="{A15BCBFA-D65A-4C6E-A391-060D1CC10B13}" destId="{C1C66E8B-AE00-4E9D-BD0C-6D55F051B01A}" srcOrd="0" destOrd="0" parTransId="{5FF86C43-C582-4777-A085-091AADD5B16F}" sibTransId="{8043323F-0E73-46D1-A650-A3D76A8EA958}"/>
    <dgm:cxn modelId="{760EAAB9-6D21-40B5-A8FE-25F7C5B7E461}" srcId="{A15BCBFA-D65A-4C6E-A391-060D1CC10B13}" destId="{2E9E2769-9D2C-4CE4-893C-0E34A1178A53}" srcOrd="5" destOrd="0" parTransId="{3BA2CBAF-8F6F-4A9A-A997-C7F043D91A8D}" sibTransId="{1CCAA9F1-0F82-42BA-9CE1-0C0CAAD6CE4D}"/>
    <dgm:cxn modelId="{249BD8C0-EE3B-49FE-8300-4F7E2ACCFB1C}" srcId="{A15BCBFA-D65A-4C6E-A391-060D1CC10B13}" destId="{22471325-DA40-4E4B-9B0D-3784BDCE42C4}" srcOrd="4" destOrd="0" parTransId="{CC9095E0-E897-44FD-A29B-CBB0534903C8}" sibTransId="{9C7A520A-E1C5-4F3E-A2E8-C82F8C5D4856}"/>
    <dgm:cxn modelId="{7A0FD6C1-55E5-4A8A-89EF-FF6D2A7C9669}" type="presOf" srcId="{A15BCBFA-D65A-4C6E-A391-060D1CC10B13}" destId="{ADE32EDD-0643-40FA-84AD-9072F0BD8130}" srcOrd="0" destOrd="0" presId="urn:microsoft.com/office/officeart/2008/layout/LinedList"/>
    <dgm:cxn modelId="{CC9F7AC5-4BA4-444E-B818-813213DF9A75}" type="presOf" srcId="{084D602C-8498-4A27-BB8E-E5A508744D0A}" destId="{9E402C2C-F0CE-4A20-9FA7-F3A24F994610}" srcOrd="0" destOrd="0" presId="urn:microsoft.com/office/officeart/2008/layout/LinedList"/>
    <dgm:cxn modelId="{389EA9C8-1865-4E69-AC69-0C45217DE381}" type="presOf" srcId="{834BD4B0-84CF-444E-B83D-7F0AB437B443}" destId="{19D07D3C-E053-4B0A-87FA-F0566F8F10C3}" srcOrd="0" destOrd="0" presId="urn:microsoft.com/office/officeart/2008/layout/LinedList"/>
    <dgm:cxn modelId="{DE3D6ACB-B429-4A26-86A8-76793488D1F8}" type="presOf" srcId="{F4C849A8-2006-4B69-9C0D-4D8FBF3407CA}" destId="{0E1146A9-7282-477A-9812-439964400491}" srcOrd="0" destOrd="0" presId="urn:microsoft.com/office/officeart/2008/layout/LinedList"/>
    <dgm:cxn modelId="{50C8D8DE-EC53-4D35-8C9D-79BE0107177D}" type="presOf" srcId="{AC9CDFFB-4B4F-42D6-81C7-8210464D6D04}" destId="{B5170DF8-5B7B-4124-BFAE-DC9523789F20}" srcOrd="0" destOrd="0" presId="urn:microsoft.com/office/officeart/2008/layout/LinedList"/>
    <dgm:cxn modelId="{C7E165EB-8A95-4B21-941A-706022F08065}" type="presOf" srcId="{2E9E2769-9D2C-4CE4-893C-0E34A1178A53}" destId="{5740963D-66FE-4FD5-ABD2-34156653BA90}" srcOrd="0" destOrd="0" presId="urn:microsoft.com/office/officeart/2008/layout/LinedList"/>
    <dgm:cxn modelId="{D542A5FA-FB1C-495A-B87E-D06A2B0866B4}" srcId="{A15BCBFA-D65A-4C6E-A391-060D1CC10B13}" destId="{AC9CDFFB-4B4F-42D6-81C7-8210464D6D04}" srcOrd="3" destOrd="0" parTransId="{A6D0AE36-23FC-4EBA-872F-FF115865CEA4}" sibTransId="{5F70F9B0-E48F-4496-9A70-9F6789B761F0}"/>
    <dgm:cxn modelId="{58FD85FB-145C-415C-A837-EC02A19FB3D8}" srcId="{A15BCBFA-D65A-4C6E-A391-060D1CC10B13}" destId="{834BD4B0-84CF-444E-B83D-7F0AB437B443}" srcOrd="10" destOrd="0" parTransId="{19CDFCEA-CC26-49B5-9F4E-3ECBFB0D41E8}" sibTransId="{60C4FAE9-F89F-4ABD-B947-14E0470D9855}"/>
    <dgm:cxn modelId="{3AA351FF-2D86-44F8-8B22-10BF7DAD1DAC}" type="presOf" srcId="{EC9F925A-7CD1-4192-9354-B48763333017}" destId="{8C779CD9-B6CE-42A2-A4EE-9F92A50675A3}" srcOrd="0" destOrd="0" presId="urn:microsoft.com/office/officeart/2008/layout/LinedList"/>
    <dgm:cxn modelId="{93842066-4359-42BB-A304-A6046FECA2FE}" type="presParOf" srcId="{ADE32EDD-0643-40FA-84AD-9072F0BD8130}" destId="{E212D1CA-6ED6-49F2-80DC-597465132D5E}" srcOrd="0" destOrd="0" presId="urn:microsoft.com/office/officeart/2008/layout/LinedList"/>
    <dgm:cxn modelId="{00F54DDE-65AC-4199-AEA1-AEAD2F509271}" type="presParOf" srcId="{ADE32EDD-0643-40FA-84AD-9072F0BD8130}" destId="{B165B7FC-C101-4555-95C5-D0E5242EAA04}" srcOrd="1" destOrd="0" presId="urn:microsoft.com/office/officeart/2008/layout/LinedList"/>
    <dgm:cxn modelId="{6B38AE5F-8970-40D8-A5DC-B1FAE6787E32}" type="presParOf" srcId="{B165B7FC-C101-4555-95C5-D0E5242EAA04}" destId="{AD019421-C696-40F8-915C-76126DB8027C}" srcOrd="0" destOrd="0" presId="urn:microsoft.com/office/officeart/2008/layout/LinedList"/>
    <dgm:cxn modelId="{2FF562A3-7D57-41D7-9303-C2D1339655F6}" type="presParOf" srcId="{B165B7FC-C101-4555-95C5-D0E5242EAA04}" destId="{9BDEBED3-ADBB-4A92-A929-4F435677377D}" srcOrd="1" destOrd="0" presId="urn:microsoft.com/office/officeart/2008/layout/LinedList"/>
    <dgm:cxn modelId="{D456261B-1BC5-47B7-B766-6D41F4F945C0}" type="presParOf" srcId="{ADE32EDD-0643-40FA-84AD-9072F0BD8130}" destId="{9BF15C5C-B289-4001-B106-877D6CB0438A}" srcOrd="2" destOrd="0" presId="urn:microsoft.com/office/officeart/2008/layout/LinedList"/>
    <dgm:cxn modelId="{2FC426F9-3526-4F2E-99B0-B909ABB34F37}" type="presParOf" srcId="{ADE32EDD-0643-40FA-84AD-9072F0BD8130}" destId="{C3A091B7-502D-4D5D-861D-2D3CA435A0C1}" srcOrd="3" destOrd="0" presId="urn:microsoft.com/office/officeart/2008/layout/LinedList"/>
    <dgm:cxn modelId="{3ACF16E2-3D8D-4908-9719-16CB6353B913}" type="presParOf" srcId="{C3A091B7-502D-4D5D-861D-2D3CA435A0C1}" destId="{43B5ED90-FD3E-4924-A7E1-D11CD93AB893}" srcOrd="0" destOrd="0" presId="urn:microsoft.com/office/officeart/2008/layout/LinedList"/>
    <dgm:cxn modelId="{A9C37465-FD4C-40B8-A89A-ACC6A612F5E3}" type="presParOf" srcId="{C3A091B7-502D-4D5D-861D-2D3CA435A0C1}" destId="{EBB0118F-EE63-4336-9E4D-8F6F3B3E1E3F}" srcOrd="1" destOrd="0" presId="urn:microsoft.com/office/officeart/2008/layout/LinedList"/>
    <dgm:cxn modelId="{665F611A-79EA-4091-831B-79E9AD661717}" type="presParOf" srcId="{ADE32EDD-0643-40FA-84AD-9072F0BD8130}" destId="{836BEC36-0D67-4B82-AE49-724695EE8DA0}" srcOrd="4" destOrd="0" presId="urn:microsoft.com/office/officeart/2008/layout/LinedList"/>
    <dgm:cxn modelId="{4CA53594-860A-4A59-9270-2EAE80A185A6}" type="presParOf" srcId="{ADE32EDD-0643-40FA-84AD-9072F0BD8130}" destId="{3DC92DE9-7821-415B-B5BF-7B30CE3E2894}" srcOrd="5" destOrd="0" presId="urn:microsoft.com/office/officeart/2008/layout/LinedList"/>
    <dgm:cxn modelId="{7E45CBE4-A686-457D-9507-339A308AB899}" type="presParOf" srcId="{3DC92DE9-7821-415B-B5BF-7B30CE3E2894}" destId="{0E1146A9-7282-477A-9812-439964400491}" srcOrd="0" destOrd="0" presId="urn:microsoft.com/office/officeart/2008/layout/LinedList"/>
    <dgm:cxn modelId="{36270A42-3F3A-4D1E-89E3-49150FC40AEB}" type="presParOf" srcId="{3DC92DE9-7821-415B-B5BF-7B30CE3E2894}" destId="{00146DAD-DE17-41DA-9B16-E8D5A14CC8C4}" srcOrd="1" destOrd="0" presId="urn:microsoft.com/office/officeart/2008/layout/LinedList"/>
    <dgm:cxn modelId="{7A0C5925-0620-460F-9FF4-F1929DC4C752}" type="presParOf" srcId="{ADE32EDD-0643-40FA-84AD-9072F0BD8130}" destId="{ABF87EB0-B97E-4362-A001-59E2AAC66BE0}" srcOrd="6" destOrd="0" presId="urn:microsoft.com/office/officeart/2008/layout/LinedList"/>
    <dgm:cxn modelId="{37EC2905-ABC5-4109-9171-6AD2596C95D6}" type="presParOf" srcId="{ADE32EDD-0643-40FA-84AD-9072F0BD8130}" destId="{3F65F123-FCD3-4902-B6B6-4B1521BB0B83}" srcOrd="7" destOrd="0" presId="urn:microsoft.com/office/officeart/2008/layout/LinedList"/>
    <dgm:cxn modelId="{0C4381AC-7E87-44BA-B6C8-A7D8384F58E6}" type="presParOf" srcId="{3F65F123-FCD3-4902-B6B6-4B1521BB0B83}" destId="{B5170DF8-5B7B-4124-BFAE-DC9523789F20}" srcOrd="0" destOrd="0" presId="urn:microsoft.com/office/officeart/2008/layout/LinedList"/>
    <dgm:cxn modelId="{B3414C65-BC9C-4552-82C8-597245DDE96D}" type="presParOf" srcId="{3F65F123-FCD3-4902-B6B6-4B1521BB0B83}" destId="{C5C878CA-90D7-4FCE-86A6-7BF482D4F155}" srcOrd="1" destOrd="0" presId="urn:microsoft.com/office/officeart/2008/layout/LinedList"/>
    <dgm:cxn modelId="{C9DB12FD-6D99-49B9-9EB4-0F46659BA4A1}" type="presParOf" srcId="{ADE32EDD-0643-40FA-84AD-9072F0BD8130}" destId="{A1153F10-1504-4901-BB45-895CC9561F78}" srcOrd="8" destOrd="0" presId="urn:microsoft.com/office/officeart/2008/layout/LinedList"/>
    <dgm:cxn modelId="{B6FD2A03-DC5C-498C-BBD2-77E2DC325190}" type="presParOf" srcId="{ADE32EDD-0643-40FA-84AD-9072F0BD8130}" destId="{3E0F9F6F-A17F-48E0-9836-D767ABA26414}" srcOrd="9" destOrd="0" presId="urn:microsoft.com/office/officeart/2008/layout/LinedList"/>
    <dgm:cxn modelId="{8A77F96D-D4A0-4C9F-ABF0-55F11DC72ABD}" type="presParOf" srcId="{3E0F9F6F-A17F-48E0-9836-D767ABA26414}" destId="{2F589D7B-252C-4290-86F0-ABE4E689CBB9}" srcOrd="0" destOrd="0" presId="urn:microsoft.com/office/officeart/2008/layout/LinedList"/>
    <dgm:cxn modelId="{30D31034-B7E4-44C2-A5FF-14AD2DDF4248}" type="presParOf" srcId="{3E0F9F6F-A17F-48E0-9836-D767ABA26414}" destId="{6B8294B0-6CC5-4C6D-A899-F5138CB4254B}" srcOrd="1" destOrd="0" presId="urn:microsoft.com/office/officeart/2008/layout/LinedList"/>
    <dgm:cxn modelId="{028A1501-5F95-4BC8-858F-EB0C7E85A236}" type="presParOf" srcId="{ADE32EDD-0643-40FA-84AD-9072F0BD8130}" destId="{DD400938-5FB3-444E-86B8-89628D10C107}" srcOrd="10" destOrd="0" presId="urn:microsoft.com/office/officeart/2008/layout/LinedList"/>
    <dgm:cxn modelId="{E77483AB-F100-4D16-A92B-527174C83993}" type="presParOf" srcId="{ADE32EDD-0643-40FA-84AD-9072F0BD8130}" destId="{319BA961-ECE3-4045-8F25-15E89A146586}" srcOrd="11" destOrd="0" presId="urn:microsoft.com/office/officeart/2008/layout/LinedList"/>
    <dgm:cxn modelId="{CCE8170D-92DF-439D-B910-796E14A6E261}" type="presParOf" srcId="{319BA961-ECE3-4045-8F25-15E89A146586}" destId="{5740963D-66FE-4FD5-ABD2-34156653BA90}" srcOrd="0" destOrd="0" presId="urn:microsoft.com/office/officeart/2008/layout/LinedList"/>
    <dgm:cxn modelId="{34FB4ADC-8882-4CFD-BB8D-E8D41814C118}" type="presParOf" srcId="{319BA961-ECE3-4045-8F25-15E89A146586}" destId="{FC2E975F-7550-44A5-8D90-09EBE7708FF5}" srcOrd="1" destOrd="0" presId="urn:microsoft.com/office/officeart/2008/layout/LinedList"/>
    <dgm:cxn modelId="{F3BD6458-ECB2-4261-AF5E-E6E36DBC39F2}" type="presParOf" srcId="{ADE32EDD-0643-40FA-84AD-9072F0BD8130}" destId="{2E975E2F-0798-41CE-A3CE-03D0A305E643}" srcOrd="12" destOrd="0" presId="urn:microsoft.com/office/officeart/2008/layout/LinedList"/>
    <dgm:cxn modelId="{F6FBC9A1-82ED-430B-AEF0-1816E98E171D}" type="presParOf" srcId="{ADE32EDD-0643-40FA-84AD-9072F0BD8130}" destId="{6F176235-2997-43EC-9255-E1B5348848E0}" srcOrd="13" destOrd="0" presId="urn:microsoft.com/office/officeart/2008/layout/LinedList"/>
    <dgm:cxn modelId="{211D8050-B32F-4C0A-B226-89418F02F0E5}" type="presParOf" srcId="{6F176235-2997-43EC-9255-E1B5348848E0}" destId="{03035DFF-81C5-44D8-9085-D64B4570D18F}" srcOrd="0" destOrd="0" presId="urn:microsoft.com/office/officeart/2008/layout/LinedList"/>
    <dgm:cxn modelId="{4457873A-3CE9-4436-881B-51F80C38B41A}" type="presParOf" srcId="{6F176235-2997-43EC-9255-E1B5348848E0}" destId="{F8761426-06A4-4040-94A4-764EBCFB8F43}" srcOrd="1" destOrd="0" presId="urn:microsoft.com/office/officeart/2008/layout/LinedList"/>
    <dgm:cxn modelId="{01B9C27E-9679-4BE3-99BC-D6E89DF3106F}" type="presParOf" srcId="{ADE32EDD-0643-40FA-84AD-9072F0BD8130}" destId="{85171CAB-2D38-447A-A38B-439248C2C651}" srcOrd="14" destOrd="0" presId="urn:microsoft.com/office/officeart/2008/layout/LinedList"/>
    <dgm:cxn modelId="{C925FCA1-A1BD-485B-B7DC-50A0D2C488FC}" type="presParOf" srcId="{ADE32EDD-0643-40FA-84AD-9072F0BD8130}" destId="{DC3A2A92-C6C5-44DB-84AD-BCD8CE3F619F}" srcOrd="15" destOrd="0" presId="urn:microsoft.com/office/officeart/2008/layout/LinedList"/>
    <dgm:cxn modelId="{73F484FA-C66A-4BF6-9AAE-04A3DB08A186}" type="presParOf" srcId="{DC3A2A92-C6C5-44DB-84AD-BCD8CE3F619F}" destId="{5F69F7F3-D6DB-4E20-B729-7F0653637556}" srcOrd="0" destOrd="0" presId="urn:microsoft.com/office/officeart/2008/layout/LinedList"/>
    <dgm:cxn modelId="{E3509645-C5BD-4CB9-8D57-8891A4070A6C}" type="presParOf" srcId="{DC3A2A92-C6C5-44DB-84AD-BCD8CE3F619F}" destId="{2866F5BB-804C-4580-8D15-A326BCA754E2}" srcOrd="1" destOrd="0" presId="urn:microsoft.com/office/officeart/2008/layout/LinedList"/>
    <dgm:cxn modelId="{A771654F-CD61-4991-9029-987D3654BB1A}" type="presParOf" srcId="{ADE32EDD-0643-40FA-84AD-9072F0BD8130}" destId="{B70150CF-D4CB-46E3-B32A-442951641796}" srcOrd="16" destOrd="0" presId="urn:microsoft.com/office/officeart/2008/layout/LinedList"/>
    <dgm:cxn modelId="{4430EB6D-45E6-4C52-A01B-E6673574AD6F}" type="presParOf" srcId="{ADE32EDD-0643-40FA-84AD-9072F0BD8130}" destId="{EEEA3D09-316F-47D8-966C-C5DE47D8CD32}" srcOrd="17" destOrd="0" presId="urn:microsoft.com/office/officeart/2008/layout/LinedList"/>
    <dgm:cxn modelId="{13639B67-F11D-4BDB-9C75-648C665B18E6}" type="presParOf" srcId="{EEEA3D09-316F-47D8-966C-C5DE47D8CD32}" destId="{9E402C2C-F0CE-4A20-9FA7-F3A24F994610}" srcOrd="0" destOrd="0" presId="urn:microsoft.com/office/officeart/2008/layout/LinedList"/>
    <dgm:cxn modelId="{776FDE93-A5D0-4C9A-84D8-348A9D658B95}" type="presParOf" srcId="{EEEA3D09-316F-47D8-966C-C5DE47D8CD32}" destId="{4752C6FB-A285-490D-A381-D963ED500D54}" srcOrd="1" destOrd="0" presId="urn:microsoft.com/office/officeart/2008/layout/LinedList"/>
    <dgm:cxn modelId="{EB1CD170-8CF6-45F4-B755-D6A82717C68E}" type="presParOf" srcId="{ADE32EDD-0643-40FA-84AD-9072F0BD8130}" destId="{3BC9445B-68B6-45AF-8407-8B43BA7AFF25}" srcOrd="18" destOrd="0" presId="urn:microsoft.com/office/officeart/2008/layout/LinedList"/>
    <dgm:cxn modelId="{076CA8DF-C3D9-4D7D-9B02-111D884197B8}" type="presParOf" srcId="{ADE32EDD-0643-40FA-84AD-9072F0BD8130}" destId="{A18F3872-738D-45CE-91B3-1D069B1F3B65}" srcOrd="19" destOrd="0" presId="urn:microsoft.com/office/officeart/2008/layout/LinedList"/>
    <dgm:cxn modelId="{1B02131E-1310-4808-B40D-A4053AE59B39}" type="presParOf" srcId="{A18F3872-738D-45CE-91B3-1D069B1F3B65}" destId="{73407290-7C81-4CE5-96AB-F75AA2DBAD61}" srcOrd="0" destOrd="0" presId="urn:microsoft.com/office/officeart/2008/layout/LinedList"/>
    <dgm:cxn modelId="{E8A651F7-DF61-4110-A88C-F5AAF426B777}" type="presParOf" srcId="{A18F3872-738D-45CE-91B3-1D069B1F3B65}" destId="{EB9F5FCA-EDEE-4AD6-B43D-653760510B85}" srcOrd="1" destOrd="0" presId="urn:microsoft.com/office/officeart/2008/layout/LinedList"/>
    <dgm:cxn modelId="{B9F98F3D-CE95-45EC-8F30-16BC342FB9EE}" type="presParOf" srcId="{ADE32EDD-0643-40FA-84AD-9072F0BD8130}" destId="{961D02EA-BDFA-4D44-B011-1E566C8EB473}" srcOrd="20" destOrd="0" presId="urn:microsoft.com/office/officeart/2008/layout/LinedList"/>
    <dgm:cxn modelId="{1105A0B7-EDC5-4DE3-BBFA-CD3C4D9413D2}" type="presParOf" srcId="{ADE32EDD-0643-40FA-84AD-9072F0BD8130}" destId="{07E26E74-4067-411C-B04D-6DDACFA55592}" srcOrd="21" destOrd="0" presId="urn:microsoft.com/office/officeart/2008/layout/LinedList"/>
    <dgm:cxn modelId="{0CA1CC27-4D3A-4CC7-B170-93B13BC5CB71}" type="presParOf" srcId="{07E26E74-4067-411C-B04D-6DDACFA55592}" destId="{19D07D3C-E053-4B0A-87FA-F0566F8F10C3}" srcOrd="0" destOrd="0" presId="urn:microsoft.com/office/officeart/2008/layout/LinedList"/>
    <dgm:cxn modelId="{B071CAD3-6522-43B8-8C9A-688FDBAD00B3}" type="presParOf" srcId="{07E26E74-4067-411C-B04D-6DDACFA55592}" destId="{C553DD4B-A48C-4BDD-80F7-6460AB5A1B4C}" srcOrd="1" destOrd="0" presId="urn:microsoft.com/office/officeart/2008/layout/LinedList"/>
    <dgm:cxn modelId="{53FAB8FD-7D13-4683-BE9A-CEF918EAF56E}" type="presParOf" srcId="{ADE32EDD-0643-40FA-84AD-9072F0BD8130}" destId="{636297ED-AB54-4E86-A879-F9112A2336A6}" srcOrd="22" destOrd="0" presId="urn:microsoft.com/office/officeart/2008/layout/LinedList"/>
    <dgm:cxn modelId="{1A039869-F52A-44C3-823E-D6268F8EE1C7}" type="presParOf" srcId="{ADE32EDD-0643-40FA-84AD-9072F0BD8130}" destId="{F2A89DAB-3741-465A-85E6-0EA1FE38D81E}" srcOrd="23" destOrd="0" presId="urn:microsoft.com/office/officeart/2008/layout/LinedList"/>
    <dgm:cxn modelId="{76C551A9-5B52-47BC-8194-0B05DA693C48}" type="presParOf" srcId="{F2A89DAB-3741-465A-85E6-0EA1FE38D81E}" destId="{8C779CD9-B6CE-42A2-A4EE-9F92A50675A3}" srcOrd="0" destOrd="0" presId="urn:microsoft.com/office/officeart/2008/layout/LinedList"/>
    <dgm:cxn modelId="{5B58F0D0-97A7-4860-B2FA-36C4ED63E380}" type="presParOf" srcId="{F2A89DAB-3741-465A-85E6-0EA1FE38D81E}" destId="{31FC1A0E-ADA7-4B6F-B472-4B150642320A}" srcOrd="1" destOrd="0" presId="urn:microsoft.com/office/officeart/2008/layout/LinedList"/>
    <dgm:cxn modelId="{740B529A-5D2C-445B-88D6-6B6E8DD144AD}" type="presParOf" srcId="{ADE32EDD-0643-40FA-84AD-9072F0BD8130}" destId="{B4671D77-33F7-49B3-87E4-9C0C882B21FF}" srcOrd="24" destOrd="0" presId="urn:microsoft.com/office/officeart/2008/layout/LinedList"/>
    <dgm:cxn modelId="{2FA3A112-3D76-4501-A379-74389CCCCF1E}" type="presParOf" srcId="{ADE32EDD-0643-40FA-84AD-9072F0BD8130}" destId="{615F2781-C0E5-4597-B608-6B40156DB696}" srcOrd="25" destOrd="0" presId="urn:microsoft.com/office/officeart/2008/layout/LinedList"/>
    <dgm:cxn modelId="{12B7F850-7C32-4E47-A58E-2FF2F46D039A}" type="presParOf" srcId="{615F2781-C0E5-4597-B608-6B40156DB696}" destId="{551F5A60-5782-4494-976E-FB506DE5FA81}" srcOrd="0" destOrd="0" presId="urn:microsoft.com/office/officeart/2008/layout/LinedList"/>
    <dgm:cxn modelId="{7D6CD3F1-F7CB-46B7-BCF0-E52D7A5F710E}" type="presParOf" srcId="{615F2781-C0E5-4597-B608-6B40156DB696}" destId="{F0BC9D27-6FBE-43EE-9891-A4DC06C07E13}" srcOrd="1" destOrd="0" presId="urn:microsoft.com/office/officeart/2008/layout/LinedList"/>
    <dgm:cxn modelId="{5037F8CB-4E62-4CEB-8F45-29FA6D0DCE53}" type="presParOf" srcId="{ADE32EDD-0643-40FA-84AD-9072F0BD8130}" destId="{52FF339F-ED91-41C6-ABEC-0EAD04B4133F}" srcOrd="26" destOrd="0" presId="urn:microsoft.com/office/officeart/2008/layout/LinedList"/>
    <dgm:cxn modelId="{AC1F2FA2-6540-41E8-A947-0592902E1917}" type="presParOf" srcId="{ADE32EDD-0643-40FA-84AD-9072F0BD8130}" destId="{5E600A83-57B6-4771-A45F-CF8870F66103}" srcOrd="27" destOrd="0" presId="urn:microsoft.com/office/officeart/2008/layout/LinedList"/>
    <dgm:cxn modelId="{15078A53-DB56-4519-8744-994CCC2C88AC}" type="presParOf" srcId="{5E600A83-57B6-4771-A45F-CF8870F66103}" destId="{6D8873D9-E11F-4B9D-8FC5-1F17499AC350}" srcOrd="0" destOrd="0" presId="urn:microsoft.com/office/officeart/2008/layout/LinedList"/>
    <dgm:cxn modelId="{035F7BE7-9903-4231-AB50-2E838AF02F60}" type="presParOf" srcId="{5E600A83-57B6-4771-A45F-CF8870F66103}" destId="{A7AE6CE6-DD7E-433D-8C4E-E8AF5DED25B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15BCBFA-D65A-4C6E-A391-060D1CC10B13}" type="doc">
      <dgm:prSet loTypeId="urn:microsoft.com/office/officeart/2008/layout/LinedLis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FC21554-339A-4E1C-8BFB-963F5314C510}">
      <dgm:prSet/>
      <dgm:spPr/>
      <dgm:t>
        <a:bodyPr/>
        <a:lstStyle/>
        <a:p>
          <a:r>
            <a:rPr lang="pt-BR" b="1" dirty="0"/>
            <a:t>[k]</a:t>
          </a:r>
          <a:endParaRPr lang="en-US" dirty="0"/>
        </a:p>
      </dgm:t>
    </dgm:pt>
    <dgm:pt modelId="{4065D254-3522-4787-BDED-37BD985D8042}" type="parTrans" cxnId="{A2281089-CBB6-4134-8D7B-616AEF4EBE97}">
      <dgm:prSet/>
      <dgm:spPr/>
      <dgm:t>
        <a:bodyPr/>
        <a:lstStyle/>
        <a:p>
          <a:endParaRPr lang="en-US"/>
        </a:p>
      </dgm:t>
    </dgm:pt>
    <dgm:pt modelId="{B27F64CB-C89A-444B-B34D-4EAC090130EE}" type="sibTrans" cxnId="{A2281089-CBB6-4134-8D7B-616AEF4EBE97}">
      <dgm:prSet/>
      <dgm:spPr/>
      <dgm:t>
        <a:bodyPr/>
        <a:lstStyle/>
        <a:p>
          <a:endParaRPr lang="en-US"/>
        </a:p>
      </dgm:t>
    </dgm:pt>
    <dgm:pt modelId="{113AE4E1-DC4A-4E2D-88A7-536976B36EF0}">
      <dgm:prSet/>
      <dgm:spPr/>
      <dgm:t>
        <a:bodyPr/>
        <a:lstStyle/>
        <a:p>
          <a:r>
            <a:rPr lang="pt-BR"/>
            <a:t>casse	sac	paquet			</a:t>
          </a:r>
        </a:p>
      </dgm:t>
    </dgm:pt>
    <dgm:pt modelId="{B763DC09-6DAC-4EBF-BA40-CFACF0E08648}" type="parTrans" cxnId="{9928ED75-C25A-4467-9C04-CD7459FA1D76}">
      <dgm:prSet/>
      <dgm:spPr/>
      <dgm:t>
        <a:bodyPr/>
        <a:lstStyle/>
        <a:p>
          <a:endParaRPr lang="pt-BR"/>
        </a:p>
      </dgm:t>
    </dgm:pt>
    <dgm:pt modelId="{14BA6B88-7619-4121-A864-E3B845CD65DE}" type="sibTrans" cxnId="{9928ED75-C25A-4467-9C04-CD7459FA1D76}">
      <dgm:prSet/>
      <dgm:spPr/>
      <dgm:t>
        <a:bodyPr/>
        <a:lstStyle/>
        <a:p>
          <a:endParaRPr lang="pt-BR"/>
        </a:p>
      </dgm:t>
    </dgm:pt>
    <dgm:pt modelId="{C74C8AD4-9036-4D9A-85D0-EF59595A2CD3}">
      <dgm:prSet/>
      <dgm:spPr/>
      <dgm:t>
        <a:bodyPr/>
        <a:lstStyle/>
        <a:p>
          <a:r>
            <a:rPr lang="pt-BR" b="1"/>
            <a:t>[g]</a:t>
          </a:r>
          <a:endParaRPr lang="pt-BR"/>
        </a:p>
      </dgm:t>
    </dgm:pt>
    <dgm:pt modelId="{D50E499D-9E98-496D-9B06-BDB0F5170CAF}" type="parTrans" cxnId="{A7903F49-3AF5-42A6-BD41-FE7106994FEC}">
      <dgm:prSet/>
      <dgm:spPr/>
      <dgm:t>
        <a:bodyPr/>
        <a:lstStyle/>
        <a:p>
          <a:endParaRPr lang="pt-BR"/>
        </a:p>
      </dgm:t>
    </dgm:pt>
    <dgm:pt modelId="{676261B9-543C-447B-9D01-367CEF0C5983}" type="sibTrans" cxnId="{A7903F49-3AF5-42A6-BD41-FE7106994FEC}">
      <dgm:prSet/>
      <dgm:spPr/>
      <dgm:t>
        <a:bodyPr/>
        <a:lstStyle/>
        <a:p>
          <a:endParaRPr lang="pt-BR"/>
        </a:p>
      </dgm:t>
    </dgm:pt>
    <dgm:pt modelId="{7E758C03-6A3E-4244-98C9-57D4192C035F}">
      <dgm:prSet/>
      <dgm:spPr/>
      <dgm:t>
        <a:bodyPr/>
        <a:lstStyle/>
        <a:p>
          <a:r>
            <a:rPr lang="pt-BR"/>
            <a:t>gaffe	tag	bague			</a:t>
          </a:r>
        </a:p>
      </dgm:t>
    </dgm:pt>
    <dgm:pt modelId="{679A6E26-9093-4022-81B0-FE77FEAB0406}" type="parTrans" cxnId="{BA1AE8DA-5408-4ACB-8E2E-479F5DD6520A}">
      <dgm:prSet/>
      <dgm:spPr/>
      <dgm:t>
        <a:bodyPr/>
        <a:lstStyle/>
        <a:p>
          <a:endParaRPr lang="pt-BR"/>
        </a:p>
      </dgm:t>
    </dgm:pt>
    <dgm:pt modelId="{CAB5B2B8-AA02-48FB-8BEF-615B10B6CE9F}" type="sibTrans" cxnId="{BA1AE8DA-5408-4ACB-8E2E-479F5DD6520A}">
      <dgm:prSet/>
      <dgm:spPr/>
      <dgm:t>
        <a:bodyPr/>
        <a:lstStyle/>
        <a:p>
          <a:endParaRPr lang="pt-BR"/>
        </a:p>
      </dgm:t>
    </dgm:pt>
    <dgm:pt modelId="{21C35672-47CD-4236-B3D8-325235B60D6F}">
      <dgm:prSet/>
      <dgm:spPr/>
      <dgm:t>
        <a:bodyPr/>
        <a:lstStyle/>
        <a:p>
          <a:r>
            <a:rPr lang="pt-BR" b="1"/>
            <a:t>[ŋ]</a:t>
          </a:r>
          <a:endParaRPr lang="pt-BR"/>
        </a:p>
      </dgm:t>
    </dgm:pt>
    <dgm:pt modelId="{FAF38F78-4C6B-4EAD-A5EF-A151B0A41D14}" type="parTrans" cxnId="{47F95E80-4235-46E6-BBC9-254A49F12437}">
      <dgm:prSet/>
      <dgm:spPr/>
      <dgm:t>
        <a:bodyPr/>
        <a:lstStyle/>
        <a:p>
          <a:endParaRPr lang="pt-BR"/>
        </a:p>
      </dgm:t>
    </dgm:pt>
    <dgm:pt modelId="{4CDEB359-36EC-4B24-A898-2EEA0A350E69}" type="sibTrans" cxnId="{47F95E80-4235-46E6-BBC9-254A49F12437}">
      <dgm:prSet/>
      <dgm:spPr/>
      <dgm:t>
        <a:bodyPr/>
        <a:lstStyle/>
        <a:p>
          <a:endParaRPr lang="pt-BR"/>
        </a:p>
      </dgm:t>
    </dgm:pt>
    <dgm:pt modelId="{5001D6D8-A6BD-4C12-8031-08E4AF021DBC}">
      <dgm:prSet/>
      <dgm:spPr/>
      <dgm:t>
        <a:bodyPr/>
        <a:lstStyle/>
        <a:p>
          <a:r>
            <a:rPr lang="pt-BR"/>
            <a:t>camping					</a:t>
          </a:r>
        </a:p>
      </dgm:t>
    </dgm:pt>
    <dgm:pt modelId="{E4B8C2CC-E7CD-4158-9154-E5AC98461E4A}" type="parTrans" cxnId="{63B423F2-6391-4757-A68E-5B80A29ED534}">
      <dgm:prSet/>
      <dgm:spPr/>
      <dgm:t>
        <a:bodyPr/>
        <a:lstStyle/>
        <a:p>
          <a:endParaRPr lang="pt-BR"/>
        </a:p>
      </dgm:t>
    </dgm:pt>
    <dgm:pt modelId="{5D2C6A1B-FD0A-4151-9DD3-633E8B2898F8}" type="sibTrans" cxnId="{63B423F2-6391-4757-A68E-5B80A29ED534}">
      <dgm:prSet/>
      <dgm:spPr/>
      <dgm:t>
        <a:bodyPr/>
        <a:lstStyle/>
        <a:p>
          <a:endParaRPr lang="pt-BR"/>
        </a:p>
      </dgm:t>
    </dgm:pt>
    <dgm:pt modelId="{AD0F1709-665F-4FBE-8245-140F38636534}">
      <dgm:prSet/>
      <dgm:spPr/>
      <dgm:t>
        <a:bodyPr/>
        <a:lstStyle/>
        <a:p>
          <a:r>
            <a:rPr lang="pt-BR" b="1"/>
            <a:t>[f]</a:t>
          </a:r>
          <a:endParaRPr lang="pt-BR"/>
        </a:p>
      </dgm:t>
    </dgm:pt>
    <dgm:pt modelId="{9BD28C09-F625-463B-B950-8F4C04150FC2}" type="parTrans" cxnId="{A983700F-42BB-4B56-9935-9759E98942BC}">
      <dgm:prSet/>
      <dgm:spPr/>
      <dgm:t>
        <a:bodyPr/>
        <a:lstStyle/>
        <a:p>
          <a:endParaRPr lang="pt-BR"/>
        </a:p>
      </dgm:t>
    </dgm:pt>
    <dgm:pt modelId="{1F5BF5A9-D710-4118-BFD9-B78FA97E708C}" type="sibTrans" cxnId="{A983700F-42BB-4B56-9935-9759E98942BC}">
      <dgm:prSet/>
      <dgm:spPr/>
      <dgm:t>
        <a:bodyPr/>
        <a:lstStyle/>
        <a:p>
          <a:endParaRPr lang="pt-BR"/>
        </a:p>
      </dgm:t>
    </dgm:pt>
    <dgm:pt modelId="{8678E92C-E79A-4A51-AAA9-A7BB93784992}">
      <dgm:prSet/>
      <dgm:spPr/>
      <dgm:t>
        <a:bodyPr/>
        <a:lstStyle/>
        <a:p>
          <a:r>
            <a:rPr lang="fr-FR"/>
            <a:t>fou	bof	affaire	photo	maçon	nation</a:t>
          </a:r>
        </a:p>
      </dgm:t>
    </dgm:pt>
    <dgm:pt modelId="{FC704870-E406-4B98-8A3B-2F1158C89BAB}" type="parTrans" cxnId="{62798657-62B1-4794-9E64-A16F37D6F3E5}">
      <dgm:prSet/>
      <dgm:spPr/>
      <dgm:t>
        <a:bodyPr/>
        <a:lstStyle/>
        <a:p>
          <a:endParaRPr lang="pt-BR"/>
        </a:p>
      </dgm:t>
    </dgm:pt>
    <dgm:pt modelId="{C4D115B9-E253-43E8-BF39-23364365DDEC}" type="sibTrans" cxnId="{62798657-62B1-4794-9E64-A16F37D6F3E5}">
      <dgm:prSet/>
      <dgm:spPr/>
      <dgm:t>
        <a:bodyPr/>
        <a:lstStyle/>
        <a:p>
          <a:endParaRPr lang="pt-BR"/>
        </a:p>
      </dgm:t>
    </dgm:pt>
    <dgm:pt modelId="{011C5CC1-5012-46F8-A333-A37CF97CDE86}">
      <dgm:prSet/>
      <dgm:spPr/>
      <dgm:t>
        <a:bodyPr/>
        <a:lstStyle/>
        <a:p>
          <a:r>
            <a:rPr lang="pt-BR" b="1"/>
            <a:t>[v]</a:t>
          </a:r>
          <a:endParaRPr lang="pt-BR"/>
        </a:p>
      </dgm:t>
    </dgm:pt>
    <dgm:pt modelId="{0C4D1A17-8279-488F-B050-027957838643}" type="parTrans" cxnId="{2916D10F-CBE8-4D1B-86F1-10B755483721}">
      <dgm:prSet/>
      <dgm:spPr/>
      <dgm:t>
        <a:bodyPr/>
        <a:lstStyle/>
        <a:p>
          <a:endParaRPr lang="pt-BR"/>
        </a:p>
      </dgm:t>
    </dgm:pt>
    <dgm:pt modelId="{951053AC-0AB3-4C50-B47B-0AEC5A7413CF}" type="sibTrans" cxnId="{2916D10F-CBE8-4D1B-86F1-10B755483721}">
      <dgm:prSet/>
      <dgm:spPr/>
      <dgm:t>
        <a:bodyPr/>
        <a:lstStyle/>
        <a:p>
          <a:endParaRPr lang="pt-BR"/>
        </a:p>
      </dgm:t>
    </dgm:pt>
    <dgm:pt modelId="{12102CA6-DEEF-4711-9677-0A5E286062F8}">
      <dgm:prSet/>
      <dgm:spPr/>
      <dgm:t>
        <a:bodyPr/>
        <a:lstStyle/>
        <a:p>
          <a:r>
            <a:rPr lang="pt-BR"/>
            <a:t>va	cave	avril			</a:t>
          </a:r>
        </a:p>
      </dgm:t>
    </dgm:pt>
    <dgm:pt modelId="{BC705642-4219-480D-BABE-A209374616B2}" type="parTrans" cxnId="{D6D46386-9F94-4E28-AD4E-FF0CB342D687}">
      <dgm:prSet/>
      <dgm:spPr/>
      <dgm:t>
        <a:bodyPr/>
        <a:lstStyle/>
        <a:p>
          <a:endParaRPr lang="pt-BR"/>
        </a:p>
      </dgm:t>
    </dgm:pt>
    <dgm:pt modelId="{A65FAEED-E22F-46BA-A219-70D26652FEB6}" type="sibTrans" cxnId="{D6D46386-9F94-4E28-AD4E-FF0CB342D687}">
      <dgm:prSet/>
      <dgm:spPr/>
      <dgm:t>
        <a:bodyPr/>
        <a:lstStyle/>
        <a:p>
          <a:endParaRPr lang="pt-BR"/>
        </a:p>
      </dgm:t>
    </dgm:pt>
    <dgm:pt modelId="{D088EB83-2B55-4367-AC12-98C45DB7B027}">
      <dgm:prSet/>
      <dgm:spPr/>
      <dgm:t>
        <a:bodyPr/>
        <a:lstStyle/>
        <a:p>
          <a:r>
            <a:rPr lang="pt-BR" b="1"/>
            <a:t>[l]</a:t>
          </a:r>
          <a:endParaRPr lang="pt-BR"/>
        </a:p>
      </dgm:t>
    </dgm:pt>
    <dgm:pt modelId="{4EFACF27-385D-417D-8A84-79661C961007}" type="parTrans" cxnId="{3F2F1692-8A50-499B-BED4-2A87F3C6C90A}">
      <dgm:prSet/>
      <dgm:spPr/>
      <dgm:t>
        <a:bodyPr/>
        <a:lstStyle/>
        <a:p>
          <a:endParaRPr lang="pt-BR"/>
        </a:p>
      </dgm:t>
    </dgm:pt>
    <dgm:pt modelId="{9BC69CBC-9F2B-453D-BB3A-84F9928614F1}" type="sibTrans" cxnId="{3F2F1692-8A50-499B-BED4-2A87F3C6C90A}">
      <dgm:prSet/>
      <dgm:spPr/>
      <dgm:t>
        <a:bodyPr/>
        <a:lstStyle/>
        <a:p>
          <a:endParaRPr lang="pt-BR"/>
        </a:p>
      </dgm:t>
    </dgm:pt>
    <dgm:pt modelId="{E4787D3E-9412-47BC-AD51-0D8516C1C6C0}">
      <dgm:prSet/>
      <dgm:spPr/>
      <dgm:t>
        <a:bodyPr/>
        <a:lstStyle/>
        <a:p>
          <a:r>
            <a:rPr lang="pt-BR"/>
            <a:t>lit	halle	allé			</a:t>
          </a:r>
        </a:p>
      </dgm:t>
    </dgm:pt>
    <dgm:pt modelId="{E2EF09C7-FA0F-47CA-AAE5-D1EAC856FDCC}" type="parTrans" cxnId="{3C089BFD-5A8A-4470-9632-9446AF18707E}">
      <dgm:prSet/>
      <dgm:spPr/>
      <dgm:t>
        <a:bodyPr/>
        <a:lstStyle/>
        <a:p>
          <a:endParaRPr lang="pt-BR"/>
        </a:p>
      </dgm:t>
    </dgm:pt>
    <dgm:pt modelId="{B9F494FD-B707-4C1B-ADD8-FAD2C314CEA7}" type="sibTrans" cxnId="{3C089BFD-5A8A-4470-9632-9446AF18707E}">
      <dgm:prSet/>
      <dgm:spPr/>
      <dgm:t>
        <a:bodyPr/>
        <a:lstStyle/>
        <a:p>
          <a:endParaRPr lang="pt-BR"/>
        </a:p>
      </dgm:t>
    </dgm:pt>
    <dgm:pt modelId="{2DBE549F-2FBF-4CDF-AC6A-D74241A7C035}">
      <dgm:prSet/>
      <dgm:spPr/>
      <dgm:t>
        <a:bodyPr/>
        <a:lstStyle/>
        <a:p>
          <a:r>
            <a:rPr lang="pt-BR" b="1"/>
            <a:t>[s]</a:t>
          </a:r>
          <a:endParaRPr lang="pt-BR"/>
        </a:p>
      </dgm:t>
    </dgm:pt>
    <dgm:pt modelId="{AED0DAF6-AFAF-4914-932E-4BAFD5A913A9}" type="parTrans" cxnId="{F19D31D0-C42C-4E82-BA2C-ABA1364A9233}">
      <dgm:prSet/>
      <dgm:spPr/>
      <dgm:t>
        <a:bodyPr/>
        <a:lstStyle/>
        <a:p>
          <a:endParaRPr lang="pt-BR"/>
        </a:p>
      </dgm:t>
    </dgm:pt>
    <dgm:pt modelId="{E72FC824-CF39-4D94-B065-099EEBDC0F46}" type="sibTrans" cxnId="{F19D31D0-C42C-4E82-BA2C-ABA1364A9233}">
      <dgm:prSet/>
      <dgm:spPr/>
      <dgm:t>
        <a:bodyPr/>
        <a:lstStyle/>
        <a:p>
          <a:endParaRPr lang="pt-BR"/>
        </a:p>
      </dgm:t>
    </dgm:pt>
    <dgm:pt modelId="{CB4F1EC7-294D-44E7-BB27-E15E50C1F692}">
      <dgm:prSet/>
      <dgm:spPr/>
      <dgm:t>
        <a:bodyPr/>
        <a:lstStyle/>
        <a:p>
          <a:r>
            <a:rPr lang="pt-BR"/>
            <a:t>si	casse	cerise			</a:t>
          </a:r>
        </a:p>
      </dgm:t>
    </dgm:pt>
    <dgm:pt modelId="{C5F7F42D-6788-4187-A22F-6C65E1F8814C}" type="parTrans" cxnId="{32599DDD-1DB8-40E3-A4AF-3DB98B7D8352}">
      <dgm:prSet/>
      <dgm:spPr/>
      <dgm:t>
        <a:bodyPr/>
        <a:lstStyle/>
        <a:p>
          <a:endParaRPr lang="pt-BR"/>
        </a:p>
      </dgm:t>
    </dgm:pt>
    <dgm:pt modelId="{F49F58AC-289A-4BE7-9563-F5C0A18F97B3}" type="sibTrans" cxnId="{32599DDD-1DB8-40E3-A4AF-3DB98B7D8352}">
      <dgm:prSet/>
      <dgm:spPr/>
      <dgm:t>
        <a:bodyPr/>
        <a:lstStyle/>
        <a:p>
          <a:endParaRPr lang="pt-BR"/>
        </a:p>
      </dgm:t>
    </dgm:pt>
    <dgm:pt modelId="{FB98C571-1953-4747-A7B7-27D2D873A541}">
      <dgm:prSet/>
      <dgm:spPr/>
      <dgm:t>
        <a:bodyPr/>
        <a:lstStyle/>
        <a:p>
          <a:r>
            <a:rPr lang="pt-BR" b="1"/>
            <a:t>[z]</a:t>
          </a:r>
          <a:endParaRPr lang="pt-BR"/>
        </a:p>
      </dgm:t>
    </dgm:pt>
    <dgm:pt modelId="{FB007F10-A37A-44EB-B7BD-96B2758F06BE}" type="parTrans" cxnId="{A7685DD0-DE73-459E-829B-E872EBE85594}">
      <dgm:prSet/>
      <dgm:spPr/>
      <dgm:t>
        <a:bodyPr/>
        <a:lstStyle/>
        <a:p>
          <a:endParaRPr lang="pt-BR"/>
        </a:p>
      </dgm:t>
    </dgm:pt>
    <dgm:pt modelId="{736E93E5-4619-4D8B-B9A2-CFF072FC5D23}" type="sibTrans" cxnId="{A7685DD0-DE73-459E-829B-E872EBE85594}">
      <dgm:prSet/>
      <dgm:spPr/>
      <dgm:t>
        <a:bodyPr/>
        <a:lstStyle/>
        <a:p>
          <a:endParaRPr lang="pt-BR"/>
        </a:p>
      </dgm:t>
    </dgm:pt>
    <dgm:pt modelId="{4E6312EC-E879-4D2F-816B-30D999AA1674}">
      <dgm:prSet/>
      <dgm:spPr/>
      <dgm:t>
        <a:bodyPr/>
        <a:lstStyle/>
        <a:p>
          <a:r>
            <a:rPr lang="pt-BR"/>
            <a:t>zoo	gaz	base			</a:t>
          </a:r>
        </a:p>
      </dgm:t>
    </dgm:pt>
    <dgm:pt modelId="{8179244E-3061-4A1B-9E3C-E513B5977BD2}" type="parTrans" cxnId="{046076E3-9298-4695-9A36-866A808F9894}">
      <dgm:prSet/>
      <dgm:spPr/>
      <dgm:t>
        <a:bodyPr/>
        <a:lstStyle/>
        <a:p>
          <a:endParaRPr lang="pt-BR"/>
        </a:p>
      </dgm:t>
    </dgm:pt>
    <dgm:pt modelId="{9E698F12-8A7E-489F-A98F-67C313BAD24A}" type="sibTrans" cxnId="{046076E3-9298-4695-9A36-866A808F9894}">
      <dgm:prSet/>
      <dgm:spPr/>
      <dgm:t>
        <a:bodyPr/>
        <a:lstStyle/>
        <a:p>
          <a:endParaRPr lang="pt-BR"/>
        </a:p>
      </dgm:t>
    </dgm:pt>
    <dgm:pt modelId="{0F7F35B4-A87A-4344-BB22-FD5A5D2777E4}">
      <dgm:prSet/>
      <dgm:spPr/>
      <dgm:t>
        <a:bodyPr/>
        <a:lstStyle/>
        <a:p>
          <a:r>
            <a:rPr lang="pt-BR" b="1"/>
            <a:t>[ ʃ]</a:t>
          </a:r>
          <a:endParaRPr lang="pt-BR"/>
        </a:p>
      </dgm:t>
    </dgm:pt>
    <dgm:pt modelId="{9B0C3C79-9D0F-48F0-ABB4-4FE9D38337D0}" type="parTrans" cxnId="{8D5F1D06-55DE-446F-AE14-ADE3147551A4}">
      <dgm:prSet/>
      <dgm:spPr/>
      <dgm:t>
        <a:bodyPr/>
        <a:lstStyle/>
        <a:p>
          <a:endParaRPr lang="pt-BR"/>
        </a:p>
      </dgm:t>
    </dgm:pt>
    <dgm:pt modelId="{BECA1237-069A-48E3-A230-3F19FDB08041}" type="sibTrans" cxnId="{8D5F1D06-55DE-446F-AE14-ADE3147551A4}">
      <dgm:prSet/>
      <dgm:spPr/>
      <dgm:t>
        <a:bodyPr/>
        <a:lstStyle/>
        <a:p>
          <a:endParaRPr lang="pt-BR"/>
        </a:p>
      </dgm:t>
    </dgm:pt>
    <dgm:pt modelId="{033373C6-9134-488C-BDBE-CD3767F6326B}">
      <dgm:prSet/>
      <dgm:spPr/>
      <dgm:t>
        <a:bodyPr/>
        <a:lstStyle/>
        <a:p>
          <a:r>
            <a:rPr lang="pt-BR"/>
            <a:t>chat	tache	achat</a:t>
          </a:r>
        </a:p>
      </dgm:t>
    </dgm:pt>
    <dgm:pt modelId="{5399305D-149C-4F2E-87BD-CDA98F2E3EF5}" type="parTrans" cxnId="{C994BC8A-5BC6-47FB-88B2-9316BE8EFF0C}">
      <dgm:prSet/>
      <dgm:spPr/>
      <dgm:t>
        <a:bodyPr/>
        <a:lstStyle/>
        <a:p>
          <a:endParaRPr lang="pt-BR"/>
        </a:p>
      </dgm:t>
    </dgm:pt>
    <dgm:pt modelId="{83C6160A-B650-481B-B022-8666A1290A48}" type="sibTrans" cxnId="{C994BC8A-5BC6-47FB-88B2-9316BE8EFF0C}">
      <dgm:prSet/>
      <dgm:spPr/>
      <dgm:t>
        <a:bodyPr/>
        <a:lstStyle/>
        <a:p>
          <a:endParaRPr lang="pt-BR"/>
        </a:p>
      </dgm:t>
    </dgm:pt>
    <dgm:pt modelId="{ADE32EDD-0643-40FA-84AD-9072F0BD8130}" type="pres">
      <dgm:prSet presAssocID="{A15BCBFA-D65A-4C6E-A391-060D1CC10B13}" presName="vert0" presStyleCnt="0">
        <dgm:presLayoutVars>
          <dgm:dir/>
          <dgm:animOne val="branch"/>
          <dgm:animLvl val="lvl"/>
        </dgm:presLayoutVars>
      </dgm:prSet>
      <dgm:spPr/>
    </dgm:pt>
    <dgm:pt modelId="{52FF339F-ED91-41C6-ABEC-0EAD04B4133F}" type="pres">
      <dgm:prSet presAssocID="{4FC21554-339A-4E1C-8BFB-963F5314C510}" presName="thickLine" presStyleLbl="alignNode1" presStyleIdx="0" presStyleCnt="9"/>
      <dgm:spPr/>
    </dgm:pt>
    <dgm:pt modelId="{5E600A83-57B6-4771-A45F-CF8870F66103}" type="pres">
      <dgm:prSet presAssocID="{4FC21554-339A-4E1C-8BFB-963F5314C510}" presName="horz1" presStyleCnt="0"/>
      <dgm:spPr/>
    </dgm:pt>
    <dgm:pt modelId="{6D8873D9-E11F-4B9D-8FC5-1F17499AC350}" type="pres">
      <dgm:prSet presAssocID="{4FC21554-339A-4E1C-8BFB-963F5314C510}" presName="tx1" presStyleLbl="revTx" presStyleIdx="0" presStyleCnt="18"/>
      <dgm:spPr/>
    </dgm:pt>
    <dgm:pt modelId="{A7AE6CE6-DD7E-433D-8C4E-E8AF5DED25BF}" type="pres">
      <dgm:prSet presAssocID="{4FC21554-339A-4E1C-8BFB-963F5314C510}" presName="vert1" presStyleCnt="0"/>
      <dgm:spPr/>
    </dgm:pt>
    <dgm:pt modelId="{B1B4ED01-D7E7-4D51-A87E-9C3E9A9C6A61}" type="pres">
      <dgm:prSet presAssocID="{113AE4E1-DC4A-4E2D-88A7-536976B36EF0}" presName="vertSpace2a" presStyleCnt="0"/>
      <dgm:spPr/>
    </dgm:pt>
    <dgm:pt modelId="{0681FC16-A9CD-487A-9C17-47B8770CCC6F}" type="pres">
      <dgm:prSet presAssocID="{113AE4E1-DC4A-4E2D-88A7-536976B36EF0}" presName="horz2" presStyleCnt="0"/>
      <dgm:spPr/>
    </dgm:pt>
    <dgm:pt modelId="{942B9223-0A3A-4368-9816-9D75A597841E}" type="pres">
      <dgm:prSet presAssocID="{113AE4E1-DC4A-4E2D-88A7-536976B36EF0}" presName="horzSpace2" presStyleCnt="0"/>
      <dgm:spPr/>
    </dgm:pt>
    <dgm:pt modelId="{87672A35-B834-4F84-A903-F62471E8ECD1}" type="pres">
      <dgm:prSet presAssocID="{113AE4E1-DC4A-4E2D-88A7-536976B36EF0}" presName="tx2" presStyleLbl="revTx" presStyleIdx="1" presStyleCnt="18"/>
      <dgm:spPr/>
    </dgm:pt>
    <dgm:pt modelId="{262A46C0-164A-4D2F-B9A2-E96322DE1A39}" type="pres">
      <dgm:prSet presAssocID="{113AE4E1-DC4A-4E2D-88A7-536976B36EF0}" presName="vert2" presStyleCnt="0"/>
      <dgm:spPr/>
    </dgm:pt>
    <dgm:pt modelId="{221FD956-B6C2-4AE6-B111-4BB0A8861259}" type="pres">
      <dgm:prSet presAssocID="{113AE4E1-DC4A-4E2D-88A7-536976B36EF0}" presName="thinLine2b" presStyleLbl="callout" presStyleIdx="0" presStyleCnt="9"/>
      <dgm:spPr/>
    </dgm:pt>
    <dgm:pt modelId="{3F63F581-F818-46FA-9D51-3A73C6D85E05}" type="pres">
      <dgm:prSet presAssocID="{113AE4E1-DC4A-4E2D-88A7-536976B36EF0}" presName="vertSpace2b" presStyleCnt="0"/>
      <dgm:spPr/>
    </dgm:pt>
    <dgm:pt modelId="{D4841669-984A-4FCD-A46D-E00F9AB716D9}" type="pres">
      <dgm:prSet presAssocID="{C74C8AD4-9036-4D9A-85D0-EF59595A2CD3}" presName="thickLine" presStyleLbl="alignNode1" presStyleIdx="1" presStyleCnt="9"/>
      <dgm:spPr/>
    </dgm:pt>
    <dgm:pt modelId="{2A86424F-A659-435C-8B0E-91073EB24997}" type="pres">
      <dgm:prSet presAssocID="{C74C8AD4-9036-4D9A-85D0-EF59595A2CD3}" presName="horz1" presStyleCnt="0"/>
      <dgm:spPr/>
    </dgm:pt>
    <dgm:pt modelId="{B5EB4EF5-85E0-4A35-A306-B1938DC0D8FC}" type="pres">
      <dgm:prSet presAssocID="{C74C8AD4-9036-4D9A-85D0-EF59595A2CD3}" presName="tx1" presStyleLbl="revTx" presStyleIdx="2" presStyleCnt="18"/>
      <dgm:spPr/>
    </dgm:pt>
    <dgm:pt modelId="{7010009C-83B7-42E1-B224-9DBA274E0A1B}" type="pres">
      <dgm:prSet presAssocID="{C74C8AD4-9036-4D9A-85D0-EF59595A2CD3}" presName="vert1" presStyleCnt="0"/>
      <dgm:spPr/>
    </dgm:pt>
    <dgm:pt modelId="{301E84F5-6320-4230-A206-F20EEBE7F0C9}" type="pres">
      <dgm:prSet presAssocID="{7E758C03-6A3E-4244-98C9-57D4192C035F}" presName="vertSpace2a" presStyleCnt="0"/>
      <dgm:spPr/>
    </dgm:pt>
    <dgm:pt modelId="{03C57BE8-34C1-4BEC-AFDD-02DBC84C93AA}" type="pres">
      <dgm:prSet presAssocID="{7E758C03-6A3E-4244-98C9-57D4192C035F}" presName="horz2" presStyleCnt="0"/>
      <dgm:spPr/>
    </dgm:pt>
    <dgm:pt modelId="{FD7E2C6C-0481-4DB0-A78D-06FC07F5D935}" type="pres">
      <dgm:prSet presAssocID="{7E758C03-6A3E-4244-98C9-57D4192C035F}" presName="horzSpace2" presStyleCnt="0"/>
      <dgm:spPr/>
    </dgm:pt>
    <dgm:pt modelId="{8A897075-940F-47E1-A4CC-F9FE2379BD39}" type="pres">
      <dgm:prSet presAssocID="{7E758C03-6A3E-4244-98C9-57D4192C035F}" presName="tx2" presStyleLbl="revTx" presStyleIdx="3" presStyleCnt="18"/>
      <dgm:spPr/>
    </dgm:pt>
    <dgm:pt modelId="{521B56D1-0A59-4EA7-B01F-E1D8A112C0D5}" type="pres">
      <dgm:prSet presAssocID="{7E758C03-6A3E-4244-98C9-57D4192C035F}" presName="vert2" presStyleCnt="0"/>
      <dgm:spPr/>
    </dgm:pt>
    <dgm:pt modelId="{5FA5798B-E444-42CA-B19E-5414BC3FFFB1}" type="pres">
      <dgm:prSet presAssocID="{7E758C03-6A3E-4244-98C9-57D4192C035F}" presName="thinLine2b" presStyleLbl="callout" presStyleIdx="1" presStyleCnt="9"/>
      <dgm:spPr/>
    </dgm:pt>
    <dgm:pt modelId="{0EE7AFB7-B93C-4F04-B070-73B3DF1F043D}" type="pres">
      <dgm:prSet presAssocID="{7E758C03-6A3E-4244-98C9-57D4192C035F}" presName="vertSpace2b" presStyleCnt="0"/>
      <dgm:spPr/>
    </dgm:pt>
    <dgm:pt modelId="{51E4033D-66DF-4C45-8A49-E5019B37A6F5}" type="pres">
      <dgm:prSet presAssocID="{21C35672-47CD-4236-B3D8-325235B60D6F}" presName="thickLine" presStyleLbl="alignNode1" presStyleIdx="2" presStyleCnt="9"/>
      <dgm:spPr/>
    </dgm:pt>
    <dgm:pt modelId="{69CA09FD-DC21-437A-9049-DC0D6E8AAB0F}" type="pres">
      <dgm:prSet presAssocID="{21C35672-47CD-4236-B3D8-325235B60D6F}" presName="horz1" presStyleCnt="0"/>
      <dgm:spPr/>
    </dgm:pt>
    <dgm:pt modelId="{893D94AA-B77D-42D8-B8D1-E34E484114AA}" type="pres">
      <dgm:prSet presAssocID="{21C35672-47CD-4236-B3D8-325235B60D6F}" presName="tx1" presStyleLbl="revTx" presStyleIdx="4" presStyleCnt="18"/>
      <dgm:spPr/>
    </dgm:pt>
    <dgm:pt modelId="{32ABA717-3C6B-473F-90DE-8CE3032800DB}" type="pres">
      <dgm:prSet presAssocID="{21C35672-47CD-4236-B3D8-325235B60D6F}" presName="vert1" presStyleCnt="0"/>
      <dgm:spPr/>
    </dgm:pt>
    <dgm:pt modelId="{3459014D-B87F-414A-9772-66E49F72A171}" type="pres">
      <dgm:prSet presAssocID="{5001D6D8-A6BD-4C12-8031-08E4AF021DBC}" presName="vertSpace2a" presStyleCnt="0"/>
      <dgm:spPr/>
    </dgm:pt>
    <dgm:pt modelId="{B39F9247-D75E-4E68-8FB6-976A116C6F25}" type="pres">
      <dgm:prSet presAssocID="{5001D6D8-A6BD-4C12-8031-08E4AF021DBC}" presName="horz2" presStyleCnt="0"/>
      <dgm:spPr/>
    </dgm:pt>
    <dgm:pt modelId="{D7D099A0-C3A1-4786-B4AC-843C8C794ED8}" type="pres">
      <dgm:prSet presAssocID="{5001D6D8-A6BD-4C12-8031-08E4AF021DBC}" presName="horzSpace2" presStyleCnt="0"/>
      <dgm:spPr/>
    </dgm:pt>
    <dgm:pt modelId="{B7DC9E9E-E7F9-4C5D-A4FD-8462A3D78755}" type="pres">
      <dgm:prSet presAssocID="{5001D6D8-A6BD-4C12-8031-08E4AF021DBC}" presName="tx2" presStyleLbl="revTx" presStyleIdx="5" presStyleCnt="18"/>
      <dgm:spPr/>
    </dgm:pt>
    <dgm:pt modelId="{00FBE256-F77A-4342-A300-C67601469C5B}" type="pres">
      <dgm:prSet presAssocID="{5001D6D8-A6BD-4C12-8031-08E4AF021DBC}" presName="vert2" presStyleCnt="0"/>
      <dgm:spPr/>
    </dgm:pt>
    <dgm:pt modelId="{2CB84BD1-7CC0-43E0-AEFC-D3769B0A46BE}" type="pres">
      <dgm:prSet presAssocID="{5001D6D8-A6BD-4C12-8031-08E4AF021DBC}" presName="thinLine2b" presStyleLbl="callout" presStyleIdx="2" presStyleCnt="9"/>
      <dgm:spPr/>
    </dgm:pt>
    <dgm:pt modelId="{B19EA784-D210-4A32-91DC-08309ED0EDCA}" type="pres">
      <dgm:prSet presAssocID="{5001D6D8-A6BD-4C12-8031-08E4AF021DBC}" presName="vertSpace2b" presStyleCnt="0"/>
      <dgm:spPr/>
    </dgm:pt>
    <dgm:pt modelId="{82B60C0A-E0F7-4E60-B812-3B6010E3BB8E}" type="pres">
      <dgm:prSet presAssocID="{AD0F1709-665F-4FBE-8245-140F38636534}" presName="thickLine" presStyleLbl="alignNode1" presStyleIdx="3" presStyleCnt="9"/>
      <dgm:spPr/>
    </dgm:pt>
    <dgm:pt modelId="{C34AE862-880E-4EC4-ACFA-CCBF0A15AA06}" type="pres">
      <dgm:prSet presAssocID="{AD0F1709-665F-4FBE-8245-140F38636534}" presName="horz1" presStyleCnt="0"/>
      <dgm:spPr/>
    </dgm:pt>
    <dgm:pt modelId="{FC8E9762-C049-420C-9CDE-AA3212968B15}" type="pres">
      <dgm:prSet presAssocID="{AD0F1709-665F-4FBE-8245-140F38636534}" presName="tx1" presStyleLbl="revTx" presStyleIdx="6" presStyleCnt="18"/>
      <dgm:spPr/>
    </dgm:pt>
    <dgm:pt modelId="{2FE804EC-62BA-4616-ADC1-795DFE32FCB9}" type="pres">
      <dgm:prSet presAssocID="{AD0F1709-665F-4FBE-8245-140F38636534}" presName="vert1" presStyleCnt="0"/>
      <dgm:spPr/>
    </dgm:pt>
    <dgm:pt modelId="{39E98B38-5B71-450E-BDE8-692B8CB8459C}" type="pres">
      <dgm:prSet presAssocID="{8678E92C-E79A-4A51-AAA9-A7BB93784992}" presName="vertSpace2a" presStyleCnt="0"/>
      <dgm:spPr/>
    </dgm:pt>
    <dgm:pt modelId="{CCF4E786-46BB-4629-A271-661AFDC43248}" type="pres">
      <dgm:prSet presAssocID="{8678E92C-E79A-4A51-AAA9-A7BB93784992}" presName="horz2" presStyleCnt="0"/>
      <dgm:spPr/>
    </dgm:pt>
    <dgm:pt modelId="{D270C576-A536-4B94-86FC-8F9989CDC2CD}" type="pres">
      <dgm:prSet presAssocID="{8678E92C-E79A-4A51-AAA9-A7BB93784992}" presName="horzSpace2" presStyleCnt="0"/>
      <dgm:spPr/>
    </dgm:pt>
    <dgm:pt modelId="{59E2FC7D-54EF-4D8B-B019-F23E6A124B3C}" type="pres">
      <dgm:prSet presAssocID="{8678E92C-E79A-4A51-AAA9-A7BB93784992}" presName="tx2" presStyleLbl="revTx" presStyleIdx="7" presStyleCnt="18"/>
      <dgm:spPr/>
    </dgm:pt>
    <dgm:pt modelId="{AA760AF1-DED6-4138-8F07-A0062DDE82EA}" type="pres">
      <dgm:prSet presAssocID="{8678E92C-E79A-4A51-AAA9-A7BB93784992}" presName="vert2" presStyleCnt="0"/>
      <dgm:spPr/>
    </dgm:pt>
    <dgm:pt modelId="{E5521B40-62F8-45E3-8D5A-76FDAB872512}" type="pres">
      <dgm:prSet presAssocID="{8678E92C-E79A-4A51-AAA9-A7BB93784992}" presName="thinLine2b" presStyleLbl="callout" presStyleIdx="3" presStyleCnt="9"/>
      <dgm:spPr/>
    </dgm:pt>
    <dgm:pt modelId="{AAB0850A-973D-40D2-B9F7-87A114F00A49}" type="pres">
      <dgm:prSet presAssocID="{8678E92C-E79A-4A51-AAA9-A7BB93784992}" presName="vertSpace2b" presStyleCnt="0"/>
      <dgm:spPr/>
    </dgm:pt>
    <dgm:pt modelId="{BCFA3145-0E85-407F-BFD6-C9F361B46386}" type="pres">
      <dgm:prSet presAssocID="{011C5CC1-5012-46F8-A333-A37CF97CDE86}" presName="thickLine" presStyleLbl="alignNode1" presStyleIdx="4" presStyleCnt="9"/>
      <dgm:spPr/>
    </dgm:pt>
    <dgm:pt modelId="{CFF8D9FD-5F35-4611-8D33-BD1041CA7B2B}" type="pres">
      <dgm:prSet presAssocID="{011C5CC1-5012-46F8-A333-A37CF97CDE86}" presName="horz1" presStyleCnt="0"/>
      <dgm:spPr/>
    </dgm:pt>
    <dgm:pt modelId="{46A356E1-21CF-448D-985B-DEDEB1474F0D}" type="pres">
      <dgm:prSet presAssocID="{011C5CC1-5012-46F8-A333-A37CF97CDE86}" presName="tx1" presStyleLbl="revTx" presStyleIdx="8" presStyleCnt="18"/>
      <dgm:spPr/>
    </dgm:pt>
    <dgm:pt modelId="{EDFB810B-434F-4699-B835-7B4ABA42AB17}" type="pres">
      <dgm:prSet presAssocID="{011C5CC1-5012-46F8-A333-A37CF97CDE86}" presName="vert1" presStyleCnt="0"/>
      <dgm:spPr/>
    </dgm:pt>
    <dgm:pt modelId="{FEB39B65-174F-49EE-8D41-CAE9B00BF673}" type="pres">
      <dgm:prSet presAssocID="{12102CA6-DEEF-4711-9677-0A5E286062F8}" presName="vertSpace2a" presStyleCnt="0"/>
      <dgm:spPr/>
    </dgm:pt>
    <dgm:pt modelId="{2F762306-E430-489C-887D-58A16297F3D9}" type="pres">
      <dgm:prSet presAssocID="{12102CA6-DEEF-4711-9677-0A5E286062F8}" presName="horz2" presStyleCnt="0"/>
      <dgm:spPr/>
    </dgm:pt>
    <dgm:pt modelId="{8BD6791E-643F-4E21-BE2F-72405495A6B9}" type="pres">
      <dgm:prSet presAssocID="{12102CA6-DEEF-4711-9677-0A5E286062F8}" presName="horzSpace2" presStyleCnt="0"/>
      <dgm:spPr/>
    </dgm:pt>
    <dgm:pt modelId="{F615FA1B-37A8-4E9D-B617-21059AC11366}" type="pres">
      <dgm:prSet presAssocID="{12102CA6-DEEF-4711-9677-0A5E286062F8}" presName="tx2" presStyleLbl="revTx" presStyleIdx="9" presStyleCnt="18"/>
      <dgm:spPr/>
    </dgm:pt>
    <dgm:pt modelId="{DDFFDDA3-CDFE-43C3-86A3-D254096675BC}" type="pres">
      <dgm:prSet presAssocID="{12102CA6-DEEF-4711-9677-0A5E286062F8}" presName="vert2" presStyleCnt="0"/>
      <dgm:spPr/>
    </dgm:pt>
    <dgm:pt modelId="{A378B18B-9B8B-466D-8686-5485B0B480DF}" type="pres">
      <dgm:prSet presAssocID="{12102CA6-DEEF-4711-9677-0A5E286062F8}" presName="thinLine2b" presStyleLbl="callout" presStyleIdx="4" presStyleCnt="9"/>
      <dgm:spPr/>
    </dgm:pt>
    <dgm:pt modelId="{AAC44335-042D-4D9E-9B7A-686D1141A7FD}" type="pres">
      <dgm:prSet presAssocID="{12102CA6-DEEF-4711-9677-0A5E286062F8}" presName="vertSpace2b" presStyleCnt="0"/>
      <dgm:spPr/>
    </dgm:pt>
    <dgm:pt modelId="{D23E3367-9475-4DD7-A98D-58A2B8EEC524}" type="pres">
      <dgm:prSet presAssocID="{D088EB83-2B55-4367-AC12-98C45DB7B027}" presName="thickLine" presStyleLbl="alignNode1" presStyleIdx="5" presStyleCnt="9"/>
      <dgm:spPr/>
    </dgm:pt>
    <dgm:pt modelId="{1F2897A4-8944-46C7-ABCD-4B0EC0C5B71C}" type="pres">
      <dgm:prSet presAssocID="{D088EB83-2B55-4367-AC12-98C45DB7B027}" presName="horz1" presStyleCnt="0"/>
      <dgm:spPr/>
    </dgm:pt>
    <dgm:pt modelId="{078A921C-6346-41B0-ACFC-659E1DC0AC72}" type="pres">
      <dgm:prSet presAssocID="{D088EB83-2B55-4367-AC12-98C45DB7B027}" presName="tx1" presStyleLbl="revTx" presStyleIdx="10" presStyleCnt="18"/>
      <dgm:spPr/>
    </dgm:pt>
    <dgm:pt modelId="{43CFF354-48F3-4A7C-8844-7EF913D06FF2}" type="pres">
      <dgm:prSet presAssocID="{D088EB83-2B55-4367-AC12-98C45DB7B027}" presName="vert1" presStyleCnt="0"/>
      <dgm:spPr/>
    </dgm:pt>
    <dgm:pt modelId="{5FE5F697-F0F3-4785-88ED-CA2A048AB134}" type="pres">
      <dgm:prSet presAssocID="{E4787D3E-9412-47BC-AD51-0D8516C1C6C0}" presName="vertSpace2a" presStyleCnt="0"/>
      <dgm:spPr/>
    </dgm:pt>
    <dgm:pt modelId="{8F800724-76D8-47C8-ADC2-B4DD88EBDFD2}" type="pres">
      <dgm:prSet presAssocID="{E4787D3E-9412-47BC-AD51-0D8516C1C6C0}" presName="horz2" presStyleCnt="0"/>
      <dgm:spPr/>
    </dgm:pt>
    <dgm:pt modelId="{234EA6E9-FB12-49FC-AD89-4CB064B61368}" type="pres">
      <dgm:prSet presAssocID="{E4787D3E-9412-47BC-AD51-0D8516C1C6C0}" presName="horzSpace2" presStyleCnt="0"/>
      <dgm:spPr/>
    </dgm:pt>
    <dgm:pt modelId="{2BAC2A95-10E4-43A9-AD2F-991C00680517}" type="pres">
      <dgm:prSet presAssocID="{E4787D3E-9412-47BC-AD51-0D8516C1C6C0}" presName="tx2" presStyleLbl="revTx" presStyleIdx="11" presStyleCnt="18"/>
      <dgm:spPr/>
    </dgm:pt>
    <dgm:pt modelId="{DF8EB368-70B2-4544-9F17-DB1BDD0E142E}" type="pres">
      <dgm:prSet presAssocID="{E4787D3E-9412-47BC-AD51-0D8516C1C6C0}" presName="vert2" presStyleCnt="0"/>
      <dgm:spPr/>
    </dgm:pt>
    <dgm:pt modelId="{58328FDA-C1E1-43FA-BC48-A3502218F3A3}" type="pres">
      <dgm:prSet presAssocID="{E4787D3E-9412-47BC-AD51-0D8516C1C6C0}" presName="thinLine2b" presStyleLbl="callout" presStyleIdx="5" presStyleCnt="9"/>
      <dgm:spPr/>
    </dgm:pt>
    <dgm:pt modelId="{5F446D38-9468-4ACD-A433-D6DD6DB30630}" type="pres">
      <dgm:prSet presAssocID="{E4787D3E-9412-47BC-AD51-0D8516C1C6C0}" presName="vertSpace2b" presStyleCnt="0"/>
      <dgm:spPr/>
    </dgm:pt>
    <dgm:pt modelId="{6F7547DC-F0F4-4D36-BF1A-E0300341F32B}" type="pres">
      <dgm:prSet presAssocID="{2DBE549F-2FBF-4CDF-AC6A-D74241A7C035}" presName="thickLine" presStyleLbl="alignNode1" presStyleIdx="6" presStyleCnt="9"/>
      <dgm:spPr/>
    </dgm:pt>
    <dgm:pt modelId="{AA972F74-EDA0-4177-BE45-CD8151F0398C}" type="pres">
      <dgm:prSet presAssocID="{2DBE549F-2FBF-4CDF-AC6A-D74241A7C035}" presName="horz1" presStyleCnt="0"/>
      <dgm:spPr/>
    </dgm:pt>
    <dgm:pt modelId="{2D9893F6-76D1-43E2-B97B-61B1ACE6CED2}" type="pres">
      <dgm:prSet presAssocID="{2DBE549F-2FBF-4CDF-AC6A-D74241A7C035}" presName="tx1" presStyleLbl="revTx" presStyleIdx="12" presStyleCnt="18"/>
      <dgm:spPr/>
    </dgm:pt>
    <dgm:pt modelId="{F140BBEA-8E5E-4D7C-AD4D-CB2E04C3D8D3}" type="pres">
      <dgm:prSet presAssocID="{2DBE549F-2FBF-4CDF-AC6A-D74241A7C035}" presName="vert1" presStyleCnt="0"/>
      <dgm:spPr/>
    </dgm:pt>
    <dgm:pt modelId="{EF9B70C6-74A6-40AF-AA51-9C97BD1CFDD5}" type="pres">
      <dgm:prSet presAssocID="{CB4F1EC7-294D-44E7-BB27-E15E50C1F692}" presName="vertSpace2a" presStyleCnt="0"/>
      <dgm:spPr/>
    </dgm:pt>
    <dgm:pt modelId="{0310F487-AC14-4BF2-94B0-EC768B2E47BE}" type="pres">
      <dgm:prSet presAssocID="{CB4F1EC7-294D-44E7-BB27-E15E50C1F692}" presName="horz2" presStyleCnt="0"/>
      <dgm:spPr/>
    </dgm:pt>
    <dgm:pt modelId="{EF38F92E-B98E-4090-B2B1-70BC2516F8BE}" type="pres">
      <dgm:prSet presAssocID="{CB4F1EC7-294D-44E7-BB27-E15E50C1F692}" presName="horzSpace2" presStyleCnt="0"/>
      <dgm:spPr/>
    </dgm:pt>
    <dgm:pt modelId="{2E06B86E-0323-41C3-8D9A-C1DBC477AE3B}" type="pres">
      <dgm:prSet presAssocID="{CB4F1EC7-294D-44E7-BB27-E15E50C1F692}" presName="tx2" presStyleLbl="revTx" presStyleIdx="13" presStyleCnt="18"/>
      <dgm:spPr/>
    </dgm:pt>
    <dgm:pt modelId="{E303C213-86E4-4115-81B5-B65DC95EC2DF}" type="pres">
      <dgm:prSet presAssocID="{CB4F1EC7-294D-44E7-BB27-E15E50C1F692}" presName="vert2" presStyleCnt="0"/>
      <dgm:spPr/>
    </dgm:pt>
    <dgm:pt modelId="{F59F856A-686D-4821-8682-7FB9259C6917}" type="pres">
      <dgm:prSet presAssocID="{CB4F1EC7-294D-44E7-BB27-E15E50C1F692}" presName="thinLine2b" presStyleLbl="callout" presStyleIdx="6" presStyleCnt="9"/>
      <dgm:spPr/>
    </dgm:pt>
    <dgm:pt modelId="{538357B5-DC7F-49CF-80CC-1B6DD71F1D7F}" type="pres">
      <dgm:prSet presAssocID="{CB4F1EC7-294D-44E7-BB27-E15E50C1F692}" presName="vertSpace2b" presStyleCnt="0"/>
      <dgm:spPr/>
    </dgm:pt>
    <dgm:pt modelId="{2EF5E372-6C66-4F54-BA1F-A56DA163DD64}" type="pres">
      <dgm:prSet presAssocID="{FB98C571-1953-4747-A7B7-27D2D873A541}" presName="thickLine" presStyleLbl="alignNode1" presStyleIdx="7" presStyleCnt="9"/>
      <dgm:spPr/>
    </dgm:pt>
    <dgm:pt modelId="{EA6792E7-DC64-4A7E-ADA2-0FF174E62BAA}" type="pres">
      <dgm:prSet presAssocID="{FB98C571-1953-4747-A7B7-27D2D873A541}" presName="horz1" presStyleCnt="0"/>
      <dgm:spPr/>
    </dgm:pt>
    <dgm:pt modelId="{6CB4B61C-1566-410F-8C56-AD9B9E4C32D7}" type="pres">
      <dgm:prSet presAssocID="{FB98C571-1953-4747-A7B7-27D2D873A541}" presName="tx1" presStyleLbl="revTx" presStyleIdx="14" presStyleCnt="18"/>
      <dgm:spPr/>
    </dgm:pt>
    <dgm:pt modelId="{40C05714-FAA0-46E2-8D26-D36070AEE36B}" type="pres">
      <dgm:prSet presAssocID="{FB98C571-1953-4747-A7B7-27D2D873A541}" presName="vert1" presStyleCnt="0"/>
      <dgm:spPr/>
    </dgm:pt>
    <dgm:pt modelId="{4BE1B956-6440-4E35-992C-D0B566F9ECDE}" type="pres">
      <dgm:prSet presAssocID="{4E6312EC-E879-4D2F-816B-30D999AA1674}" presName="vertSpace2a" presStyleCnt="0"/>
      <dgm:spPr/>
    </dgm:pt>
    <dgm:pt modelId="{FFC8EB6E-801C-46CA-AB4B-15F4C3AAC729}" type="pres">
      <dgm:prSet presAssocID="{4E6312EC-E879-4D2F-816B-30D999AA1674}" presName="horz2" presStyleCnt="0"/>
      <dgm:spPr/>
    </dgm:pt>
    <dgm:pt modelId="{63D68F09-2900-47D1-A0B4-4E66DCDFB4C5}" type="pres">
      <dgm:prSet presAssocID="{4E6312EC-E879-4D2F-816B-30D999AA1674}" presName="horzSpace2" presStyleCnt="0"/>
      <dgm:spPr/>
    </dgm:pt>
    <dgm:pt modelId="{EEBE2384-9560-4F33-8722-B8BAED918AFE}" type="pres">
      <dgm:prSet presAssocID="{4E6312EC-E879-4D2F-816B-30D999AA1674}" presName="tx2" presStyleLbl="revTx" presStyleIdx="15" presStyleCnt="18"/>
      <dgm:spPr/>
    </dgm:pt>
    <dgm:pt modelId="{0AAB5A26-D132-47C4-A0B1-A76D8CC884FA}" type="pres">
      <dgm:prSet presAssocID="{4E6312EC-E879-4D2F-816B-30D999AA1674}" presName="vert2" presStyleCnt="0"/>
      <dgm:spPr/>
    </dgm:pt>
    <dgm:pt modelId="{E87C5084-2D52-4C26-B799-C1DE2775D5F2}" type="pres">
      <dgm:prSet presAssocID="{4E6312EC-E879-4D2F-816B-30D999AA1674}" presName="thinLine2b" presStyleLbl="callout" presStyleIdx="7" presStyleCnt="9"/>
      <dgm:spPr/>
    </dgm:pt>
    <dgm:pt modelId="{8A36AD1A-D426-4FA3-88F6-78269ADFA3D6}" type="pres">
      <dgm:prSet presAssocID="{4E6312EC-E879-4D2F-816B-30D999AA1674}" presName="vertSpace2b" presStyleCnt="0"/>
      <dgm:spPr/>
    </dgm:pt>
    <dgm:pt modelId="{B85B90DD-28DE-47A0-B532-ADBD79398C87}" type="pres">
      <dgm:prSet presAssocID="{0F7F35B4-A87A-4344-BB22-FD5A5D2777E4}" presName="thickLine" presStyleLbl="alignNode1" presStyleIdx="8" presStyleCnt="9"/>
      <dgm:spPr/>
    </dgm:pt>
    <dgm:pt modelId="{7466ADD4-8A60-4232-832E-FE349953BDDC}" type="pres">
      <dgm:prSet presAssocID="{0F7F35B4-A87A-4344-BB22-FD5A5D2777E4}" presName="horz1" presStyleCnt="0"/>
      <dgm:spPr/>
    </dgm:pt>
    <dgm:pt modelId="{F11A42DA-58BB-4512-A7AA-EE56659609FD}" type="pres">
      <dgm:prSet presAssocID="{0F7F35B4-A87A-4344-BB22-FD5A5D2777E4}" presName="tx1" presStyleLbl="revTx" presStyleIdx="16" presStyleCnt="18"/>
      <dgm:spPr/>
    </dgm:pt>
    <dgm:pt modelId="{C62A7976-C9C0-4456-BAD9-3C5EB656DFFE}" type="pres">
      <dgm:prSet presAssocID="{0F7F35B4-A87A-4344-BB22-FD5A5D2777E4}" presName="vert1" presStyleCnt="0"/>
      <dgm:spPr/>
    </dgm:pt>
    <dgm:pt modelId="{1602C04E-9FCC-49C5-A2CF-2DF7E3403651}" type="pres">
      <dgm:prSet presAssocID="{033373C6-9134-488C-BDBE-CD3767F6326B}" presName="vertSpace2a" presStyleCnt="0"/>
      <dgm:spPr/>
    </dgm:pt>
    <dgm:pt modelId="{E531C708-F2BC-42F3-8681-CE997BCF5934}" type="pres">
      <dgm:prSet presAssocID="{033373C6-9134-488C-BDBE-CD3767F6326B}" presName="horz2" presStyleCnt="0"/>
      <dgm:spPr/>
    </dgm:pt>
    <dgm:pt modelId="{1A18431E-3787-4878-BD44-1C2BB84288DA}" type="pres">
      <dgm:prSet presAssocID="{033373C6-9134-488C-BDBE-CD3767F6326B}" presName="horzSpace2" presStyleCnt="0"/>
      <dgm:spPr/>
    </dgm:pt>
    <dgm:pt modelId="{6EE71FA4-EAFC-48E0-9A0D-28807778D30F}" type="pres">
      <dgm:prSet presAssocID="{033373C6-9134-488C-BDBE-CD3767F6326B}" presName="tx2" presStyleLbl="revTx" presStyleIdx="17" presStyleCnt="18"/>
      <dgm:spPr/>
    </dgm:pt>
    <dgm:pt modelId="{29227EE4-76CF-413B-8288-DD20FE2899A2}" type="pres">
      <dgm:prSet presAssocID="{033373C6-9134-488C-BDBE-CD3767F6326B}" presName="vert2" presStyleCnt="0"/>
      <dgm:spPr/>
    </dgm:pt>
    <dgm:pt modelId="{FA7FC146-B4FD-4857-86DB-2A843D0B1905}" type="pres">
      <dgm:prSet presAssocID="{033373C6-9134-488C-BDBE-CD3767F6326B}" presName="thinLine2b" presStyleLbl="callout" presStyleIdx="8" presStyleCnt="9"/>
      <dgm:spPr/>
    </dgm:pt>
    <dgm:pt modelId="{99E65CDD-F4D0-4029-8CAE-0C729A2CF8AF}" type="pres">
      <dgm:prSet presAssocID="{033373C6-9134-488C-BDBE-CD3767F6326B}" presName="vertSpace2b" presStyleCnt="0"/>
      <dgm:spPr/>
    </dgm:pt>
  </dgm:ptLst>
  <dgm:cxnLst>
    <dgm:cxn modelId="{8D5F1D06-55DE-446F-AE14-ADE3147551A4}" srcId="{A15BCBFA-D65A-4C6E-A391-060D1CC10B13}" destId="{0F7F35B4-A87A-4344-BB22-FD5A5D2777E4}" srcOrd="8" destOrd="0" parTransId="{9B0C3C79-9D0F-48F0-ABB4-4FE9D38337D0}" sibTransId="{BECA1237-069A-48E3-A230-3F19FDB08041}"/>
    <dgm:cxn modelId="{A983700F-42BB-4B56-9935-9759E98942BC}" srcId="{A15BCBFA-D65A-4C6E-A391-060D1CC10B13}" destId="{AD0F1709-665F-4FBE-8245-140F38636534}" srcOrd="3" destOrd="0" parTransId="{9BD28C09-F625-463B-B950-8F4C04150FC2}" sibTransId="{1F5BF5A9-D710-4118-BFD9-B78FA97E708C}"/>
    <dgm:cxn modelId="{2916D10F-CBE8-4D1B-86F1-10B755483721}" srcId="{A15BCBFA-D65A-4C6E-A391-060D1CC10B13}" destId="{011C5CC1-5012-46F8-A333-A37CF97CDE86}" srcOrd="4" destOrd="0" parTransId="{0C4D1A17-8279-488F-B050-027957838643}" sibTransId="{951053AC-0AB3-4C50-B47B-0AEC5A7413CF}"/>
    <dgm:cxn modelId="{CCC43A1B-A4C9-40CB-B9AB-B3B045E18EF7}" type="presOf" srcId="{21C35672-47CD-4236-B3D8-325235B60D6F}" destId="{893D94AA-B77D-42D8-B8D1-E34E484114AA}" srcOrd="0" destOrd="0" presId="urn:microsoft.com/office/officeart/2008/layout/LinedList"/>
    <dgm:cxn modelId="{FFD9811E-4B33-4DC2-A1C9-82EA30C8C54D}" type="presOf" srcId="{113AE4E1-DC4A-4E2D-88A7-536976B36EF0}" destId="{87672A35-B834-4F84-A903-F62471E8ECD1}" srcOrd="0" destOrd="0" presId="urn:microsoft.com/office/officeart/2008/layout/LinedList"/>
    <dgm:cxn modelId="{FDE40946-C28E-4205-8684-7BBE5B1DB645}" type="presOf" srcId="{4FC21554-339A-4E1C-8BFB-963F5314C510}" destId="{6D8873D9-E11F-4B9D-8FC5-1F17499AC350}" srcOrd="0" destOrd="0" presId="urn:microsoft.com/office/officeart/2008/layout/LinedList"/>
    <dgm:cxn modelId="{53EE3A66-F521-455C-B3BD-946BCEBDAEF9}" type="presOf" srcId="{011C5CC1-5012-46F8-A333-A37CF97CDE86}" destId="{46A356E1-21CF-448D-985B-DEDEB1474F0D}" srcOrd="0" destOrd="0" presId="urn:microsoft.com/office/officeart/2008/layout/LinedList"/>
    <dgm:cxn modelId="{A7903F49-3AF5-42A6-BD41-FE7106994FEC}" srcId="{A15BCBFA-D65A-4C6E-A391-060D1CC10B13}" destId="{C74C8AD4-9036-4D9A-85D0-EF59595A2CD3}" srcOrd="1" destOrd="0" parTransId="{D50E499D-9E98-496D-9B06-BDB0F5170CAF}" sibTransId="{676261B9-543C-447B-9D01-367CEF0C5983}"/>
    <dgm:cxn modelId="{9928ED75-C25A-4467-9C04-CD7459FA1D76}" srcId="{4FC21554-339A-4E1C-8BFB-963F5314C510}" destId="{113AE4E1-DC4A-4E2D-88A7-536976B36EF0}" srcOrd="0" destOrd="0" parTransId="{B763DC09-6DAC-4EBF-BA40-CFACF0E08648}" sibTransId="{14BA6B88-7619-4121-A864-E3B845CD65DE}"/>
    <dgm:cxn modelId="{62798657-62B1-4794-9E64-A16F37D6F3E5}" srcId="{AD0F1709-665F-4FBE-8245-140F38636534}" destId="{8678E92C-E79A-4A51-AAA9-A7BB93784992}" srcOrd="0" destOrd="0" parTransId="{FC704870-E406-4B98-8A3B-2F1158C89BAB}" sibTransId="{C4D115B9-E253-43E8-BF39-23364365DDEC}"/>
    <dgm:cxn modelId="{8DE2F07A-150B-4ED4-9359-A87004521236}" type="presOf" srcId="{D088EB83-2B55-4367-AC12-98C45DB7B027}" destId="{078A921C-6346-41B0-ACFC-659E1DC0AC72}" srcOrd="0" destOrd="0" presId="urn:microsoft.com/office/officeart/2008/layout/LinedList"/>
    <dgm:cxn modelId="{47E4927C-ADA3-42AB-86DA-1C8BE0EDFDC5}" type="presOf" srcId="{AD0F1709-665F-4FBE-8245-140F38636534}" destId="{FC8E9762-C049-420C-9CDE-AA3212968B15}" srcOrd="0" destOrd="0" presId="urn:microsoft.com/office/officeart/2008/layout/LinedList"/>
    <dgm:cxn modelId="{1E6D2F7E-A585-4103-85D4-49CC8255B1C1}" type="presOf" srcId="{FB98C571-1953-4747-A7B7-27D2D873A541}" destId="{6CB4B61C-1566-410F-8C56-AD9B9E4C32D7}" srcOrd="0" destOrd="0" presId="urn:microsoft.com/office/officeart/2008/layout/LinedList"/>
    <dgm:cxn modelId="{4D54137F-DCAB-49FB-B2C3-A8CCC9B3C8C7}" type="presOf" srcId="{E4787D3E-9412-47BC-AD51-0D8516C1C6C0}" destId="{2BAC2A95-10E4-43A9-AD2F-991C00680517}" srcOrd="0" destOrd="0" presId="urn:microsoft.com/office/officeart/2008/layout/LinedList"/>
    <dgm:cxn modelId="{47F95E80-4235-46E6-BBC9-254A49F12437}" srcId="{A15BCBFA-D65A-4C6E-A391-060D1CC10B13}" destId="{21C35672-47CD-4236-B3D8-325235B60D6F}" srcOrd="2" destOrd="0" parTransId="{FAF38F78-4C6B-4EAD-A5EF-A151B0A41D14}" sibTransId="{4CDEB359-36EC-4B24-A898-2EEA0A350E69}"/>
    <dgm:cxn modelId="{FD316881-7222-4A5C-89C3-CB99FDF1EF52}" type="presOf" srcId="{033373C6-9134-488C-BDBE-CD3767F6326B}" destId="{6EE71FA4-EAFC-48E0-9A0D-28807778D30F}" srcOrd="0" destOrd="0" presId="urn:microsoft.com/office/officeart/2008/layout/LinedList"/>
    <dgm:cxn modelId="{D6D46386-9F94-4E28-AD4E-FF0CB342D687}" srcId="{011C5CC1-5012-46F8-A333-A37CF97CDE86}" destId="{12102CA6-DEEF-4711-9677-0A5E286062F8}" srcOrd="0" destOrd="0" parTransId="{BC705642-4219-480D-BABE-A209374616B2}" sibTransId="{A65FAEED-E22F-46BA-A219-70D26652FEB6}"/>
    <dgm:cxn modelId="{A2281089-CBB6-4134-8D7B-616AEF4EBE97}" srcId="{A15BCBFA-D65A-4C6E-A391-060D1CC10B13}" destId="{4FC21554-339A-4E1C-8BFB-963F5314C510}" srcOrd="0" destOrd="0" parTransId="{4065D254-3522-4787-BDED-37BD985D8042}" sibTransId="{B27F64CB-C89A-444B-B34D-4EAC090130EE}"/>
    <dgm:cxn modelId="{C994BC8A-5BC6-47FB-88B2-9316BE8EFF0C}" srcId="{0F7F35B4-A87A-4344-BB22-FD5A5D2777E4}" destId="{033373C6-9134-488C-BDBE-CD3767F6326B}" srcOrd="0" destOrd="0" parTransId="{5399305D-149C-4F2E-87BD-CDA98F2E3EF5}" sibTransId="{83C6160A-B650-481B-B022-8666A1290A48}"/>
    <dgm:cxn modelId="{4D762B8E-6507-4B4A-9E21-A55EFF08FD60}" type="presOf" srcId="{7E758C03-6A3E-4244-98C9-57D4192C035F}" destId="{8A897075-940F-47E1-A4CC-F9FE2379BD39}" srcOrd="0" destOrd="0" presId="urn:microsoft.com/office/officeart/2008/layout/LinedList"/>
    <dgm:cxn modelId="{8843E491-E9D4-4F2F-9D59-2C18032114B6}" type="presOf" srcId="{12102CA6-DEEF-4711-9677-0A5E286062F8}" destId="{F615FA1B-37A8-4E9D-B617-21059AC11366}" srcOrd="0" destOrd="0" presId="urn:microsoft.com/office/officeart/2008/layout/LinedList"/>
    <dgm:cxn modelId="{3F2F1692-8A50-499B-BED4-2A87F3C6C90A}" srcId="{A15BCBFA-D65A-4C6E-A391-060D1CC10B13}" destId="{D088EB83-2B55-4367-AC12-98C45DB7B027}" srcOrd="5" destOrd="0" parTransId="{4EFACF27-385D-417D-8A84-79661C961007}" sibTransId="{9BC69CBC-9F2B-453D-BB3A-84F9928614F1}"/>
    <dgm:cxn modelId="{2542DB9B-692D-40DF-B47F-7796A054839B}" type="presOf" srcId="{5001D6D8-A6BD-4C12-8031-08E4AF021DBC}" destId="{B7DC9E9E-E7F9-4C5D-A4FD-8462A3D78755}" srcOrd="0" destOrd="0" presId="urn:microsoft.com/office/officeart/2008/layout/LinedList"/>
    <dgm:cxn modelId="{DD5496A7-9221-4715-82FC-6C33F102D794}" type="presOf" srcId="{CB4F1EC7-294D-44E7-BB27-E15E50C1F692}" destId="{2E06B86E-0323-41C3-8D9A-C1DBC477AE3B}" srcOrd="0" destOrd="0" presId="urn:microsoft.com/office/officeart/2008/layout/LinedList"/>
    <dgm:cxn modelId="{1DCC7FAE-2687-4EE2-82B4-3FEF9494ED2D}" type="presOf" srcId="{4E6312EC-E879-4D2F-816B-30D999AA1674}" destId="{EEBE2384-9560-4F33-8722-B8BAED918AFE}" srcOrd="0" destOrd="0" presId="urn:microsoft.com/office/officeart/2008/layout/LinedList"/>
    <dgm:cxn modelId="{7A0FD6C1-55E5-4A8A-89EF-FF6D2A7C9669}" type="presOf" srcId="{A15BCBFA-D65A-4C6E-A391-060D1CC10B13}" destId="{ADE32EDD-0643-40FA-84AD-9072F0BD8130}" srcOrd="0" destOrd="0" presId="urn:microsoft.com/office/officeart/2008/layout/LinedList"/>
    <dgm:cxn modelId="{310B15CF-2A15-41AD-A5CE-01109D16B18A}" type="presOf" srcId="{0F7F35B4-A87A-4344-BB22-FD5A5D2777E4}" destId="{F11A42DA-58BB-4512-A7AA-EE56659609FD}" srcOrd="0" destOrd="0" presId="urn:microsoft.com/office/officeart/2008/layout/LinedList"/>
    <dgm:cxn modelId="{F19D31D0-C42C-4E82-BA2C-ABA1364A9233}" srcId="{A15BCBFA-D65A-4C6E-A391-060D1CC10B13}" destId="{2DBE549F-2FBF-4CDF-AC6A-D74241A7C035}" srcOrd="6" destOrd="0" parTransId="{AED0DAF6-AFAF-4914-932E-4BAFD5A913A9}" sibTransId="{E72FC824-CF39-4D94-B065-099EEBDC0F46}"/>
    <dgm:cxn modelId="{A7685DD0-DE73-459E-829B-E872EBE85594}" srcId="{A15BCBFA-D65A-4C6E-A391-060D1CC10B13}" destId="{FB98C571-1953-4747-A7B7-27D2D873A541}" srcOrd="7" destOrd="0" parTransId="{FB007F10-A37A-44EB-B7BD-96B2758F06BE}" sibTransId="{736E93E5-4619-4D8B-B9A2-CFF072FC5D23}"/>
    <dgm:cxn modelId="{5F121CD6-1B8C-42CD-B7A1-A9C0ECA31DE2}" type="presOf" srcId="{C74C8AD4-9036-4D9A-85D0-EF59595A2CD3}" destId="{B5EB4EF5-85E0-4A35-A306-B1938DC0D8FC}" srcOrd="0" destOrd="0" presId="urn:microsoft.com/office/officeart/2008/layout/LinedList"/>
    <dgm:cxn modelId="{4C9451DA-A056-4ABC-9B14-C6EA30607197}" type="presOf" srcId="{2DBE549F-2FBF-4CDF-AC6A-D74241A7C035}" destId="{2D9893F6-76D1-43E2-B97B-61B1ACE6CED2}" srcOrd="0" destOrd="0" presId="urn:microsoft.com/office/officeart/2008/layout/LinedList"/>
    <dgm:cxn modelId="{BA1AE8DA-5408-4ACB-8E2E-479F5DD6520A}" srcId="{C74C8AD4-9036-4D9A-85D0-EF59595A2CD3}" destId="{7E758C03-6A3E-4244-98C9-57D4192C035F}" srcOrd="0" destOrd="0" parTransId="{679A6E26-9093-4022-81B0-FE77FEAB0406}" sibTransId="{CAB5B2B8-AA02-48FB-8BEF-615B10B6CE9F}"/>
    <dgm:cxn modelId="{32599DDD-1DB8-40E3-A4AF-3DB98B7D8352}" srcId="{2DBE549F-2FBF-4CDF-AC6A-D74241A7C035}" destId="{CB4F1EC7-294D-44E7-BB27-E15E50C1F692}" srcOrd="0" destOrd="0" parTransId="{C5F7F42D-6788-4187-A22F-6C65E1F8814C}" sibTransId="{F49F58AC-289A-4BE7-9563-F5C0A18F97B3}"/>
    <dgm:cxn modelId="{046076E3-9298-4695-9A36-866A808F9894}" srcId="{FB98C571-1953-4747-A7B7-27D2D873A541}" destId="{4E6312EC-E879-4D2F-816B-30D999AA1674}" srcOrd="0" destOrd="0" parTransId="{8179244E-3061-4A1B-9E3C-E513B5977BD2}" sibTransId="{9E698F12-8A7E-489F-A98F-67C313BAD24A}"/>
    <dgm:cxn modelId="{63B423F2-6391-4757-A68E-5B80A29ED534}" srcId="{21C35672-47CD-4236-B3D8-325235B60D6F}" destId="{5001D6D8-A6BD-4C12-8031-08E4AF021DBC}" srcOrd="0" destOrd="0" parTransId="{E4B8C2CC-E7CD-4158-9154-E5AC98461E4A}" sibTransId="{5D2C6A1B-FD0A-4151-9DD3-633E8B2898F8}"/>
    <dgm:cxn modelId="{592D69FB-4654-4DED-87E5-234CE0D1ED23}" type="presOf" srcId="{8678E92C-E79A-4A51-AAA9-A7BB93784992}" destId="{59E2FC7D-54EF-4D8B-B019-F23E6A124B3C}" srcOrd="0" destOrd="0" presId="urn:microsoft.com/office/officeart/2008/layout/LinedList"/>
    <dgm:cxn modelId="{3C089BFD-5A8A-4470-9632-9446AF18707E}" srcId="{D088EB83-2B55-4367-AC12-98C45DB7B027}" destId="{E4787D3E-9412-47BC-AD51-0D8516C1C6C0}" srcOrd="0" destOrd="0" parTransId="{E2EF09C7-FA0F-47CA-AAE5-D1EAC856FDCC}" sibTransId="{B9F494FD-B707-4C1B-ADD8-FAD2C314CEA7}"/>
    <dgm:cxn modelId="{5037F8CB-4E62-4CEB-8F45-29FA6D0DCE53}" type="presParOf" srcId="{ADE32EDD-0643-40FA-84AD-9072F0BD8130}" destId="{52FF339F-ED91-41C6-ABEC-0EAD04B4133F}" srcOrd="0" destOrd="0" presId="urn:microsoft.com/office/officeart/2008/layout/LinedList"/>
    <dgm:cxn modelId="{AC1F2FA2-6540-41E8-A947-0592902E1917}" type="presParOf" srcId="{ADE32EDD-0643-40FA-84AD-9072F0BD8130}" destId="{5E600A83-57B6-4771-A45F-CF8870F66103}" srcOrd="1" destOrd="0" presId="urn:microsoft.com/office/officeart/2008/layout/LinedList"/>
    <dgm:cxn modelId="{15078A53-DB56-4519-8744-994CCC2C88AC}" type="presParOf" srcId="{5E600A83-57B6-4771-A45F-CF8870F66103}" destId="{6D8873D9-E11F-4B9D-8FC5-1F17499AC350}" srcOrd="0" destOrd="0" presId="urn:microsoft.com/office/officeart/2008/layout/LinedList"/>
    <dgm:cxn modelId="{035F7BE7-9903-4231-AB50-2E838AF02F60}" type="presParOf" srcId="{5E600A83-57B6-4771-A45F-CF8870F66103}" destId="{A7AE6CE6-DD7E-433D-8C4E-E8AF5DED25BF}" srcOrd="1" destOrd="0" presId="urn:microsoft.com/office/officeart/2008/layout/LinedList"/>
    <dgm:cxn modelId="{2772B94D-015F-4958-8191-A74321ED63D8}" type="presParOf" srcId="{A7AE6CE6-DD7E-433D-8C4E-E8AF5DED25BF}" destId="{B1B4ED01-D7E7-4D51-A87E-9C3E9A9C6A61}" srcOrd="0" destOrd="0" presId="urn:microsoft.com/office/officeart/2008/layout/LinedList"/>
    <dgm:cxn modelId="{F4470611-413E-422B-A3A5-4B5066AA2F83}" type="presParOf" srcId="{A7AE6CE6-DD7E-433D-8C4E-E8AF5DED25BF}" destId="{0681FC16-A9CD-487A-9C17-47B8770CCC6F}" srcOrd="1" destOrd="0" presId="urn:microsoft.com/office/officeart/2008/layout/LinedList"/>
    <dgm:cxn modelId="{DE191189-3100-4E75-B545-197E96E43905}" type="presParOf" srcId="{0681FC16-A9CD-487A-9C17-47B8770CCC6F}" destId="{942B9223-0A3A-4368-9816-9D75A597841E}" srcOrd="0" destOrd="0" presId="urn:microsoft.com/office/officeart/2008/layout/LinedList"/>
    <dgm:cxn modelId="{AADB3914-49A0-4230-BD82-8EA8DC82E566}" type="presParOf" srcId="{0681FC16-A9CD-487A-9C17-47B8770CCC6F}" destId="{87672A35-B834-4F84-A903-F62471E8ECD1}" srcOrd="1" destOrd="0" presId="urn:microsoft.com/office/officeart/2008/layout/LinedList"/>
    <dgm:cxn modelId="{0E5B380A-4385-4244-AA71-E77DE42F77A1}" type="presParOf" srcId="{0681FC16-A9CD-487A-9C17-47B8770CCC6F}" destId="{262A46C0-164A-4D2F-B9A2-E96322DE1A39}" srcOrd="2" destOrd="0" presId="urn:microsoft.com/office/officeart/2008/layout/LinedList"/>
    <dgm:cxn modelId="{354607D5-9E51-4B45-976F-3A2A94509D2D}" type="presParOf" srcId="{A7AE6CE6-DD7E-433D-8C4E-E8AF5DED25BF}" destId="{221FD956-B6C2-4AE6-B111-4BB0A8861259}" srcOrd="2" destOrd="0" presId="urn:microsoft.com/office/officeart/2008/layout/LinedList"/>
    <dgm:cxn modelId="{AE4EDB0F-441C-422E-A74B-B22155E57629}" type="presParOf" srcId="{A7AE6CE6-DD7E-433D-8C4E-E8AF5DED25BF}" destId="{3F63F581-F818-46FA-9D51-3A73C6D85E05}" srcOrd="3" destOrd="0" presId="urn:microsoft.com/office/officeart/2008/layout/LinedList"/>
    <dgm:cxn modelId="{FE666EF6-37B2-4250-B462-EF0A358275EE}" type="presParOf" srcId="{ADE32EDD-0643-40FA-84AD-9072F0BD8130}" destId="{D4841669-984A-4FCD-A46D-E00F9AB716D9}" srcOrd="2" destOrd="0" presId="urn:microsoft.com/office/officeart/2008/layout/LinedList"/>
    <dgm:cxn modelId="{3F6714CD-E790-4013-A895-95B7E512A0AF}" type="presParOf" srcId="{ADE32EDD-0643-40FA-84AD-9072F0BD8130}" destId="{2A86424F-A659-435C-8B0E-91073EB24997}" srcOrd="3" destOrd="0" presId="urn:microsoft.com/office/officeart/2008/layout/LinedList"/>
    <dgm:cxn modelId="{3237834B-0906-46E3-B192-F1B57894BFA3}" type="presParOf" srcId="{2A86424F-A659-435C-8B0E-91073EB24997}" destId="{B5EB4EF5-85E0-4A35-A306-B1938DC0D8FC}" srcOrd="0" destOrd="0" presId="urn:microsoft.com/office/officeart/2008/layout/LinedList"/>
    <dgm:cxn modelId="{1EB7A0F0-C317-4422-A566-9D2EBC300229}" type="presParOf" srcId="{2A86424F-A659-435C-8B0E-91073EB24997}" destId="{7010009C-83B7-42E1-B224-9DBA274E0A1B}" srcOrd="1" destOrd="0" presId="urn:microsoft.com/office/officeart/2008/layout/LinedList"/>
    <dgm:cxn modelId="{05DA0B41-4C6A-4171-B84E-EBAF17988414}" type="presParOf" srcId="{7010009C-83B7-42E1-B224-9DBA274E0A1B}" destId="{301E84F5-6320-4230-A206-F20EEBE7F0C9}" srcOrd="0" destOrd="0" presId="urn:microsoft.com/office/officeart/2008/layout/LinedList"/>
    <dgm:cxn modelId="{4B2476C5-7495-4831-80E8-DEE804FBC081}" type="presParOf" srcId="{7010009C-83B7-42E1-B224-9DBA274E0A1B}" destId="{03C57BE8-34C1-4BEC-AFDD-02DBC84C93AA}" srcOrd="1" destOrd="0" presId="urn:microsoft.com/office/officeart/2008/layout/LinedList"/>
    <dgm:cxn modelId="{960C6A4B-993E-4AAE-AE64-2B9F1AB2FAB8}" type="presParOf" srcId="{03C57BE8-34C1-4BEC-AFDD-02DBC84C93AA}" destId="{FD7E2C6C-0481-4DB0-A78D-06FC07F5D935}" srcOrd="0" destOrd="0" presId="urn:microsoft.com/office/officeart/2008/layout/LinedList"/>
    <dgm:cxn modelId="{382B2F7C-2B7B-4643-9DF9-F71183440D7A}" type="presParOf" srcId="{03C57BE8-34C1-4BEC-AFDD-02DBC84C93AA}" destId="{8A897075-940F-47E1-A4CC-F9FE2379BD39}" srcOrd="1" destOrd="0" presId="urn:microsoft.com/office/officeart/2008/layout/LinedList"/>
    <dgm:cxn modelId="{0F26BA5C-FD52-4237-94F5-7BA37671EB87}" type="presParOf" srcId="{03C57BE8-34C1-4BEC-AFDD-02DBC84C93AA}" destId="{521B56D1-0A59-4EA7-B01F-E1D8A112C0D5}" srcOrd="2" destOrd="0" presId="urn:microsoft.com/office/officeart/2008/layout/LinedList"/>
    <dgm:cxn modelId="{6185B943-0588-449F-A681-D6A469637A7B}" type="presParOf" srcId="{7010009C-83B7-42E1-B224-9DBA274E0A1B}" destId="{5FA5798B-E444-42CA-B19E-5414BC3FFFB1}" srcOrd="2" destOrd="0" presId="urn:microsoft.com/office/officeart/2008/layout/LinedList"/>
    <dgm:cxn modelId="{FC742EAD-3AF5-45EA-B035-8489B3975E41}" type="presParOf" srcId="{7010009C-83B7-42E1-B224-9DBA274E0A1B}" destId="{0EE7AFB7-B93C-4F04-B070-73B3DF1F043D}" srcOrd="3" destOrd="0" presId="urn:microsoft.com/office/officeart/2008/layout/LinedList"/>
    <dgm:cxn modelId="{E1B153A6-9EF0-4927-B4A1-28C8109126F3}" type="presParOf" srcId="{ADE32EDD-0643-40FA-84AD-9072F0BD8130}" destId="{51E4033D-66DF-4C45-8A49-E5019B37A6F5}" srcOrd="4" destOrd="0" presId="urn:microsoft.com/office/officeart/2008/layout/LinedList"/>
    <dgm:cxn modelId="{CA77B117-45D5-49C7-89E9-020385109B24}" type="presParOf" srcId="{ADE32EDD-0643-40FA-84AD-9072F0BD8130}" destId="{69CA09FD-DC21-437A-9049-DC0D6E8AAB0F}" srcOrd="5" destOrd="0" presId="urn:microsoft.com/office/officeart/2008/layout/LinedList"/>
    <dgm:cxn modelId="{8DCD74F8-B633-414F-8DE2-19E2CE8C50CA}" type="presParOf" srcId="{69CA09FD-DC21-437A-9049-DC0D6E8AAB0F}" destId="{893D94AA-B77D-42D8-B8D1-E34E484114AA}" srcOrd="0" destOrd="0" presId="urn:microsoft.com/office/officeart/2008/layout/LinedList"/>
    <dgm:cxn modelId="{8292D091-2CB4-4228-AF5B-D075F5C54364}" type="presParOf" srcId="{69CA09FD-DC21-437A-9049-DC0D6E8AAB0F}" destId="{32ABA717-3C6B-473F-90DE-8CE3032800DB}" srcOrd="1" destOrd="0" presId="urn:microsoft.com/office/officeart/2008/layout/LinedList"/>
    <dgm:cxn modelId="{F37AEAEB-AFBC-4E40-808D-562B76ED8EC4}" type="presParOf" srcId="{32ABA717-3C6B-473F-90DE-8CE3032800DB}" destId="{3459014D-B87F-414A-9772-66E49F72A171}" srcOrd="0" destOrd="0" presId="urn:microsoft.com/office/officeart/2008/layout/LinedList"/>
    <dgm:cxn modelId="{1282A959-1CA9-41A7-9CCA-18F8C4E94650}" type="presParOf" srcId="{32ABA717-3C6B-473F-90DE-8CE3032800DB}" destId="{B39F9247-D75E-4E68-8FB6-976A116C6F25}" srcOrd="1" destOrd="0" presId="urn:microsoft.com/office/officeart/2008/layout/LinedList"/>
    <dgm:cxn modelId="{5959AD87-FE45-4279-AC68-5C45B178577E}" type="presParOf" srcId="{B39F9247-D75E-4E68-8FB6-976A116C6F25}" destId="{D7D099A0-C3A1-4786-B4AC-843C8C794ED8}" srcOrd="0" destOrd="0" presId="urn:microsoft.com/office/officeart/2008/layout/LinedList"/>
    <dgm:cxn modelId="{34339C20-31D5-406A-89C4-47AA7CFE6680}" type="presParOf" srcId="{B39F9247-D75E-4E68-8FB6-976A116C6F25}" destId="{B7DC9E9E-E7F9-4C5D-A4FD-8462A3D78755}" srcOrd="1" destOrd="0" presId="urn:microsoft.com/office/officeart/2008/layout/LinedList"/>
    <dgm:cxn modelId="{8671E923-4FBA-4DD7-9E4C-686558E2768C}" type="presParOf" srcId="{B39F9247-D75E-4E68-8FB6-976A116C6F25}" destId="{00FBE256-F77A-4342-A300-C67601469C5B}" srcOrd="2" destOrd="0" presId="urn:microsoft.com/office/officeart/2008/layout/LinedList"/>
    <dgm:cxn modelId="{4DA18018-77A2-4B9A-AC27-694F2BB9659E}" type="presParOf" srcId="{32ABA717-3C6B-473F-90DE-8CE3032800DB}" destId="{2CB84BD1-7CC0-43E0-AEFC-D3769B0A46BE}" srcOrd="2" destOrd="0" presId="urn:microsoft.com/office/officeart/2008/layout/LinedList"/>
    <dgm:cxn modelId="{3FD549EB-1A69-40D6-8320-B2D9AB0515F1}" type="presParOf" srcId="{32ABA717-3C6B-473F-90DE-8CE3032800DB}" destId="{B19EA784-D210-4A32-91DC-08309ED0EDCA}" srcOrd="3" destOrd="0" presId="urn:microsoft.com/office/officeart/2008/layout/LinedList"/>
    <dgm:cxn modelId="{8A103A74-6E29-4AE3-92F7-B71A22EED15D}" type="presParOf" srcId="{ADE32EDD-0643-40FA-84AD-9072F0BD8130}" destId="{82B60C0A-E0F7-4E60-B812-3B6010E3BB8E}" srcOrd="6" destOrd="0" presId="urn:microsoft.com/office/officeart/2008/layout/LinedList"/>
    <dgm:cxn modelId="{D5AEFDF0-3357-488D-90A4-95A08EB945B9}" type="presParOf" srcId="{ADE32EDD-0643-40FA-84AD-9072F0BD8130}" destId="{C34AE862-880E-4EC4-ACFA-CCBF0A15AA06}" srcOrd="7" destOrd="0" presId="urn:microsoft.com/office/officeart/2008/layout/LinedList"/>
    <dgm:cxn modelId="{927C634F-BB33-4641-92F0-BD6C6DC3B25B}" type="presParOf" srcId="{C34AE862-880E-4EC4-ACFA-CCBF0A15AA06}" destId="{FC8E9762-C049-420C-9CDE-AA3212968B15}" srcOrd="0" destOrd="0" presId="urn:microsoft.com/office/officeart/2008/layout/LinedList"/>
    <dgm:cxn modelId="{A964DA2B-3275-4BA3-AF90-CB5B3CF83747}" type="presParOf" srcId="{C34AE862-880E-4EC4-ACFA-CCBF0A15AA06}" destId="{2FE804EC-62BA-4616-ADC1-795DFE32FCB9}" srcOrd="1" destOrd="0" presId="urn:microsoft.com/office/officeart/2008/layout/LinedList"/>
    <dgm:cxn modelId="{3DEC74E8-711B-4562-A1D9-64AD275A0865}" type="presParOf" srcId="{2FE804EC-62BA-4616-ADC1-795DFE32FCB9}" destId="{39E98B38-5B71-450E-BDE8-692B8CB8459C}" srcOrd="0" destOrd="0" presId="urn:microsoft.com/office/officeart/2008/layout/LinedList"/>
    <dgm:cxn modelId="{0EC19538-B301-4E86-ABF4-D12A25E46582}" type="presParOf" srcId="{2FE804EC-62BA-4616-ADC1-795DFE32FCB9}" destId="{CCF4E786-46BB-4629-A271-661AFDC43248}" srcOrd="1" destOrd="0" presId="urn:microsoft.com/office/officeart/2008/layout/LinedList"/>
    <dgm:cxn modelId="{DF003077-370C-4408-AB05-D8569FF671F9}" type="presParOf" srcId="{CCF4E786-46BB-4629-A271-661AFDC43248}" destId="{D270C576-A536-4B94-86FC-8F9989CDC2CD}" srcOrd="0" destOrd="0" presId="urn:microsoft.com/office/officeart/2008/layout/LinedList"/>
    <dgm:cxn modelId="{4D43F7F2-C5F7-462E-AD34-A0819061C5BD}" type="presParOf" srcId="{CCF4E786-46BB-4629-A271-661AFDC43248}" destId="{59E2FC7D-54EF-4D8B-B019-F23E6A124B3C}" srcOrd="1" destOrd="0" presId="urn:microsoft.com/office/officeart/2008/layout/LinedList"/>
    <dgm:cxn modelId="{62F4C38D-DBC2-46AC-91AC-F7054709299C}" type="presParOf" srcId="{CCF4E786-46BB-4629-A271-661AFDC43248}" destId="{AA760AF1-DED6-4138-8F07-A0062DDE82EA}" srcOrd="2" destOrd="0" presId="urn:microsoft.com/office/officeart/2008/layout/LinedList"/>
    <dgm:cxn modelId="{D1C6A474-1F76-46A5-A9F2-81534EE2433C}" type="presParOf" srcId="{2FE804EC-62BA-4616-ADC1-795DFE32FCB9}" destId="{E5521B40-62F8-45E3-8D5A-76FDAB872512}" srcOrd="2" destOrd="0" presId="urn:microsoft.com/office/officeart/2008/layout/LinedList"/>
    <dgm:cxn modelId="{8288C984-7D92-44B7-B162-C00F70E16198}" type="presParOf" srcId="{2FE804EC-62BA-4616-ADC1-795DFE32FCB9}" destId="{AAB0850A-973D-40D2-B9F7-87A114F00A49}" srcOrd="3" destOrd="0" presId="urn:microsoft.com/office/officeart/2008/layout/LinedList"/>
    <dgm:cxn modelId="{2AA4ED9E-0565-406D-9AB1-B36D013E5484}" type="presParOf" srcId="{ADE32EDD-0643-40FA-84AD-9072F0BD8130}" destId="{BCFA3145-0E85-407F-BFD6-C9F361B46386}" srcOrd="8" destOrd="0" presId="urn:microsoft.com/office/officeart/2008/layout/LinedList"/>
    <dgm:cxn modelId="{CECFCC97-3712-4185-8724-72718695F707}" type="presParOf" srcId="{ADE32EDD-0643-40FA-84AD-9072F0BD8130}" destId="{CFF8D9FD-5F35-4611-8D33-BD1041CA7B2B}" srcOrd="9" destOrd="0" presId="urn:microsoft.com/office/officeart/2008/layout/LinedList"/>
    <dgm:cxn modelId="{72D056DA-4E99-4E25-A0B8-3720DA28B368}" type="presParOf" srcId="{CFF8D9FD-5F35-4611-8D33-BD1041CA7B2B}" destId="{46A356E1-21CF-448D-985B-DEDEB1474F0D}" srcOrd="0" destOrd="0" presId="urn:microsoft.com/office/officeart/2008/layout/LinedList"/>
    <dgm:cxn modelId="{DF3F57B7-9A5F-4B0C-A182-895F26DA98E0}" type="presParOf" srcId="{CFF8D9FD-5F35-4611-8D33-BD1041CA7B2B}" destId="{EDFB810B-434F-4699-B835-7B4ABA42AB17}" srcOrd="1" destOrd="0" presId="urn:microsoft.com/office/officeart/2008/layout/LinedList"/>
    <dgm:cxn modelId="{985812FF-03E7-4B11-AE52-7C88E186462E}" type="presParOf" srcId="{EDFB810B-434F-4699-B835-7B4ABA42AB17}" destId="{FEB39B65-174F-49EE-8D41-CAE9B00BF673}" srcOrd="0" destOrd="0" presId="urn:microsoft.com/office/officeart/2008/layout/LinedList"/>
    <dgm:cxn modelId="{CB7640DA-B57D-47B0-9BC2-F1DF283AEC74}" type="presParOf" srcId="{EDFB810B-434F-4699-B835-7B4ABA42AB17}" destId="{2F762306-E430-489C-887D-58A16297F3D9}" srcOrd="1" destOrd="0" presId="urn:microsoft.com/office/officeart/2008/layout/LinedList"/>
    <dgm:cxn modelId="{D91D5E33-CBF5-4568-94BF-B1737EF52BE6}" type="presParOf" srcId="{2F762306-E430-489C-887D-58A16297F3D9}" destId="{8BD6791E-643F-4E21-BE2F-72405495A6B9}" srcOrd="0" destOrd="0" presId="urn:microsoft.com/office/officeart/2008/layout/LinedList"/>
    <dgm:cxn modelId="{DA34D469-BD2B-4F02-A7DC-6FF85816EF51}" type="presParOf" srcId="{2F762306-E430-489C-887D-58A16297F3D9}" destId="{F615FA1B-37A8-4E9D-B617-21059AC11366}" srcOrd="1" destOrd="0" presId="urn:microsoft.com/office/officeart/2008/layout/LinedList"/>
    <dgm:cxn modelId="{ACF4DB24-4BAF-4ACB-9396-E8B3A5C9A775}" type="presParOf" srcId="{2F762306-E430-489C-887D-58A16297F3D9}" destId="{DDFFDDA3-CDFE-43C3-86A3-D254096675BC}" srcOrd="2" destOrd="0" presId="urn:microsoft.com/office/officeart/2008/layout/LinedList"/>
    <dgm:cxn modelId="{C2D6A87E-A6DE-4F1D-B13F-2AF794C80F47}" type="presParOf" srcId="{EDFB810B-434F-4699-B835-7B4ABA42AB17}" destId="{A378B18B-9B8B-466D-8686-5485B0B480DF}" srcOrd="2" destOrd="0" presId="urn:microsoft.com/office/officeart/2008/layout/LinedList"/>
    <dgm:cxn modelId="{D17F9168-CF12-4C16-88CB-87B971512505}" type="presParOf" srcId="{EDFB810B-434F-4699-B835-7B4ABA42AB17}" destId="{AAC44335-042D-4D9E-9B7A-686D1141A7FD}" srcOrd="3" destOrd="0" presId="urn:microsoft.com/office/officeart/2008/layout/LinedList"/>
    <dgm:cxn modelId="{83884D46-6CF4-449E-8F63-E4041B649B86}" type="presParOf" srcId="{ADE32EDD-0643-40FA-84AD-9072F0BD8130}" destId="{D23E3367-9475-4DD7-A98D-58A2B8EEC524}" srcOrd="10" destOrd="0" presId="urn:microsoft.com/office/officeart/2008/layout/LinedList"/>
    <dgm:cxn modelId="{46EC9F9B-E481-49AB-8A41-007E78CED70F}" type="presParOf" srcId="{ADE32EDD-0643-40FA-84AD-9072F0BD8130}" destId="{1F2897A4-8944-46C7-ABCD-4B0EC0C5B71C}" srcOrd="11" destOrd="0" presId="urn:microsoft.com/office/officeart/2008/layout/LinedList"/>
    <dgm:cxn modelId="{B04F7CEB-6728-4A4C-A760-E04606B0F08F}" type="presParOf" srcId="{1F2897A4-8944-46C7-ABCD-4B0EC0C5B71C}" destId="{078A921C-6346-41B0-ACFC-659E1DC0AC72}" srcOrd="0" destOrd="0" presId="urn:microsoft.com/office/officeart/2008/layout/LinedList"/>
    <dgm:cxn modelId="{5ECEA2BE-6E5D-4828-9FF4-5F8AB737D7CB}" type="presParOf" srcId="{1F2897A4-8944-46C7-ABCD-4B0EC0C5B71C}" destId="{43CFF354-48F3-4A7C-8844-7EF913D06FF2}" srcOrd="1" destOrd="0" presId="urn:microsoft.com/office/officeart/2008/layout/LinedList"/>
    <dgm:cxn modelId="{0F38EC7F-A7DA-488E-8D39-DD3DD782D200}" type="presParOf" srcId="{43CFF354-48F3-4A7C-8844-7EF913D06FF2}" destId="{5FE5F697-F0F3-4785-88ED-CA2A048AB134}" srcOrd="0" destOrd="0" presId="urn:microsoft.com/office/officeart/2008/layout/LinedList"/>
    <dgm:cxn modelId="{0058FC87-BA8F-434B-9547-9D5EB6577805}" type="presParOf" srcId="{43CFF354-48F3-4A7C-8844-7EF913D06FF2}" destId="{8F800724-76D8-47C8-ADC2-B4DD88EBDFD2}" srcOrd="1" destOrd="0" presId="urn:microsoft.com/office/officeart/2008/layout/LinedList"/>
    <dgm:cxn modelId="{F1C38A8F-0D0C-4337-A31C-8F37D050C601}" type="presParOf" srcId="{8F800724-76D8-47C8-ADC2-B4DD88EBDFD2}" destId="{234EA6E9-FB12-49FC-AD89-4CB064B61368}" srcOrd="0" destOrd="0" presId="urn:microsoft.com/office/officeart/2008/layout/LinedList"/>
    <dgm:cxn modelId="{A05D287F-2F4C-4468-B52A-2964D8130D8A}" type="presParOf" srcId="{8F800724-76D8-47C8-ADC2-B4DD88EBDFD2}" destId="{2BAC2A95-10E4-43A9-AD2F-991C00680517}" srcOrd="1" destOrd="0" presId="urn:microsoft.com/office/officeart/2008/layout/LinedList"/>
    <dgm:cxn modelId="{6307A3E7-7983-49E9-B6F9-AEBDB2EE17FD}" type="presParOf" srcId="{8F800724-76D8-47C8-ADC2-B4DD88EBDFD2}" destId="{DF8EB368-70B2-4544-9F17-DB1BDD0E142E}" srcOrd="2" destOrd="0" presId="urn:microsoft.com/office/officeart/2008/layout/LinedList"/>
    <dgm:cxn modelId="{4FCE0ECE-3E26-48F6-9724-85F9B6AE95A6}" type="presParOf" srcId="{43CFF354-48F3-4A7C-8844-7EF913D06FF2}" destId="{58328FDA-C1E1-43FA-BC48-A3502218F3A3}" srcOrd="2" destOrd="0" presId="urn:microsoft.com/office/officeart/2008/layout/LinedList"/>
    <dgm:cxn modelId="{E6F4F87B-51A3-4B3B-90A9-D49A39E6BF20}" type="presParOf" srcId="{43CFF354-48F3-4A7C-8844-7EF913D06FF2}" destId="{5F446D38-9468-4ACD-A433-D6DD6DB30630}" srcOrd="3" destOrd="0" presId="urn:microsoft.com/office/officeart/2008/layout/LinedList"/>
    <dgm:cxn modelId="{1C01E0E3-0F5D-4C23-BAE9-6BDD670893BD}" type="presParOf" srcId="{ADE32EDD-0643-40FA-84AD-9072F0BD8130}" destId="{6F7547DC-F0F4-4D36-BF1A-E0300341F32B}" srcOrd="12" destOrd="0" presId="urn:microsoft.com/office/officeart/2008/layout/LinedList"/>
    <dgm:cxn modelId="{E79818FB-2084-42BE-A568-565DB33A452A}" type="presParOf" srcId="{ADE32EDD-0643-40FA-84AD-9072F0BD8130}" destId="{AA972F74-EDA0-4177-BE45-CD8151F0398C}" srcOrd="13" destOrd="0" presId="urn:microsoft.com/office/officeart/2008/layout/LinedList"/>
    <dgm:cxn modelId="{5ADDA41F-FE47-4A62-BC70-3B0BB45098E4}" type="presParOf" srcId="{AA972F74-EDA0-4177-BE45-CD8151F0398C}" destId="{2D9893F6-76D1-43E2-B97B-61B1ACE6CED2}" srcOrd="0" destOrd="0" presId="urn:microsoft.com/office/officeart/2008/layout/LinedList"/>
    <dgm:cxn modelId="{660449A4-4B80-4E5A-8C0C-B326318DF96F}" type="presParOf" srcId="{AA972F74-EDA0-4177-BE45-CD8151F0398C}" destId="{F140BBEA-8E5E-4D7C-AD4D-CB2E04C3D8D3}" srcOrd="1" destOrd="0" presId="urn:microsoft.com/office/officeart/2008/layout/LinedList"/>
    <dgm:cxn modelId="{3D5FD70C-394B-4AB1-AD30-1C3056F0A5E1}" type="presParOf" srcId="{F140BBEA-8E5E-4D7C-AD4D-CB2E04C3D8D3}" destId="{EF9B70C6-74A6-40AF-AA51-9C97BD1CFDD5}" srcOrd="0" destOrd="0" presId="urn:microsoft.com/office/officeart/2008/layout/LinedList"/>
    <dgm:cxn modelId="{7942A6D2-DDD6-40AA-AF18-36C98B8BD91A}" type="presParOf" srcId="{F140BBEA-8E5E-4D7C-AD4D-CB2E04C3D8D3}" destId="{0310F487-AC14-4BF2-94B0-EC768B2E47BE}" srcOrd="1" destOrd="0" presId="urn:microsoft.com/office/officeart/2008/layout/LinedList"/>
    <dgm:cxn modelId="{0508A050-BC7F-4BF9-94F0-FE644F3683D4}" type="presParOf" srcId="{0310F487-AC14-4BF2-94B0-EC768B2E47BE}" destId="{EF38F92E-B98E-4090-B2B1-70BC2516F8BE}" srcOrd="0" destOrd="0" presId="urn:microsoft.com/office/officeart/2008/layout/LinedList"/>
    <dgm:cxn modelId="{1A4EE17C-3152-492E-AD27-A91883E03E57}" type="presParOf" srcId="{0310F487-AC14-4BF2-94B0-EC768B2E47BE}" destId="{2E06B86E-0323-41C3-8D9A-C1DBC477AE3B}" srcOrd="1" destOrd="0" presId="urn:microsoft.com/office/officeart/2008/layout/LinedList"/>
    <dgm:cxn modelId="{4618C57F-174D-4555-96BB-C24DE052309F}" type="presParOf" srcId="{0310F487-AC14-4BF2-94B0-EC768B2E47BE}" destId="{E303C213-86E4-4115-81B5-B65DC95EC2DF}" srcOrd="2" destOrd="0" presId="urn:microsoft.com/office/officeart/2008/layout/LinedList"/>
    <dgm:cxn modelId="{2E9D073D-A988-46FC-A6D4-0C6D298E0728}" type="presParOf" srcId="{F140BBEA-8E5E-4D7C-AD4D-CB2E04C3D8D3}" destId="{F59F856A-686D-4821-8682-7FB9259C6917}" srcOrd="2" destOrd="0" presId="urn:microsoft.com/office/officeart/2008/layout/LinedList"/>
    <dgm:cxn modelId="{61CE287C-274E-4CD8-96BB-2FD51AB5AD3A}" type="presParOf" srcId="{F140BBEA-8E5E-4D7C-AD4D-CB2E04C3D8D3}" destId="{538357B5-DC7F-49CF-80CC-1B6DD71F1D7F}" srcOrd="3" destOrd="0" presId="urn:microsoft.com/office/officeart/2008/layout/LinedList"/>
    <dgm:cxn modelId="{3DD89CAF-2D25-43B0-91DA-AE1F0385C6A1}" type="presParOf" srcId="{ADE32EDD-0643-40FA-84AD-9072F0BD8130}" destId="{2EF5E372-6C66-4F54-BA1F-A56DA163DD64}" srcOrd="14" destOrd="0" presId="urn:microsoft.com/office/officeart/2008/layout/LinedList"/>
    <dgm:cxn modelId="{0D9A2DCC-9C2F-46A1-A19D-1EFA20C378E4}" type="presParOf" srcId="{ADE32EDD-0643-40FA-84AD-9072F0BD8130}" destId="{EA6792E7-DC64-4A7E-ADA2-0FF174E62BAA}" srcOrd="15" destOrd="0" presId="urn:microsoft.com/office/officeart/2008/layout/LinedList"/>
    <dgm:cxn modelId="{18FA8E7F-129E-40A3-9611-2BCECDA2DEE2}" type="presParOf" srcId="{EA6792E7-DC64-4A7E-ADA2-0FF174E62BAA}" destId="{6CB4B61C-1566-410F-8C56-AD9B9E4C32D7}" srcOrd="0" destOrd="0" presId="urn:microsoft.com/office/officeart/2008/layout/LinedList"/>
    <dgm:cxn modelId="{4D883E37-EB9A-4D0D-838C-05243232CA38}" type="presParOf" srcId="{EA6792E7-DC64-4A7E-ADA2-0FF174E62BAA}" destId="{40C05714-FAA0-46E2-8D26-D36070AEE36B}" srcOrd="1" destOrd="0" presId="urn:microsoft.com/office/officeart/2008/layout/LinedList"/>
    <dgm:cxn modelId="{999AA6AE-D555-457D-9B8E-84BB0A65A557}" type="presParOf" srcId="{40C05714-FAA0-46E2-8D26-D36070AEE36B}" destId="{4BE1B956-6440-4E35-992C-D0B566F9ECDE}" srcOrd="0" destOrd="0" presId="urn:microsoft.com/office/officeart/2008/layout/LinedList"/>
    <dgm:cxn modelId="{5A95C210-EFC1-4840-8008-F027C4D68594}" type="presParOf" srcId="{40C05714-FAA0-46E2-8D26-D36070AEE36B}" destId="{FFC8EB6E-801C-46CA-AB4B-15F4C3AAC729}" srcOrd="1" destOrd="0" presId="urn:microsoft.com/office/officeart/2008/layout/LinedList"/>
    <dgm:cxn modelId="{07AA95CE-F20D-4115-9712-4236FA313542}" type="presParOf" srcId="{FFC8EB6E-801C-46CA-AB4B-15F4C3AAC729}" destId="{63D68F09-2900-47D1-A0B4-4E66DCDFB4C5}" srcOrd="0" destOrd="0" presId="urn:microsoft.com/office/officeart/2008/layout/LinedList"/>
    <dgm:cxn modelId="{9FFF0B12-605D-4A0B-98E2-BA02A7FCEE87}" type="presParOf" srcId="{FFC8EB6E-801C-46CA-AB4B-15F4C3AAC729}" destId="{EEBE2384-9560-4F33-8722-B8BAED918AFE}" srcOrd="1" destOrd="0" presId="urn:microsoft.com/office/officeart/2008/layout/LinedList"/>
    <dgm:cxn modelId="{0D6D5C73-509B-4D5C-91D3-1C9B187BCA18}" type="presParOf" srcId="{FFC8EB6E-801C-46CA-AB4B-15F4C3AAC729}" destId="{0AAB5A26-D132-47C4-A0B1-A76D8CC884FA}" srcOrd="2" destOrd="0" presId="urn:microsoft.com/office/officeart/2008/layout/LinedList"/>
    <dgm:cxn modelId="{1952FDDA-274A-4A22-A322-A15A8EB0C6E1}" type="presParOf" srcId="{40C05714-FAA0-46E2-8D26-D36070AEE36B}" destId="{E87C5084-2D52-4C26-B799-C1DE2775D5F2}" srcOrd="2" destOrd="0" presId="urn:microsoft.com/office/officeart/2008/layout/LinedList"/>
    <dgm:cxn modelId="{050B6BE7-8DEC-427B-8561-8534B038C267}" type="presParOf" srcId="{40C05714-FAA0-46E2-8D26-D36070AEE36B}" destId="{8A36AD1A-D426-4FA3-88F6-78269ADFA3D6}" srcOrd="3" destOrd="0" presId="urn:microsoft.com/office/officeart/2008/layout/LinedList"/>
    <dgm:cxn modelId="{83F0E518-80A8-4B52-AF2E-13585F29B9DA}" type="presParOf" srcId="{ADE32EDD-0643-40FA-84AD-9072F0BD8130}" destId="{B85B90DD-28DE-47A0-B532-ADBD79398C87}" srcOrd="16" destOrd="0" presId="urn:microsoft.com/office/officeart/2008/layout/LinedList"/>
    <dgm:cxn modelId="{63A5A06A-A0B7-4CFA-9DCB-DE746513D87D}" type="presParOf" srcId="{ADE32EDD-0643-40FA-84AD-9072F0BD8130}" destId="{7466ADD4-8A60-4232-832E-FE349953BDDC}" srcOrd="17" destOrd="0" presId="urn:microsoft.com/office/officeart/2008/layout/LinedList"/>
    <dgm:cxn modelId="{CFA46FF4-B171-465E-BEC0-4208ED3227BC}" type="presParOf" srcId="{7466ADD4-8A60-4232-832E-FE349953BDDC}" destId="{F11A42DA-58BB-4512-A7AA-EE56659609FD}" srcOrd="0" destOrd="0" presId="urn:microsoft.com/office/officeart/2008/layout/LinedList"/>
    <dgm:cxn modelId="{51A675CA-E21C-4858-A343-41BE224DD9E8}" type="presParOf" srcId="{7466ADD4-8A60-4232-832E-FE349953BDDC}" destId="{C62A7976-C9C0-4456-BAD9-3C5EB656DFFE}" srcOrd="1" destOrd="0" presId="urn:microsoft.com/office/officeart/2008/layout/LinedList"/>
    <dgm:cxn modelId="{EC0640E2-B294-4D8F-9440-D603E32A3BDB}" type="presParOf" srcId="{C62A7976-C9C0-4456-BAD9-3C5EB656DFFE}" destId="{1602C04E-9FCC-49C5-A2CF-2DF7E3403651}" srcOrd="0" destOrd="0" presId="urn:microsoft.com/office/officeart/2008/layout/LinedList"/>
    <dgm:cxn modelId="{88E1525D-24A4-488B-9E99-35B0991A2DDD}" type="presParOf" srcId="{C62A7976-C9C0-4456-BAD9-3C5EB656DFFE}" destId="{E531C708-F2BC-42F3-8681-CE997BCF5934}" srcOrd="1" destOrd="0" presId="urn:microsoft.com/office/officeart/2008/layout/LinedList"/>
    <dgm:cxn modelId="{2694B9AC-B9C7-4ED4-A3B0-03D259374412}" type="presParOf" srcId="{E531C708-F2BC-42F3-8681-CE997BCF5934}" destId="{1A18431E-3787-4878-BD44-1C2BB84288DA}" srcOrd="0" destOrd="0" presId="urn:microsoft.com/office/officeart/2008/layout/LinedList"/>
    <dgm:cxn modelId="{F9F5544F-BAB8-4617-9F71-E0FD5FCB58F5}" type="presParOf" srcId="{E531C708-F2BC-42F3-8681-CE997BCF5934}" destId="{6EE71FA4-EAFC-48E0-9A0D-28807778D30F}" srcOrd="1" destOrd="0" presId="urn:microsoft.com/office/officeart/2008/layout/LinedList"/>
    <dgm:cxn modelId="{22ADE3BD-BFF6-43A2-8098-2A9027AF819B}" type="presParOf" srcId="{E531C708-F2BC-42F3-8681-CE997BCF5934}" destId="{29227EE4-76CF-413B-8288-DD20FE2899A2}" srcOrd="2" destOrd="0" presId="urn:microsoft.com/office/officeart/2008/layout/LinedList"/>
    <dgm:cxn modelId="{A519B0A5-931B-4D51-B0F9-3344AC7400F1}" type="presParOf" srcId="{C62A7976-C9C0-4456-BAD9-3C5EB656DFFE}" destId="{FA7FC146-B4FD-4857-86DB-2A843D0B1905}" srcOrd="2" destOrd="0" presId="urn:microsoft.com/office/officeart/2008/layout/LinedList"/>
    <dgm:cxn modelId="{6D2C7931-4F5C-44E0-88E4-A96DA27F5C98}" type="presParOf" srcId="{C62A7976-C9C0-4456-BAD9-3C5EB656DFFE}" destId="{99E65CDD-F4D0-4029-8CAE-0C729A2CF8AF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15BCBFA-D65A-4C6E-A391-060D1CC10B13}" type="doc">
      <dgm:prSet loTypeId="urn:microsoft.com/office/officeart/2008/layout/LinedLis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25DB631-7F57-4146-BD49-57965F5A1B84}">
      <dgm:prSet/>
      <dgm:spPr/>
      <dgm:t>
        <a:bodyPr/>
        <a:lstStyle/>
        <a:p>
          <a:r>
            <a:rPr lang="pt-BR" b="1"/>
            <a:t>ʒ]</a:t>
          </a:r>
          <a:endParaRPr lang="pt-BR"/>
        </a:p>
      </dgm:t>
    </dgm:pt>
    <dgm:pt modelId="{0E69A211-1CCD-4175-8045-41EBAEA67F18}" type="parTrans" cxnId="{36A978D8-FB0B-49A6-A232-E7DF4CF71D46}">
      <dgm:prSet/>
      <dgm:spPr/>
      <dgm:t>
        <a:bodyPr/>
        <a:lstStyle/>
        <a:p>
          <a:endParaRPr lang="pt-BR"/>
        </a:p>
      </dgm:t>
    </dgm:pt>
    <dgm:pt modelId="{446C3734-7698-48DF-B3ED-8702FD491B83}" type="sibTrans" cxnId="{36A978D8-FB0B-49A6-A232-E7DF4CF71D46}">
      <dgm:prSet/>
      <dgm:spPr/>
      <dgm:t>
        <a:bodyPr/>
        <a:lstStyle/>
        <a:p>
          <a:endParaRPr lang="pt-BR"/>
        </a:p>
      </dgm:t>
    </dgm:pt>
    <dgm:pt modelId="{FC32B205-6567-4F10-93A3-3EF10ADD61AF}">
      <dgm:prSet/>
      <dgm:spPr/>
      <dgm:t>
        <a:bodyPr/>
        <a:lstStyle/>
        <a:p>
          <a:r>
            <a:rPr lang="pt-BR"/>
            <a:t>jeu	tige	âgé			</a:t>
          </a:r>
        </a:p>
      </dgm:t>
    </dgm:pt>
    <dgm:pt modelId="{43DDCBD4-37D4-4BE5-BF98-2E8B32998FAC}" type="parTrans" cxnId="{7B3F2FB7-53A6-42D4-8B2D-88E6B6F3DE4F}">
      <dgm:prSet/>
      <dgm:spPr/>
      <dgm:t>
        <a:bodyPr/>
        <a:lstStyle/>
        <a:p>
          <a:endParaRPr lang="pt-BR"/>
        </a:p>
      </dgm:t>
    </dgm:pt>
    <dgm:pt modelId="{DC538BCC-8968-4008-AC28-E372809AFFFC}" type="sibTrans" cxnId="{7B3F2FB7-53A6-42D4-8B2D-88E6B6F3DE4F}">
      <dgm:prSet/>
      <dgm:spPr/>
      <dgm:t>
        <a:bodyPr/>
        <a:lstStyle/>
        <a:p>
          <a:endParaRPr lang="pt-BR"/>
        </a:p>
      </dgm:t>
    </dgm:pt>
    <dgm:pt modelId="{FCCB1042-0689-4549-8C2E-141AD51A0B15}">
      <dgm:prSet/>
      <dgm:spPr/>
      <dgm:t>
        <a:bodyPr/>
        <a:lstStyle/>
        <a:p>
          <a:r>
            <a:rPr lang="pt-BR" b="1"/>
            <a:t>[ʀ]</a:t>
          </a:r>
          <a:endParaRPr lang="pt-BR"/>
        </a:p>
      </dgm:t>
    </dgm:pt>
    <dgm:pt modelId="{3E88C2F7-F5BD-46EF-AC3B-7D942E3BF4AC}" type="parTrans" cxnId="{5D3B1097-C23F-4DB0-A37E-0493AE9A6B77}">
      <dgm:prSet/>
      <dgm:spPr/>
      <dgm:t>
        <a:bodyPr/>
        <a:lstStyle/>
        <a:p>
          <a:endParaRPr lang="pt-BR"/>
        </a:p>
      </dgm:t>
    </dgm:pt>
    <dgm:pt modelId="{CE513ABF-9ED7-4C81-B6CB-E6599057FCA2}" type="sibTrans" cxnId="{5D3B1097-C23F-4DB0-A37E-0493AE9A6B77}">
      <dgm:prSet/>
      <dgm:spPr/>
      <dgm:t>
        <a:bodyPr/>
        <a:lstStyle/>
        <a:p>
          <a:endParaRPr lang="pt-BR"/>
        </a:p>
      </dgm:t>
    </dgm:pt>
    <dgm:pt modelId="{60CEC5DB-0149-4FC4-A05E-04D19B930279}">
      <dgm:prSet/>
      <dgm:spPr/>
      <dgm:t>
        <a:bodyPr/>
        <a:lstStyle/>
        <a:p>
          <a:r>
            <a:rPr lang="pt-BR"/>
            <a:t>rat	car	carré			</a:t>
          </a:r>
        </a:p>
      </dgm:t>
    </dgm:pt>
    <dgm:pt modelId="{41FD0838-AC9F-470D-8ABC-B594D5FFFE3C}" type="parTrans" cxnId="{7F2D2696-8BB8-4DF4-9D79-F9158DC7BD20}">
      <dgm:prSet/>
      <dgm:spPr/>
      <dgm:t>
        <a:bodyPr/>
        <a:lstStyle/>
        <a:p>
          <a:endParaRPr lang="pt-BR"/>
        </a:p>
      </dgm:t>
    </dgm:pt>
    <dgm:pt modelId="{87383544-0255-496A-A495-35BC8A351F19}" type="sibTrans" cxnId="{7F2D2696-8BB8-4DF4-9D79-F9158DC7BD20}">
      <dgm:prSet/>
      <dgm:spPr/>
      <dgm:t>
        <a:bodyPr/>
        <a:lstStyle/>
        <a:p>
          <a:endParaRPr lang="pt-BR"/>
        </a:p>
      </dgm:t>
    </dgm:pt>
    <dgm:pt modelId="{5EB920C8-29F7-4C8B-9B42-CEF008B37D0B}">
      <dgm:prSet/>
      <dgm:spPr/>
      <dgm:t>
        <a:bodyPr/>
        <a:lstStyle/>
        <a:p>
          <a:r>
            <a:rPr lang="pt-BR" b="1"/>
            <a:t>[j]</a:t>
          </a:r>
          <a:endParaRPr lang="pt-BR"/>
        </a:p>
      </dgm:t>
    </dgm:pt>
    <dgm:pt modelId="{96DFBD54-ECFF-448E-94F9-F0BFFBE54C4B}" type="parTrans" cxnId="{D28BA9E4-D431-4E0C-A006-3C84B824EE9F}">
      <dgm:prSet/>
      <dgm:spPr/>
      <dgm:t>
        <a:bodyPr/>
        <a:lstStyle/>
        <a:p>
          <a:endParaRPr lang="pt-BR"/>
        </a:p>
      </dgm:t>
    </dgm:pt>
    <dgm:pt modelId="{6CEAC6B0-2059-48AC-9E26-67F96D1C34F3}" type="sibTrans" cxnId="{D28BA9E4-D431-4E0C-A006-3C84B824EE9F}">
      <dgm:prSet/>
      <dgm:spPr/>
      <dgm:t>
        <a:bodyPr/>
        <a:lstStyle/>
        <a:p>
          <a:endParaRPr lang="pt-BR"/>
        </a:p>
      </dgm:t>
    </dgm:pt>
    <dgm:pt modelId="{C90AF760-6EEA-4E9A-BF70-49EF13D6C25A}">
      <dgm:prSet/>
      <dgm:spPr/>
      <dgm:t>
        <a:bodyPr/>
        <a:lstStyle/>
        <a:p>
          <a:r>
            <a:rPr lang="pt-BR"/>
            <a:t>lié	travail	sommeil			</a:t>
          </a:r>
        </a:p>
      </dgm:t>
    </dgm:pt>
    <dgm:pt modelId="{42F89F8D-C19B-4858-8314-733669BCBC6D}" type="parTrans" cxnId="{BB84FC95-7C92-4403-A2F4-C7E3A3C518D4}">
      <dgm:prSet/>
      <dgm:spPr/>
      <dgm:t>
        <a:bodyPr/>
        <a:lstStyle/>
        <a:p>
          <a:endParaRPr lang="pt-BR"/>
        </a:p>
      </dgm:t>
    </dgm:pt>
    <dgm:pt modelId="{3CC6BD0E-7B2A-4254-88E6-53AF0FD172CC}" type="sibTrans" cxnId="{BB84FC95-7C92-4403-A2F4-C7E3A3C518D4}">
      <dgm:prSet/>
      <dgm:spPr/>
      <dgm:t>
        <a:bodyPr/>
        <a:lstStyle/>
        <a:p>
          <a:endParaRPr lang="pt-BR"/>
        </a:p>
      </dgm:t>
    </dgm:pt>
    <dgm:pt modelId="{DD1EF28B-6CA1-4544-B16C-2580EB6C817F}">
      <dgm:prSet/>
      <dgm:spPr/>
      <dgm:t>
        <a:bodyPr/>
        <a:lstStyle/>
        <a:p>
          <a:r>
            <a:rPr lang="pt-BR" b="1"/>
            <a:t>[ɥ]</a:t>
          </a:r>
          <a:endParaRPr lang="pt-BR"/>
        </a:p>
      </dgm:t>
    </dgm:pt>
    <dgm:pt modelId="{0B638A14-D7E2-41E7-9D41-C7AC83B77169}" type="parTrans" cxnId="{F1E86854-30ED-4ABF-90E9-852801D4E18B}">
      <dgm:prSet/>
      <dgm:spPr/>
      <dgm:t>
        <a:bodyPr/>
        <a:lstStyle/>
        <a:p>
          <a:endParaRPr lang="pt-BR"/>
        </a:p>
      </dgm:t>
    </dgm:pt>
    <dgm:pt modelId="{3F18A47F-FBCA-42DD-8BE7-F1850EF2734D}" type="sibTrans" cxnId="{F1E86854-30ED-4ABF-90E9-852801D4E18B}">
      <dgm:prSet/>
      <dgm:spPr/>
      <dgm:t>
        <a:bodyPr/>
        <a:lstStyle/>
        <a:p>
          <a:endParaRPr lang="pt-BR"/>
        </a:p>
      </dgm:t>
    </dgm:pt>
    <dgm:pt modelId="{4963EBEC-DC4B-4EC2-A370-7EA54321DF0B}">
      <dgm:prSet/>
      <dgm:spPr/>
      <dgm:t>
        <a:bodyPr/>
        <a:lstStyle/>
        <a:p>
          <a:r>
            <a:rPr lang="pt-BR"/>
            <a:t>huit					</a:t>
          </a:r>
        </a:p>
      </dgm:t>
    </dgm:pt>
    <dgm:pt modelId="{5D0EBAE5-98E9-4729-BBFF-D0D29FF47EA9}" type="parTrans" cxnId="{5D0AF189-5E01-41FE-9AC0-46D0593EEE10}">
      <dgm:prSet/>
      <dgm:spPr/>
      <dgm:t>
        <a:bodyPr/>
        <a:lstStyle/>
        <a:p>
          <a:endParaRPr lang="pt-BR"/>
        </a:p>
      </dgm:t>
    </dgm:pt>
    <dgm:pt modelId="{DB886A0C-4FFC-4868-B03F-64E4380FCA9A}" type="sibTrans" cxnId="{5D0AF189-5E01-41FE-9AC0-46D0593EEE10}">
      <dgm:prSet/>
      <dgm:spPr/>
      <dgm:t>
        <a:bodyPr/>
        <a:lstStyle/>
        <a:p>
          <a:endParaRPr lang="pt-BR"/>
        </a:p>
      </dgm:t>
    </dgm:pt>
    <dgm:pt modelId="{C842A098-CFB8-4232-BEED-83F39F23D967}">
      <dgm:prSet/>
      <dgm:spPr/>
      <dgm:t>
        <a:bodyPr/>
        <a:lstStyle/>
        <a:p>
          <a:r>
            <a:rPr lang="pt-BR" b="1"/>
            <a:t>[w]</a:t>
          </a:r>
          <a:endParaRPr lang="pt-BR"/>
        </a:p>
      </dgm:t>
    </dgm:pt>
    <dgm:pt modelId="{7C8D3866-EEED-4B71-B0E7-AC4D6772058A}" type="parTrans" cxnId="{765C93AA-EA88-44D2-9A10-880607A47997}">
      <dgm:prSet/>
      <dgm:spPr/>
      <dgm:t>
        <a:bodyPr/>
        <a:lstStyle/>
        <a:p>
          <a:endParaRPr lang="pt-BR"/>
        </a:p>
      </dgm:t>
    </dgm:pt>
    <dgm:pt modelId="{18233725-F629-43C6-A62F-B5C59FD6A407}" type="sibTrans" cxnId="{765C93AA-EA88-44D2-9A10-880607A47997}">
      <dgm:prSet/>
      <dgm:spPr/>
      <dgm:t>
        <a:bodyPr/>
        <a:lstStyle/>
        <a:p>
          <a:endParaRPr lang="pt-BR"/>
        </a:p>
      </dgm:t>
    </dgm:pt>
    <dgm:pt modelId="{3FFD6DCA-5796-4795-88C0-CA28E7B2C5E9}">
      <dgm:prSet/>
      <dgm:spPr/>
      <dgm:t>
        <a:bodyPr/>
        <a:lstStyle/>
        <a:p>
          <a:r>
            <a:rPr lang="pt-BR"/>
            <a:t>oui	moi</a:t>
          </a:r>
        </a:p>
      </dgm:t>
    </dgm:pt>
    <dgm:pt modelId="{E87FE70B-9E33-4792-91D0-07868BD65154}" type="parTrans" cxnId="{A8A9F775-83DF-477A-B320-D0A2F47ABBC0}">
      <dgm:prSet/>
      <dgm:spPr/>
      <dgm:t>
        <a:bodyPr/>
        <a:lstStyle/>
        <a:p>
          <a:endParaRPr lang="pt-BR"/>
        </a:p>
      </dgm:t>
    </dgm:pt>
    <dgm:pt modelId="{BCE73103-7A19-4D57-85B3-50E4E9104A80}" type="sibTrans" cxnId="{A8A9F775-83DF-477A-B320-D0A2F47ABBC0}">
      <dgm:prSet/>
      <dgm:spPr/>
      <dgm:t>
        <a:bodyPr/>
        <a:lstStyle/>
        <a:p>
          <a:endParaRPr lang="pt-BR"/>
        </a:p>
      </dgm:t>
    </dgm:pt>
    <dgm:pt modelId="{ADE32EDD-0643-40FA-84AD-9072F0BD8130}" type="pres">
      <dgm:prSet presAssocID="{A15BCBFA-D65A-4C6E-A391-060D1CC10B13}" presName="vert0" presStyleCnt="0">
        <dgm:presLayoutVars>
          <dgm:dir/>
          <dgm:animOne val="branch"/>
          <dgm:animLvl val="lvl"/>
        </dgm:presLayoutVars>
      </dgm:prSet>
      <dgm:spPr/>
    </dgm:pt>
    <dgm:pt modelId="{7C817D30-0EDB-431F-BDFE-B551B8757D1C}" type="pres">
      <dgm:prSet presAssocID="{E25DB631-7F57-4146-BD49-57965F5A1B84}" presName="thickLine" presStyleLbl="alignNode1" presStyleIdx="0" presStyleCnt="5"/>
      <dgm:spPr/>
    </dgm:pt>
    <dgm:pt modelId="{5C85B1D4-08E3-4192-AA13-23D232297D8D}" type="pres">
      <dgm:prSet presAssocID="{E25DB631-7F57-4146-BD49-57965F5A1B84}" presName="horz1" presStyleCnt="0"/>
      <dgm:spPr/>
    </dgm:pt>
    <dgm:pt modelId="{C33F0299-38E6-495A-BF85-2C55C9722099}" type="pres">
      <dgm:prSet presAssocID="{E25DB631-7F57-4146-BD49-57965F5A1B84}" presName="tx1" presStyleLbl="revTx" presStyleIdx="0" presStyleCnt="10"/>
      <dgm:spPr/>
    </dgm:pt>
    <dgm:pt modelId="{E30C2051-EAD9-4148-AAC2-4AA5EB20E833}" type="pres">
      <dgm:prSet presAssocID="{E25DB631-7F57-4146-BD49-57965F5A1B84}" presName="vert1" presStyleCnt="0"/>
      <dgm:spPr/>
    </dgm:pt>
    <dgm:pt modelId="{2B354BD8-FCD6-4A66-87CF-B19E03DDD712}" type="pres">
      <dgm:prSet presAssocID="{FC32B205-6567-4F10-93A3-3EF10ADD61AF}" presName="vertSpace2a" presStyleCnt="0"/>
      <dgm:spPr/>
    </dgm:pt>
    <dgm:pt modelId="{D6F86D66-2142-4974-A4C3-6F0760381204}" type="pres">
      <dgm:prSet presAssocID="{FC32B205-6567-4F10-93A3-3EF10ADD61AF}" presName="horz2" presStyleCnt="0"/>
      <dgm:spPr/>
    </dgm:pt>
    <dgm:pt modelId="{9D7E281C-9246-4156-BE20-6C0605C0FF79}" type="pres">
      <dgm:prSet presAssocID="{FC32B205-6567-4F10-93A3-3EF10ADD61AF}" presName="horzSpace2" presStyleCnt="0"/>
      <dgm:spPr/>
    </dgm:pt>
    <dgm:pt modelId="{D456FDCD-62BC-465A-9FAF-EC46DF1BB0CC}" type="pres">
      <dgm:prSet presAssocID="{FC32B205-6567-4F10-93A3-3EF10ADD61AF}" presName="tx2" presStyleLbl="revTx" presStyleIdx="1" presStyleCnt="10"/>
      <dgm:spPr/>
    </dgm:pt>
    <dgm:pt modelId="{C373FE48-392D-4F8C-9C69-57CDA69A1BE1}" type="pres">
      <dgm:prSet presAssocID="{FC32B205-6567-4F10-93A3-3EF10ADD61AF}" presName="vert2" presStyleCnt="0"/>
      <dgm:spPr/>
    </dgm:pt>
    <dgm:pt modelId="{4078C23E-3AB4-4238-8BE3-5C6ED681619F}" type="pres">
      <dgm:prSet presAssocID="{FC32B205-6567-4F10-93A3-3EF10ADD61AF}" presName="thinLine2b" presStyleLbl="callout" presStyleIdx="0" presStyleCnt="5"/>
      <dgm:spPr/>
    </dgm:pt>
    <dgm:pt modelId="{E523D01C-D107-4066-8593-8E517532DFAC}" type="pres">
      <dgm:prSet presAssocID="{FC32B205-6567-4F10-93A3-3EF10ADD61AF}" presName="vertSpace2b" presStyleCnt="0"/>
      <dgm:spPr/>
    </dgm:pt>
    <dgm:pt modelId="{29F4133D-FAF4-4E3C-AADE-55A178B6ED17}" type="pres">
      <dgm:prSet presAssocID="{FCCB1042-0689-4549-8C2E-141AD51A0B15}" presName="thickLine" presStyleLbl="alignNode1" presStyleIdx="1" presStyleCnt="5"/>
      <dgm:spPr/>
    </dgm:pt>
    <dgm:pt modelId="{A3812B5E-CBA1-4286-83FD-12FE388F7087}" type="pres">
      <dgm:prSet presAssocID="{FCCB1042-0689-4549-8C2E-141AD51A0B15}" presName="horz1" presStyleCnt="0"/>
      <dgm:spPr/>
    </dgm:pt>
    <dgm:pt modelId="{3843BB47-448B-475C-B30E-6DEC68F791C9}" type="pres">
      <dgm:prSet presAssocID="{FCCB1042-0689-4549-8C2E-141AD51A0B15}" presName="tx1" presStyleLbl="revTx" presStyleIdx="2" presStyleCnt="10"/>
      <dgm:spPr/>
    </dgm:pt>
    <dgm:pt modelId="{5DE07F6A-3815-4B9F-A88E-7733CB482D85}" type="pres">
      <dgm:prSet presAssocID="{FCCB1042-0689-4549-8C2E-141AD51A0B15}" presName="vert1" presStyleCnt="0"/>
      <dgm:spPr/>
    </dgm:pt>
    <dgm:pt modelId="{2FEB1B4F-4C33-4E8B-9619-7E88D17A3874}" type="pres">
      <dgm:prSet presAssocID="{60CEC5DB-0149-4FC4-A05E-04D19B930279}" presName="vertSpace2a" presStyleCnt="0"/>
      <dgm:spPr/>
    </dgm:pt>
    <dgm:pt modelId="{FEFB223A-0CF3-4059-A7B6-4536A4B0ED1E}" type="pres">
      <dgm:prSet presAssocID="{60CEC5DB-0149-4FC4-A05E-04D19B930279}" presName="horz2" presStyleCnt="0"/>
      <dgm:spPr/>
    </dgm:pt>
    <dgm:pt modelId="{D7F7F235-78EC-4B50-B9CD-BBF9E9D5D88E}" type="pres">
      <dgm:prSet presAssocID="{60CEC5DB-0149-4FC4-A05E-04D19B930279}" presName="horzSpace2" presStyleCnt="0"/>
      <dgm:spPr/>
    </dgm:pt>
    <dgm:pt modelId="{1B6EEFA0-D6EE-434D-9970-352BED704513}" type="pres">
      <dgm:prSet presAssocID="{60CEC5DB-0149-4FC4-A05E-04D19B930279}" presName="tx2" presStyleLbl="revTx" presStyleIdx="3" presStyleCnt="10"/>
      <dgm:spPr/>
    </dgm:pt>
    <dgm:pt modelId="{9CB90155-B26E-4F7A-87C4-7BEE33E4DF3B}" type="pres">
      <dgm:prSet presAssocID="{60CEC5DB-0149-4FC4-A05E-04D19B930279}" presName="vert2" presStyleCnt="0"/>
      <dgm:spPr/>
    </dgm:pt>
    <dgm:pt modelId="{E4D4B52C-0C7B-49B6-BCF6-714D300E7CDA}" type="pres">
      <dgm:prSet presAssocID="{60CEC5DB-0149-4FC4-A05E-04D19B930279}" presName="thinLine2b" presStyleLbl="callout" presStyleIdx="1" presStyleCnt="5"/>
      <dgm:spPr/>
    </dgm:pt>
    <dgm:pt modelId="{8C738124-386F-4681-8A07-E4B268D4BC91}" type="pres">
      <dgm:prSet presAssocID="{60CEC5DB-0149-4FC4-A05E-04D19B930279}" presName="vertSpace2b" presStyleCnt="0"/>
      <dgm:spPr/>
    </dgm:pt>
    <dgm:pt modelId="{A636F85C-5CA1-4D26-AF3A-5F0D2EE8FF9B}" type="pres">
      <dgm:prSet presAssocID="{5EB920C8-29F7-4C8B-9B42-CEF008B37D0B}" presName="thickLine" presStyleLbl="alignNode1" presStyleIdx="2" presStyleCnt="5"/>
      <dgm:spPr/>
    </dgm:pt>
    <dgm:pt modelId="{C0AF68E2-E033-4896-96EC-DF7322A7A16C}" type="pres">
      <dgm:prSet presAssocID="{5EB920C8-29F7-4C8B-9B42-CEF008B37D0B}" presName="horz1" presStyleCnt="0"/>
      <dgm:spPr/>
    </dgm:pt>
    <dgm:pt modelId="{797D6B16-B83E-453A-BA48-B040D8914C56}" type="pres">
      <dgm:prSet presAssocID="{5EB920C8-29F7-4C8B-9B42-CEF008B37D0B}" presName="tx1" presStyleLbl="revTx" presStyleIdx="4" presStyleCnt="10"/>
      <dgm:spPr/>
    </dgm:pt>
    <dgm:pt modelId="{47FD4885-7211-41A6-9927-4AA79180A2B3}" type="pres">
      <dgm:prSet presAssocID="{5EB920C8-29F7-4C8B-9B42-CEF008B37D0B}" presName="vert1" presStyleCnt="0"/>
      <dgm:spPr/>
    </dgm:pt>
    <dgm:pt modelId="{F1FF8D45-1663-4A34-8874-5BBBA2D61CCF}" type="pres">
      <dgm:prSet presAssocID="{C90AF760-6EEA-4E9A-BF70-49EF13D6C25A}" presName="vertSpace2a" presStyleCnt="0"/>
      <dgm:spPr/>
    </dgm:pt>
    <dgm:pt modelId="{815D95BD-63BD-4DA2-9ABE-8369C5C0E2E5}" type="pres">
      <dgm:prSet presAssocID="{C90AF760-6EEA-4E9A-BF70-49EF13D6C25A}" presName="horz2" presStyleCnt="0"/>
      <dgm:spPr/>
    </dgm:pt>
    <dgm:pt modelId="{3A06BD7A-A69E-46FA-940A-B3EF9E8000DD}" type="pres">
      <dgm:prSet presAssocID="{C90AF760-6EEA-4E9A-BF70-49EF13D6C25A}" presName="horzSpace2" presStyleCnt="0"/>
      <dgm:spPr/>
    </dgm:pt>
    <dgm:pt modelId="{1C4F9497-A2EF-44B1-BE04-63A6C6ED314A}" type="pres">
      <dgm:prSet presAssocID="{C90AF760-6EEA-4E9A-BF70-49EF13D6C25A}" presName="tx2" presStyleLbl="revTx" presStyleIdx="5" presStyleCnt="10"/>
      <dgm:spPr/>
    </dgm:pt>
    <dgm:pt modelId="{CC6DC82A-62BF-4F93-A54D-C21D194FF423}" type="pres">
      <dgm:prSet presAssocID="{C90AF760-6EEA-4E9A-BF70-49EF13D6C25A}" presName="vert2" presStyleCnt="0"/>
      <dgm:spPr/>
    </dgm:pt>
    <dgm:pt modelId="{894F9918-D660-43C6-B3E7-5DBFFF866EED}" type="pres">
      <dgm:prSet presAssocID="{C90AF760-6EEA-4E9A-BF70-49EF13D6C25A}" presName="thinLine2b" presStyleLbl="callout" presStyleIdx="2" presStyleCnt="5"/>
      <dgm:spPr/>
    </dgm:pt>
    <dgm:pt modelId="{90A5F506-6661-4B80-93EA-E524E0D0E135}" type="pres">
      <dgm:prSet presAssocID="{C90AF760-6EEA-4E9A-BF70-49EF13D6C25A}" presName="vertSpace2b" presStyleCnt="0"/>
      <dgm:spPr/>
    </dgm:pt>
    <dgm:pt modelId="{4E5DBBB3-173C-4529-94D4-7151F60B52A5}" type="pres">
      <dgm:prSet presAssocID="{DD1EF28B-6CA1-4544-B16C-2580EB6C817F}" presName="thickLine" presStyleLbl="alignNode1" presStyleIdx="3" presStyleCnt="5"/>
      <dgm:spPr/>
    </dgm:pt>
    <dgm:pt modelId="{5EA09158-A963-403E-B766-8804D3E942FA}" type="pres">
      <dgm:prSet presAssocID="{DD1EF28B-6CA1-4544-B16C-2580EB6C817F}" presName="horz1" presStyleCnt="0"/>
      <dgm:spPr/>
    </dgm:pt>
    <dgm:pt modelId="{FCE2139A-AF52-4649-8BF0-A5AD3B82854B}" type="pres">
      <dgm:prSet presAssocID="{DD1EF28B-6CA1-4544-B16C-2580EB6C817F}" presName="tx1" presStyleLbl="revTx" presStyleIdx="6" presStyleCnt="10"/>
      <dgm:spPr/>
    </dgm:pt>
    <dgm:pt modelId="{775BCD24-E118-4B6C-AF0D-A892905BA758}" type="pres">
      <dgm:prSet presAssocID="{DD1EF28B-6CA1-4544-B16C-2580EB6C817F}" presName="vert1" presStyleCnt="0"/>
      <dgm:spPr/>
    </dgm:pt>
    <dgm:pt modelId="{2A3E0150-61E3-439E-8224-35C79596FE55}" type="pres">
      <dgm:prSet presAssocID="{4963EBEC-DC4B-4EC2-A370-7EA54321DF0B}" presName="vertSpace2a" presStyleCnt="0"/>
      <dgm:spPr/>
    </dgm:pt>
    <dgm:pt modelId="{F857823B-E7AE-426F-935B-AA27126EC8BD}" type="pres">
      <dgm:prSet presAssocID="{4963EBEC-DC4B-4EC2-A370-7EA54321DF0B}" presName="horz2" presStyleCnt="0"/>
      <dgm:spPr/>
    </dgm:pt>
    <dgm:pt modelId="{4AE428AB-ADFE-4615-8B99-5DFD03C28C23}" type="pres">
      <dgm:prSet presAssocID="{4963EBEC-DC4B-4EC2-A370-7EA54321DF0B}" presName="horzSpace2" presStyleCnt="0"/>
      <dgm:spPr/>
    </dgm:pt>
    <dgm:pt modelId="{963E0320-CF40-465F-96A8-DDDD47194EF5}" type="pres">
      <dgm:prSet presAssocID="{4963EBEC-DC4B-4EC2-A370-7EA54321DF0B}" presName="tx2" presStyleLbl="revTx" presStyleIdx="7" presStyleCnt="10"/>
      <dgm:spPr/>
    </dgm:pt>
    <dgm:pt modelId="{6CCA11BF-CEC5-409A-8190-BDC80C9BB629}" type="pres">
      <dgm:prSet presAssocID="{4963EBEC-DC4B-4EC2-A370-7EA54321DF0B}" presName="vert2" presStyleCnt="0"/>
      <dgm:spPr/>
    </dgm:pt>
    <dgm:pt modelId="{EB2296E1-955D-4649-9F25-5482EF576B6D}" type="pres">
      <dgm:prSet presAssocID="{4963EBEC-DC4B-4EC2-A370-7EA54321DF0B}" presName="thinLine2b" presStyleLbl="callout" presStyleIdx="3" presStyleCnt="5"/>
      <dgm:spPr/>
    </dgm:pt>
    <dgm:pt modelId="{2C67B4EE-12C1-4B36-8AB4-CA5D3602997C}" type="pres">
      <dgm:prSet presAssocID="{4963EBEC-DC4B-4EC2-A370-7EA54321DF0B}" presName="vertSpace2b" presStyleCnt="0"/>
      <dgm:spPr/>
    </dgm:pt>
    <dgm:pt modelId="{5DA25A1D-DD64-40F5-BC94-C1E05B1A01B6}" type="pres">
      <dgm:prSet presAssocID="{C842A098-CFB8-4232-BEED-83F39F23D967}" presName="thickLine" presStyleLbl="alignNode1" presStyleIdx="4" presStyleCnt="5"/>
      <dgm:spPr/>
    </dgm:pt>
    <dgm:pt modelId="{EAD48486-5A52-459F-A4BB-CC478F0E435E}" type="pres">
      <dgm:prSet presAssocID="{C842A098-CFB8-4232-BEED-83F39F23D967}" presName="horz1" presStyleCnt="0"/>
      <dgm:spPr/>
    </dgm:pt>
    <dgm:pt modelId="{75D10196-6659-430F-BDC6-9BCD1E2549E5}" type="pres">
      <dgm:prSet presAssocID="{C842A098-CFB8-4232-BEED-83F39F23D967}" presName="tx1" presStyleLbl="revTx" presStyleIdx="8" presStyleCnt="10"/>
      <dgm:spPr/>
    </dgm:pt>
    <dgm:pt modelId="{89BB9D44-FD7E-4412-B12D-C434280B17CC}" type="pres">
      <dgm:prSet presAssocID="{C842A098-CFB8-4232-BEED-83F39F23D967}" presName="vert1" presStyleCnt="0"/>
      <dgm:spPr/>
    </dgm:pt>
    <dgm:pt modelId="{94FF0499-C875-4269-BAC4-4484E2C487D1}" type="pres">
      <dgm:prSet presAssocID="{3FFD6DCA-5796-4795-88C0-CA28E7B2C5E9}" presName="vertSpace2a" presStyleCnt="0"/>
      <dgm:spPr/>
    </dgm:pt>
    <dgm:pt modelId="{9C4B6656-198C-4B04-B7D0-B6AA370FB05E}" type="pres">
      <dgm:prSet presAssocID="{3FFD6DCA-5796-4795-88C0-CA28E7B2C5E9}" presName="horz2" presStyleCnt="0"/>
      <dgm:spPr/>
    </dgm:pt>
    <dgm:pt modelId="{147AA0FB-5431-4B76-A292-35F74BB8DF1C}" type="pres">
      <dgm:prSet presAssocID="{3FFD6DCA-5796-4795-88C0-CA28E7B2C5E9}" presName="horzSpace2" presStyleCnt="0"/>
      <dgm:spPr/>
    </dgm:pt>
    <dgm:pt modelId="{ECD692AC-E5DD-4246-8E86-EADBE272C66F}" type="pres">
      <dgm:prSet presAssocID="{3FFD6DCA-5796-4795-88C0-CA28E7B2C5E9}" presName="tx2" presStyleLbl="revTx" presStyleIdx="9" presStyleCnt="10"/>
      <dgm:spPr/>
    </dgm:pt>
    <dgm:pt modelId="{69EFA5BD-A5E4-452F-8122-B9D22BA91F04}" type="pres">
      <dgm:prSet presAssocID="{3FFD6DCA-5796-4795-88C0-CA28E7B2C5E9}" presName="vert2" presStyleCnt="0"/>
      <dgm:spPr/>
    </dgm:pt>
    <dgm:pt modelId="{8E1CAADD-1034-4FF4-A937-3F9AD46333F3}" type="pres">
      <dgm:prSet presAssocID="{3FFD6DCA-5796-4795-88C0-CA28E7B2C5E9}" presName="thinLine2b" presStyleLbl="callout" presStyleIdx="4" presStyleCnt="5"/>
      <dgm:spPr/>
    </dgm:pt>
    <dgm:pt modelId="{4F1C6351-45E9-478F-A6C6-5260859DD132}" type="pres">
      <dgm:prSet presAssocID="{3FFD6DCA-5796-4795-88C0-CA28E7B2C5E9}" presName="vertSpace2b" presStyleCnt="0"/>
      <dgm:spPr/>
    </dgm:pt>
  </dgm:ptLst>
  <dgm:cxnLst>
    <dgm:cxn modelId="{DD83FA08-4334-47FA-8BF2-D58E1B794E9D}" type="presOf" srcId="{5EB920C8-29F7-4C8B-9B42-CEF008B37D0B}" destId="{797D6B16-B83E-453A-BA48-B040D8914C56}" srcOrd="0" destOrd="0" presId="urn:microsoft.com/office/officeart/2008/layout/LinedList"/>
    <dgm:cxn modelId="{D0767244-E41E-4076-B22C-E031AFE1DF54}" type="presOf" srcId="{60CEC5DB-0149-4FC4-A05E-04D19B930279}" destId="{1B6EEFA0-D6EE-434D-9970-352BED704513}" srcOrd="0" destOrd="0" presId="urn:microsoft.com/office/officeart/2008/layout/LinedList"/>
    <dgm:cxn modelId="{F1E86854-30ED-4ABF-90E9-852801D4E18B}" srcId="{A15BCBFA-D65A-4C6E-A391-060D1CC10B13}" destId="{DD1EF28B-6CA1-4544-B16C-2580EB6C817F}" srcOrd="3" destOrd="0" parTransId="{0B638A14-D7E2-41E7-9D41-C7AC83B77169}" sibTransId="{3F18A47F-FBCA-42DD-8BE7-F1850EF2734D}"/>
    <dgm:cxn modelId="{A8A9F775-83DF-477A-B320-D0A2F47ABBC0}" srcId="{C842A098-CFB8-4232-BEED-83F39F23D967}" destId="{3FFD6DCA-5796-4795-88C0-CA28E7B2C5E9}" srcOrd="0" destOrd="0" parTransId="{E87FE70B-9E33-4792-91D0-07868BD65154}" sibTransId="{BCE73103-7A19-4D57-85B3-50E4E9104A80}"/>
    <dgm:cxn modelId="{5B2EB456-0C47-4A41-B0BF-419D605BE090}" type="presOf" srcId="{E25DB631-7F57-4146-BD49-57965F5A1B84}" destId="{C33F0299-38E6-495A-BF85-2C55C9722099}" srcOrd="0" destOrd="0" presId="urn:microsoft.com/office/officeart/2008/layout/LinedList"/>
    <dgm:cxn modelId="{677ABA84-C633-4527-8C7E-1A45606E7099}" type="presOf" srcId="{FC32B205-6567-4F10-93A3-3EF10ADD61AF}" destId="{D456FDCD-62BC-465A-9FAF-EC46DF1BB0CC}" srcOrd="0" destOrd="0" presId="urn:microsoft.com/office/officeart/2008/layout/LinedList"/>
    <dgm:cxn modelId="{5D0AF189-5E01-41FE-9AC0-46D0593EEE10}" srcId="{DD1EF28B-6CA1-4544-B16C-2580EB6C817F}" destId="{4963EBEC-DC4B-4EC2-A370-7EA54321DF0B}" srcOrd="0" destOrd="0" parTransId="{5D0EBAE5-98E9-4729-BBFF-D0D29FF47EA9}" sibTransId="{DB886A0C-4FFC-4868-B03F-64E4380FCA9A}"/>
    <dgm:cxn modelId="{BB84FC95-7C92-4403-A2F4-C7E3A3C518D4}" srcId="{5EB920C8-29F7-4C8B-9B42-CEF008B37D0B}" destId="{C90AF760-6EEA-4E9A-BF70-49EF13D6C25A}" srcOrd="0" destOrd="0" parTransId="{42F89F8D-C19B-4858-8314-733669BCBC6D}" sibTransId="{3CC6BD0E-7B2A-4254-88E6-53AF0FD172CC}"/>
    <dgm:cxn modelId="{7F2D2696-8BB8-4DF4-9D79-F9158DC7BD20}" srcId="{FCCB1042-0689-4549-8C2E-141AD51A0B15}" destId="{60CEC5DB-0149-4FC4-A05E-04D19B930279}" srcOrd="0" destOrd="0" parTransId="{41FD0838-AC9F-470D-8ABC-B594D5FFFE3C}" sibTransId="{87383544-0255-496A-A495-35BC8A351F19}"/>
    <dgm:cxn modelId="{5D3B1097-C23F-4DB0-A37E-0493AE9A6B77}" srcId="{A15BCBFA-D65A-4C6E-A391-060D1CC10B13}" destId="{FCCB1042-0689-4549-8C2E-141AD51A0B15}" srcOrd="1" destOrd="0" parTransId="{3E88C2F7-F5BD-46EF-AC3B-7D942E3BF4AC}" sibTransId="{CE513ABF-9ED7-4C81-B6CB-E6599057FCA2}"/>
    <dgm:cxn modelId="{7D6599A0-E077-4C5D-8564-AAD2F0364C14}" type="presOf" srcId="{4963EBEC-DC4B-4EC2-A370-7EA54321DF0B}" destId="{963E0320-CF40-465F-96A8-DDDD47194EF5}" srcOrd="0" destOrd="0" presId="urn:microsoft.com/office/officeart/2008/layout/LinedList"/>
    <dgm:cxn modelId="{765C93AA-EA88-44D2-9A10-880607A47997}" srcId="{A15BCBFA-D65A-4C6E-A391-060D1CC10B13}" destId="{C842A098-CFB8-4232-BEED-83F39F23D967}" srcOrd="4" destOrd="0" parTransId="{7C8D3866-EEED-4B71-B0E7-AC4D6772058A}" sibTransId="{18233725-F629-43C6-A62F-B5C59FD6A407}"/>
    <dgm:cxn modelId="{7B3F2FB7-53A6-42D4-8B2D-88E6B6F3DE4F}" srcId="{E25DB631-7F57-4146-BD49-57965F5A1B84}" destId="{FC32B205-6567-4F10-93A3-3EF10ADD61AF}" srcOrd="0" destOrd="0" parTransId="{43DDCBD4-37D4-4BE5-BF98-2E8B32998FAC}" sibTransId="{DC538BCC-8968-4008-AC28-E372809AFFFC}"/>
    <dgm:cxn modelId="{7A0FD6C1-55E5-4A8A-89EF-FF6D2A7C9669}" type="presOf" srcId="{A15BCBFA-D65A-4C6E-A391-060D1CC10B13}" destId="{ADE32EDD-0643-40FA-84AD-9072F0BD8130}" srcOrd="0" destOrd="0" presId="urn:microsoft.com/office/officeart/2008/layout/LinedList"/>
    <dgm:cxn modelId="{1525C0C4-9429-4E72-BF75-03A580936AAE}" type="presOf" srcId="{C90AF760-6EEA-4E9A-BF70-49EF13D6C25A}" destId="{1C4F9497-A2EF-44B1-BE04-63A6C6ED314A}" srcOrd="0" destOrd="0" presId="urn:microsoft.com/office/officeart/2008/layout/LinedList"/>
    <dgm:cxn modelId="{594FB3D4-B8C0-4C47-8FDD-72F7E01F663D}" type="presOf" srcId="{C842A098-CFB8-4232-BEED-83F39F23D967}" destId="{75D10196-6659-430F-BDC6-9BCD1E2549E5}" srcOrd="0" destOrd="0" presId="urn:microsoft.com/office/officeart/2008/layout/LinedList"/>
    <dgm:cxn modelId="{36A978D8-FB0B-49A6-A232-E7DF4CF71D46}" srcId="{A15BCBFA-D65A-4C6E-A391-060D1CC10B13}" destId="{E25DB631-7F57-4146-BD49-57965F5A1B84}" srcOrd="0" destOrd="0" parTransId="{0E69A211-1CCD-4175-8045-41EBAEA67F18}" sibTransId="{446C3734-7698-48DF-B3ED-8702FD491B83}"/>
    <dgm:cxn modelId="{775560DC-622D-493B-9E4A-D7261EDAF039}" type="presOf" srcId="{FCCB1042-0689-4549-8C2E-141AD51A0B15}" destId="{3843BB47-448B-475C-B30E-6DEC68F791C9}" srcOrd="0" destOrd="0" presId="urn:microsoft.com/office/officeart/2008/layout/LinedList"/>
    <dgm:cxn modelId="{4C8F98E3-6B8B-4437-B583-9BAA7E70BD4B}" type="presOf" srcId="{DD1EF28B-6CA1-4544-B16C-2580EB6C817F}" destId="{FCE2139A-AF52-4649-8BF0-A5AD3B82854B}" srcOrd="0" destOrd="0" presId="urn:microsoft.com/office/officeart/2008/layout/LinedList"/>
    <dgm:cxn modelId="{D28BA9E4-D431-4E0C-A006-3C84B824EE9F}" srcId="{A15BCBFA-D65A-4C6E-A391-060D1CC10B13}" destId="{5EB920C8-29F7-4C8B-9B42-CEF008B37D0B}" srcOrd="2" destOrd="0" parTransId="{96DFBD54-ECFF-448E-94F9-F0BFFBE54C4B}" sibTransId="{6CEAC6B0-2059-48AC-9E26-67F96D1C34F3}"/>
    <dgm:cxn modelId="{9A100AE8-3EAD-423D-994B-56B85854D105}" type="presOf" srcId="{3FFD6DCA-5796-4795-88C0-CA28E7B2C5E9}" destId="{ECD692AC-E5DD-4246-8E86-EADBE272C66F}" srcOrd="0" destOrd="0" presId="urn:microsoft.com/office/officeart/2008/layout/LinedList"/>
    <dgm:cxn modelId="{718127FB-46F7-40A6-A5CE-00A190FC2F5F}" type="presParOf" srcId="{ADE32EDD-0643-40FA-84AD-9072F0BD8130}" destId="{7C817D30-0EDB-431F-BDFE-B551B8757D1C}" srcOrd="0" destOrd="0" presId="urn:microsoft.com/office/officeart/2008/layout/LinedList"/>
    <dgm:cxn modelId="{A40192E3-E9AB-4885-A939-EB2A91FF4896}" type="presParOf" srcId="{ADE32EDD-0643-40FA-84AD-9072F0BD8130}" destId="{5C85B1D4-08E3-4192-AA13-23D232297D8D}" srcOrd="1" destOrd="0" presId="urn:microsoft.com/office/officeart/2008/layout/LinedList"/>
    <dgm:cxn modelId="{11798F27-CB5F-43AF-A075-0FC30B850EF0}" type="presParOf" srcId="{5C85B1D4-08E3-4192-AA13-23D232297D8D}" destId="{C33F0299-38E6-495A-BF85-2C55C9722099}" srcOrd="0" destOrd="0" presId="urn:microsoft.com/office/officeart/2008/layout/LinedList"/>
    <dgm:cxn modelId="{8CAA803C-D302-492C-B85C-85ECD9F041AD}" type="presParOf" srcId="{5C85B1D4-08E3-4192-AA13-23D232297D8D}" destId="{E30C2051-EAD9-4148-AAC2-4AA5EB20E833}" srcOrd="1" destOrd="0" presId="urn:microsoft.com/office/officeart/2008/layout/LinedList"/>
    <dgm:cxn modelId="{E56CB7D0-8AC7-48AA-BB32-409B7BC8F559}" type="presParOf" srcId="{E30C2051-EAD9-4148-AAC2-4AA5EB20E833}" destId="{2B354BD8-FCD6-4A66-87CF-B19E03DDD712}" srcOrd="0" destOrd="0" presId="urn:microsoft.com/office/officeart/2008/layout/LinedList"/>
    <dgm:cxn modelId="{2A35DBE8-DCAA-477F-A6D6-47088C34A137}" type="presParOf" srcId="{E30C2051-EAD9-4148-AAC2-4AA5EB20E833}" destId="{D6F86D66-2142-4974-A4C3-6F0760381204}" srcOrd="1" destOrd="0" presId="urn:microsoft.com/office/officeart/2008/layout/LinedList"/>
    <dgm:cxn modelId="{A711E082-1300-44D5-AEE8-2E837F2A3BA1}" type="presParOf" srcId="{D6F86D66-2142-4974-A4C3-6F0760381204}" destId="{9D7E281C-9246-4156-BE20-6C0605C0FF79}" srcOrd="0" destOrd="0" presId="urn:microsoft.com/office/officeart/2008/layout/LinedList"/>
    <dgm:cxn modelId="{C9A951BB-C91A-4C4D-A04D-664038C29C1B}" type="presParOf" srcId="{D6F86D66-2142-4974-A4C3-6F0760381204}" destId="{D456FDCD-62BC-465A-9FAF-EC46DF1BB0CC}" srcOrd="1" destOrd="0" presId="urn:microsoft.com/office/officeart/2008/layout/LinedList"/>
    <dgm:cxn modelId="{CB980245-AA7C-4D4A-AEDC-B7B93A658006}" type="presParOf" srcId="{D6F86D66-2142-4974-A4C3-6F0760381204}" destId="{C373FE48-392D-4F8C-9C69-57CDA69A1BE1}" srcOrd="2" destOrd="0" presId="urn:microsoft.com/office/officeart/2008/layout/LinedList"/>
    <dgm:cxn modelId="{E16251F5-E744-4500-BE4C-3A5EA7F19FBD}" type="presParOf" srcId="{E30C2051-EAD9-4148-AAC2-4AA5EB20E833}" destId="{4078C23E-3AB4-4238-8BE3-5C6ED681619F}" srcOrd="2" destOrd="0" presId="urn:microsoft.com/office/officeart/2008/layout/LinedList"/>
    <dgm:cxn modelId="{47C82EDD-B99A-485E-AC95-1E057443E421}" type="presParOf" srcId="{E30C2051-EAD9-4148-AAC2-4AA5EB20E833}" destId="{E523D01C-D107-4066-8593-8E517532DFAC}" srcOrd="3" destOrd="0" presId="urn:microsoft.com/office/officeart/2008/layout/LinedList"/>
    <dgm:cxn modelId="{49B31C29-81D9-45B4-B987-E883CD5AE0A1}" type="presParOf" srcId="{ADE32EDD-0643-40FA-84AD-9072F0BD8130}" destId="{29F4133D-FAF4-4E3C-AADE-55A178B6ED17}" srcOrd="2" destOrd="0" presId="urn:microsoft.com/office/officeart/2008/layout/LinedList"/>
    <dgm:cxn modelId="{050DDD2B-AF4B-4EFD-9556-9EF15EC13BDC}" type="presParOf" srcId="{ADE32EDD-0643-40FA-84AD-9072F0BD8130}" destId="{A3812B5E-CBA1-4286-83FD-12FE388F7087}" srcOrd="3" destOrd="0" presId="urn:microsoft.com/office/officeart/2008/layout/LinedList"/>
    <dgm:cxn modelId="{9D18BA3F-A2B7-48FB-9772-27D4F742AB43}" type="presParOf" srcId="{A3812B5E-CBA1-4286-83FD-12FE388F7087}" destId="{3843BB47-448B-475C-B30E-6DEC68F791C9}" srcOrd="0" destOrd="0" presId="urn:microsoft.com/office/officeart/2008/layout/LinedList"/>
    <dgm:cxn modelId="{9D52CEFB-A8E9-4E5F-958A-432E18FEF712}" type="presParOf" srcId="{A3812B5E-CBA1-4286-83FD-12FE388F7087}" destId="{5DE07F6A-3815-4B9F-A88E-7733CB482D85}" srcOrd="1" destOrd="0" presId="urn:microsoft.com/office/officeart/2008/layout/LinedList"/>
    <dgm:cxn modelId="{B7B20AF2-0C26-4782-AB26-50891C3ACF01}" type="presParOf" srcId="{5DE07F6A-3815-4B9F-A88E-7733CB482D85}" destId="{2FEB1B4F-4C33-4E8B-9619-7E88D17A3874}" srcOrd="0" destOrd="0" presId="urn:microsoft.com/office/officeart/2008/layout/LinedList"/>
    <dgm:cxn modelId="{B70F648E-424A-4862-BD9F-0019BB01760E}" type="presParOf" srcId="{5DE07F6A-3815-4B9F-A88E-7733CB482D85}" destId="{FEFB223A-0CF3-4059-A7B6-4536A4B0ED1E}" srcOrd="1" destOrd="0" presId="urn:microsoft.com/office/officeart/2008/layout/LinedList"/>
    <dgm:cxn modelId="{91DC633A-A8CF-4660-9205-189ED52BE134}" type="presParOf" srcId="{FEFB223A-0CF3-4059-A7B6-4536A4B0ED1E}" destId="{D7F7F235-78EC-4B50-B9CD-BBF9E9D5D88E}" srcOrd="0" destOrd="0" presId="urn:microsoft.com/office/officeart/2008/layout/LinedList"/>
    <dgm:cxn modelId="{E4437ED9-C852-46E0-8F48-B6DF43874327}" type="presParOf" srcId="{FEFB223A-0CF3-4059-A7B6-4536A4B0ED1E}" destId="{1B6EEFA0-D6EE-434D-9970-352BED704513}" srcOrd="1" destOrd="0" presId="urn:microsoft.com/office/officeart/2008/layout/LinedList"/>
    <dgm:cxn modelId="{613C6614-267F-4F75-8143-FD2628622C27}" type="presParOf" srcId="{FEFB223A-0CF3-4059-A7B6-4536A4B0ED1E}" destId="{9CB90155-B26E-4F7A-87C4-7BEE33E4DF3B}" srcOrd="2" destOrd="0" presId="urn:microsoft.com/office/officeart/2008/layout/LinedList"/>
    <dgm:cxn modelId="{8E085BCB-108D-4AC7-8850-F176A92965E4}" type="presParOf" srcId="{5DE07F6A-3815-4B9F-A88E-7733CB482D85}" destId="{E4D4B52C-0C7B-49B6-BCF6-714D300E7CDA}" srcOrd="2" destOrd="0" presId="urn:microsoft.com/office/officeart/2008/layout/LinedList"/>
    <dgm:cxn modelId="{2BEADCEB-C17A-424E-8B10-47B590CCD6A5}" type="presParOf" srcId="{5DE07F6A-3815-4B9F-A88E-7733CB482D85}" destId="{8C738124-386F-4681-8A07-E4B268D4BC91}" srcOrd="3" destOrd="0" presId="urn:microsoft.com/office/officeart/2008/layout/LinedList"/>
    <dgm:cxn modelId="{02685B5D-EABA-47B4-8FEF-4533B095F77F}" type="presParOf" srcId="{ADE32EDD-0643-40FA-84AD-9072F0BD8130}" destId="{A636F85C-5CA1-4D26-AF3A-5F0D2EE8FF9B}" srcOrd="4" destOrd="0" presId="urn:microsoft.com/office/officeart/2008/layout/LinedList"/>
    <dgm:cxn modelId="{5D41E4C1-902A-47DB-8446-6F6633CB87AC}" type="presParOf" srcId="{ADE32EDD-0643-40FA-84AD-9072F0BD8130}" destId="{C0AF68E2-E033-4896-96EC-DF7322A7A16C}" srcOrd="5" destOrd="0" presId="urn:microsoft.com/office/officeart/2008/layout/LinedList"/>
    <dgm:cxn modelId="{3C75AC4B-DB8B-49C1-B2B5-0C782433E001}" type="presParOf" srcId="{C0AF68E2-E033-4896-96EC-DF7322A7A16C}" destId="{797D6B16-B83E-453A-BA48-B040D8914C56}" srcOrd="0" destOrd="0" presId="urn:microsoft.com/office/officeart/2008/layout/LinedList"/>
    <dgm:cxn modelId="{6E5C8660-B6EA-4DBD-B18D-51C5284FB80D}" type="presParOf" srcId="{C0AF68E2-E033-4896-96EC-DF7322A7A16C}" destId="{47FD4885-7211-41A6-9927-4AA79180A2B3}" srcOrd="1" destOrd="0" presId="urn:microsoft.com/office/officeart/2008/layout/LinedList"/>
    <dgm:cxn modelId="{29F4D3A8-C18E-416B-A3F8-9673AEBEFBB2}" type="presParOf" srcId="{47FD4885-7211-41A6-9927-4AA79180A2B3}" destId="{F1FF8D45-1663-4A34-8874-5BBBA2D61CCF}" srcOrd="0" destOrd="0" presId="urn:microsoft.com/office/officeart/2008/layout/LinedList"/>
    <dgm:cxn modelId="{977C5BEC-8128-42AA-A095-51E8F64C6B09}" type="presParOf" srcId="{47FD4885-7211-41A6-9927-4AA79180A2B3}" destId="{815D95BD-63BD-4DA2-9ABE-8369C5C0E2E5}" srcOrd="1" destOrd="0" presId="urn:microsoft.com/office/officeart/2008/layout/LinedList"/>
    <dgm:cxn modelId="{28C8753F-26EA-4264-AEFF-2384DC1024BC}" type="presParOf" srcId="{815D95BD-63BD-4DA2-9ABE-8369C5C0E2E5}" destId="{3A06BD7A-A69E-46FA-940A-B3EF9E8000DD}" srcOrd="0" destOrd="0" presId="urn:microsoft.com/office/officeart/2008/layout/LinedList"/>
    <dgm:cxn modelId="{CF92BEEE-867C-478B-A953-1CBEC0641145}" type="presParOf" srcId="{815D95BD-63BD-4DA2-9ABE-8369C5C0E2E5}" destId="{1C4F9497-A2EF-44B1-BE04-63A6C6ED314A}" srcOrd="1" destOrd="0" presId="urn:microsoft.com/office/officeart/2008/layout/LinedList"/>
    <dgm:cxn modelId="{07B71CF6-A1B0-4C6C-91A3-8EC7BCE99E8F}" type="presParOf" srcId="{815D95BD-63BD-4DA2-9ABE-8369C5C0E2E5}" destId="{CC6DC82A-62BF-4F93-A54D-C21D194FF423}" srcOrd="2" destOrd="0" presId="urn:microsoft.com/office/officeart/2008/layout/LinedList"/>
    <dgm:cxn modelId="{3CA6572C-F799-4F9A-ACF2-919377410E33}" type="presParOf" srcId="{47FD4885-7211-41A6-9927-4AA79180A2B3}" destId="{894F9918-D660-43C6-B3E7-5DBFFF866EED}" srcOrd="2" destOrd="0" presId="urn:microsoft.com/office/officeart/2008/layout/LinedList"/>
    <dgm:cxn modelId="{C2A366DB-2CEF-46E9-BB71-81EE545EC822}" type="presParOf" srcId="{47FD4885-7211-41A6-9927-4AA79180A2B3}" destId="{90A5F506-6661-4B80-93EA-E524E0D0E135}" srcOrd="3" destOrd="0" presId="urn:microsoft.com/office/officeart/2008/layout/LinedList"/>
    <dgm:cxn modelId="{BAE532DD-3B8C-4705-8562-D344957FA901}" type="presParOf" srcId="{ADE32EDD-0643-40FA-84AD-9072F0BD8130}" destId="{4E5DBBB3-173C-4529-94D4-7151F60B52A5}" srcOrd="6" destOrd="0" presId="urn:microsoft.com/office/officeart/2008/layout/LinedList"/>
    <dgm:cxn modelId="{7E6E1BF7-9ED4-4946-9A6B-A253ACF2F02C}" type="presParOf" srcId="{ADE32EDD-0643-40FA-84AD-9072F0BD8130}" destId="{5EA09158-A963-403E-B766-8804D3E942FA}" srcOrd="7" destOrd="0" presId="urn:microsoft.com/office/officeart/2008/layout/LinedList"/>
    <dgm:cxn modelId="{82338714-A559-4610-82C9-91874DAF4A4D}" type="presParOf" srcId="{5EA09158-A963-403E-B766-8804D3E942FA}" destId="{FCE2139A-AF52-4649-8BF0-A5AD3B82854B}" srcOrd="0" destOrd="0" presId="urn:microsoft.com/office/officeart/2008/layout/LinedList"/>
    <dgm:cxn modelId="{87306B45-0935-4F81-801B-C7E4AE50E98E}" type="presParOf" srcId="{5EA09158-A963-403E-B766-8804D3E942FA}" destId="{775BCD24-E118-4B6C-AF0D-A892905BA758}" srcOrd="1" destOrd="0" presId="urn:microsoft.com/office/officeart/2008/layout/LinedList"/>
    <dgm:cxn modelId="{A5B16D35-BE3A-4110-93DB-7F836DBE4E7E}" type="presParOf" srcId="{775BCD24-E118-4B6C-AF0D-A892905BA758}" destId="{2A3E0150-61E3-439E-8224-35C79596FE55}" srcOrd="0" destOrd="0" presId="urn:microsoft.com/office/officeart/2008/layout/LinedList"/>
    <dgm:cxn modelId="{531D816F-A45F-4C2A-90C6-252EDA631229}" type="presParOf" srcId="{775BCD24-E118-4B6C-AF0D-A892905BA758}" destId="{F857823B-E7AE-426F-935B-AA27126EC8BD}" srcOrd="1" destOrd="0" presId="urn:microsoft.com/office/officeart/2008/layout/LinedList"/>
    <dgm:cxn modelId="{273B2470-A3F5-4FBE-8879-51C7B3031A3D}" type="presParOf" srcId="{F857823B-E7AE-426F-935B-AA27126EC8BD}" destId="{4AE428AB-ADFE-4615-8B99-5DFD03C28C23}" srcOrd="0" destOrd="0" presId="urn:microsoft.com/office/officeart/2008/layout/LinedList"/>
    <dgm:cxn modelId="{F8B31E06-8AF9-4AC6-8C2A-1ECB55D51764}" type="presParOf" srcId="{F857823B-E7AE-426F-935B-AA27126EC8BD}" destId="{963E0320-CF40-465F-96A8-DDDD47194EF5}" srcOrd="1" destOrd="0" presId="urn:microsoft.com/office/officeart/2008/layout/LinedList"/>
    <dgm:cxn modelId="{FDA552F8-6A4B-49F4-882B-C395E448ED8D}" type="presParOf" srcId="{F857823B-E7AE-426F-935B-AA27126EC8BD}" destId="{6CCA11BF-CEC5-409A-8190-BDC80C9BB629}" srcOrd="2" destOrd="0" presId="urn:microsoft.com/office/officeart/2008/layout/LinedList"/>
    <dgm:cxn modelId="{8FB2CA49-3AC4-4E1A-93B6-C92B98BA3B04}" type="presParOf" srcId="{775BCD24-E118-4B6C-AF0D-A892905BA758}" destId="{EB2296E1-955D-4649-9F25-5482EF576B6D}" srcOrd="2" destOrd="0" presId="urn:microsoft.com/office/officeart/2008/layout/LinedList"/>
    <dgm:cxn modelId="{1C22E2F2-2EC9-4C1E-AB23-570DA0F715FC}" type="presParOf" srcId="{775BCD24-E118-4B6C-AF0D-A892905BA758}" destId="{2C67B4EE-12C1-4B36-8AB4-CA5D3602997C}" srcOrd="3" destOrd="0" presId="urn:microsoft.com/office/officeart/2008/layout/LinedList"/>
    <dgm:cxn modelId="{1DCF2198-36F4-4529-8504-BFF60FD0098B}" type="presParOf" srcId="{ADE32EDD-0643-40FA-84AD-9072F0BD8130}" destId="{5DA25A1D-DD64-40F5-BC94-C1E05B1A01B6}" srcOrd="8" destOrd="0" presId="urn:microsoft.com/office/officeart/2008/layout/LinedList"/>
    <dgm:cxn modelId="{F83D6DFA-FF94-43E7-BA43-7BA665B7606B}" type="presParOf" srcId="{ADE32EDD-0643-40FA-84AD-9072F0BD8130}" destId="{EAD48486-5A52-459F-A4BB-CC478F0E435E}" srcOrd="9" destOrd="0" presId="urn:microsoft.com/office/officeart/2008/layout/LinedList"/>
    <dgm:cxn modelId="{557C8689-8806-4821-9F32-7096A929D1BD}" type="presParOf" srcId="{EAD48486-5A52-459F-A4BB-CC478F0E435E}" destId="{75D10196-6659-430F-BDC6-9BCD1E2549E5}" srcOrd="0" destOrd="0" presId="urn:microsoft.com/office/officeart/2008/layout/LinedList"/>
    <dgm:cxn modelId="{A2C73523-1337-4B7B-8176-47B23F5BB4FB}" type="presParOf" srcId="{EAD48486-5A52-459F-A4BB-CC478F0E435E}" destId="{89BB9D44-FD7E-4412-B12D-C434280B17CC}" srcOrd="1" destOrd="0" presId="urn:microsoft.com/office/officeart/2008/layout/LinedList"/>
    <dgm:cxn modelId="{8AF4268C-7500-428B-882F-C2F1AB2D7FAD}" type="presParOf" srcId="{89BB9D44-FD7E-4412-B12D-C434280B17CC}" destId="{94FF0499-C875-4269-BAC4-4484E2C487D1}" srcOrd="0" destOrd="0" presId="urn:microsoft.com/office/officeart/2008/layout/LinedList"/>
    <dgm:cxn modelId="{13FA45E5-E8A2-44CB-AD80-1DCB81AF7B51}" type="presParOf" srcId="{89BB9D44-FD7E-4412-B12D-C434280B17CC}" destId="{9C4B6656-198C-4B04-B7D0-B6AA370FB05E}" srcOrd="1" destOrd="0" presId="urn:microsoft.com/office/officeart/2008/layout/LinedList"/>
    <dgm:cxn modelId="{13EDD81D-FF8D-4E3C-82DD-BBE7AD36166D}" type="presParOf" srcId="{9C4B6656-198C-4B04-B7D0-B6AA370FB05E}" destId="{147AA0FB-5431-4B76-A292-35F74BB8DF1C}" srcOrd="0" destOrd="0" presId="urn:microsoft.com/office/officeart/2008/layout/LinedList"/>
    <dgm:cxn modelId="{FAFF94DB-8C00-45A7-A70F-8645DC9FD79D}" type="presParOf" srcId="{9C4B6656-198C-4B04-B7D0-B6AA370FB05E}" destId="{ECD692AC-E5DD-4246-8E86-EADBE272C66F}" srcOrd="1" destOrd="0" presId="urn:microsoft.com/office/officeart/2008/layout/LinedList"/>
    <dgm:cxn modelId="{EBBD6C5E-3216-40FD-A569-8AFF54EAB9C8}" type="presParOf" srcId="{9C4B6656-198C-4B04-B7D0-B6AA370FB05E}" destId="{69EFA5BD-A5E4-452F-8122-B9D22BA91F04}" srcOrd="2" destOrd="0" presId="urn:microsoft.com/office/officeart/2008/layout/LinedList"/>
    <dgm:cxn modelId="{1ABDCDFD-1347-457D-9136-5AAE22B8FB1D}" type="presParOf" srcId="{89BB9D44-FD7E-4412-B12D-C434280B17CC}" destId="{8E1CAADD-1034-4FF4-A937-3F9AD46333F3}" srcOrd="2" destOrd="0" presId="urn:microsoft.com/office/officeart/2008/layout/LinedList"/>
    <dgm:cxn modelId="{6ECCB50A-A33C-4345-B6A2-2E6D61123377}" type="presParOf" srcId="{89BB9D44-FD7E-4412-B12D-C434280B17CC}" destId="{4F1C6351-45E9-478F-A6C6-5260859DD132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354AB4-4C76-4967-A660-0FCDFEE09814}">
      <dsp:nvSpPr>
        <dsp:cNvPr id="0" name=""/>
        <dsp:cNvSpPr/>
      </dsp:nvSpPr>
      <dsp:spPr>
        <a:xfrm>
          <a:off x="85120" y="162"/>
          <a:ext cx="4596484" cy="29187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30DEBE8-5B19-40F8-8A09-16757C6DC364}">
      <dsp:nvSpPr>
        <dsp:cNvPr id="0" name=""/>
        <dsp:cNvSpPr/>
      </dsp:nvSpPr>
      <dsp:spPr>
        <a:xfrm>
          <a:off x="595840" y="485346"/>
          <a:ext cx="4596484" cy="2918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900" kern="1200"/>
            <a:t>L’Alphabet</a:t>
          </a:r>
          <a:endParaRPr lang="en-US" sz="4900" kern="1200"/>
        </a:p>
      </dsp:txBody>
      <dsp:txXfrm>
        <a:off x="681328" y="570834"/>
        <a:ext cx="4425508" cy="2747791"/>
      </dsp:txXfrm>
    </dsp:sp>
    <dsp:sp modelId="{6F4EA360-EB8B-445E-89A6-6D91982B783D}">
      <dsp:nvSpPr>
        <dsp:cNvPr id="0" name=""/>
        <dsp:cNvSpPr/>
      </dsp:nvSpPr>
      <dsp:spPr>
        <a:xfrm>
          <a:off x="5703045" y="162"/>
          <a:ext cx="4596484" cy="29187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E4D5759-EFAB-48FD-A746-784060EAB965}">
      <dsp:nvSpPr>
        <dsp:cNvPr id="0" name=""/>
        <dsp:cNvSpPr/>
      </dsp:nvSpPr>
      <dsp:spPr>
        <a:xfrm>
          <a:off x="6213765" y="485346"/>
          <a:ext cx="4596484" cy="2918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b="1" kern="1200"/>
            <a:t>26 lettres / 20 consonnes / 6 voyelles</a:t>
          </a:r>
          <a:endParaRPr lang="en-US" sz="4900" kern="1200"/>
        </a:p>
      </dsp:txBody>
      <dsp:txXfrm>
        <a:off x="6299253" y="570834"/>
        <a:ext cx="4425508" cy="27477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38F3A3-3A69-4583-B067-7E3D5F04B20B}">
      <dsp:nvSpPr>
        <dsp:cNvPr id="0" name=""/>
        <dsp:cNvSpPr/>
      </dsp:nvSpPr>
      <dsp:spPr>
        <a:xfrm>
          <a:off x="0" y="558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485444E-970B-4F7F-A4AF-B29C1E5810F9}">
      <dsp:nvSpPr>
        <dsp:cNvPr id="0" name=""/>
        <dsp:cNvSpPr/>
      </dsp:nvSpPr>
      <dsp:spPr>
        <a:xfrm>
          <a:off x="0" y="558"/>
          <a:ext cx="6496050" cy="507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A a [a]</a:t>
          </a:r>
          <a:endParaRPr lang="en-US" sz="2300" kern="1200"/>
        </a:p>
      </dsp:txBody>
      <dsp:txXfrm>
        <a:off x="0" y="558"/>
        <a:ext cx="6496050" cy="507875"/>
      </dsp:txXfrm>
    </dsp:sp>
    <dsp:sp modelId="{1B7EA745-784F-4F8B-BF30-1012A25FF48E}">
      <dsp:nvSpPr>
        <dsp:cNvPr id="0" name=""/>
        <dsp:cNvSpPr/>
      </dsp:nvSpPr>
      <dsp:spPr>
        <a:xfrm>
          <a:off x="0" y="508434"/>
          <a:ext cx="649605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9FAB34B-FECA-41F7-831B-D09123D3B110}">
      <dsp:nvSpPr>
        <dsp:cNvPr id="0" name=""/>
        <dsp:cNvSpPr/>
      </dsp:nvSpPr>
      <dsp:spPr>
        <a:xfrm>
          <a:off x="0" y="508434"/>
          <a:ext cx="6496050" cy="507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b="1" kern="1200"/>
            <a:t>B b [be]</a:t>
          </a:r>
          <a:endParaRPr lang="en-US" sz="2300" kern="1200"/>
        </a:p>
      </dsp:txBody>
      <dsp:txXfrm>
        <a:off x="0" y="508434"/>
        <a:ext cx="6496050" cy="507875"/>
      </dsp:txXfrm>
    </dsp:sp>
    <dsp:sp modelId="{7761B311-75F8-41F5-B2BC-74F24F5ACD19}">
      <dsp:nvSpPr>
        <dsp:cNvPr id="0" name=""/>
        <dsp:cNvSpPr/>
      </dsp:nvSpPr>
      <dsp:spPr>
        <a:xfrm>
          <a:off x="0" y="1016310"/>
          <a:ext cx="6496050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A127133-7990-4788-A3E8-B873F58FB777}">
      <dsp:nvSpPr>
        <dsp:cNvPr id="0" name=""/>
        <dsp:cNvSpPr/>
      </dsp:nvSpPr>
      <dsp:spPr>
        <a:xfrm>
          <a:off x="0" y="1016310"/>
          <a:ext cx="6496050" cy="507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b="1" kern="1200"/>
            <a:t>C c [se]</a:t>
          </a:r>
          <a:endParaRPr lang="en-US" sz="2300" kern="1200"/>
        </a:p>
      </dsp:txBody>
      <dsp:txXfrm>
        <a:off x="0" y="1016310"/>
        <a:ext cx="6496050" cy="507875"/>
      </dsp:txXfrm>
    </dsp:sp>
    <dsp:sp modelId="{A188DB51-49A8-4CD0-B188-37BB3B479185}">
      <dsp:nvSpPr>
        <dsp:cNvPr id="0" name=""/>
        <dsp:cNvSpPr/>
      </dsp:nvSpPr>
      <dsp:spPr>
        <a:xfrm>
          <a:off x="0" y="1524186"/>
          <a:ext cx="6496050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CDFA3FC-A465-4502-A1FC-00C199832551}">
      <dsp:nvSpPr>
        <dsp:cNvPr id="0" name=""/>
        <dsp:cNvSpPr/>
      </dsp:nvSpPr>
      <dsp:spPr>
        <a:xfrm>
          <a:off x="0" y="1524186"/>
          <a:ext cx="6496050" cy="507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b="1" kern="1200"/>
            <a:t>D d [de]</a:t>
          </a:r>
          <a:endParaRPr lang="en-US" sz="2300" kern="1200"/>
        </a:p>
      </dsp:txBody>
      <dsp:txXfrm>
        <a:off x="0" y="1524186"/>
        <a:ext cx="6496050" cy="507875"/>
      </dsp:txXfrm>
    </dsp:sp>
    <dsp:sp modelId="{878D06D8-79AB-449D-ACD7-3CC5EA471F7B}">
      <dsp:nvSpPr>
        <dsp:cNvPr id="0" name=""/>
        <dsp:cNvSpPr/>
      </dsp:nvSpPr>
      <dsp:spPr>
        <a:xfrm>
          <a:off x="0" y="2032062"/>
          <a:ext cx="6496050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9D41437-93ED-4120-BAC7-CD9AC8F97D9C}">
      <dsp:nvSpPr>
        <dsp:cNvPr id="0" name=""/>
        <dsp:cNvSpPr/>
      </dsp:nvSpPr>
      <dsp:spPr>
        <a:xfrm>
          <a:off x="0" y="2032062"/>
          <a:ext cx="6496050" cy="507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b="1" kern="1200"/>
            <a:t>E e [ə]</a:t>
          </a:r>
          <a:endParaRPr lang="en-US" sz="2300" kern="1200"/>
        </a:p>
      </dsp:txBody>
      <dsp:txXfrm>
        <a:off x="0" y="2032062"/>
        <a:ext cx="6496050" cy="507875"/>
      </dsp:txXfrm>
    </dsp:sp>
    <dsp:sp modelId="{44AF21EA-CA67-43EE-8993-8060A988E986}">
      <dsp:nvSpPr>
        <dsp:cNvPr id="0" name=""/>
        <dsp:cNvSpPr/>
      </dsp:nvSpPr>
      <dsp:spPr>
        <a:xfrm>
          <a:off x="0" y="2539937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C58F5A8-B288-4DF7-AA91-90AF9FADE3A3}">
      <dsp:nvSpPr>
        <dsp:cNvPr id="0" name=""/>
        <dsp:cNvSpPr/>
      </dsp:nvSpPr>
      <dsp:spPr>
        <a:xfrm>
          <a:off x="0" y="2539937"/>
          <a:ext cx="6496050" cy="507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b="1" kern="1200" dirty="0"/>
            <a:t>F </a:t>
          </a:r>
          <a:r>
            <a:rPr lang="pt-BR" sz="2300" b="1" kern="1200" dirty="0" err="1"/>
            <a:t>f</a:t>
          </a:r>
          <a:r>
            <a:rPr lang="pt-BR" sz="2300" b="1" kern="1200" dirty="0"/>
            <a:t> [</a:t>
          </a:r>
          <a:r>
            <a:rPr lang="pt-BR" sz="2300" b="1" kern="1200" dirty="0" err="1"/>
            <a:t>ɛf</a:t>
          </a:r>
          <a:r>
            <a:rPr lang="pt-BR" sz="2300" b="1" kern="1200" dirty="0"/>
            <a:t>]</a:t>
          </a:r>
          <a:endParaRPr lang="en-US" sz="2300" kern="1200" dirty="0"/>
        </a:p>
      </dsp:txBody>
      <dsp:txXfrm>
        <a:off x="0" y="2539937"/>
        <a:ext cx="6496050" cy="507875"/>
      </dsp:txXfrm>
    </dsp:sp>
    <dsp:sp modelId="{A208C432-9E0D-4B3F-A9C5-F19096258DB6}">
      <dsp:nvSpPr>
        <dsp:cNvPr id="0" name=""/>
        <dsp:cNvSpPr/>
      </dsp:nvSpPr>
      <dsp:spPr>
        <a:xfrm>
          <a:off x="0" y="3047813"/>
          <a:ext cx="649605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13AEB26-AFF4-4186-930E-4CCECDEABF3A}">
      <dsp:nvSpPr>
        <dsp:cNvPr id="0" name=""/>
        <dsp:cNvSpPr/>
      </dsp:nvSpPr>
      <dsp:spPr>
        <a:xfrm>
          <a:off x="0" y="3047813"/>
          <a:ext cx="6496050" cy="507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b="1" kern="1200"/>
            <a:t>G g [ʒe]</a:t>
          </a:r>
          <a:endParaRPr lang="en-US" sz="2300" kern="1200"/>
        </a:p>
      </dsp:txBody>
      <dsp:txXfrm>
        <a:off x="0" y="3047813"/>
        <a:ext cx="6496050" cy="507875"/>
      </dsp:txXfrm>
    </dsp:sp>
    <dsp:sp modelId="{9554838A-072F-45C5-9BED-9E1A8680E2AD}">
      <dsp:nvSpPr>
        <dsp:cNvPr id="0" name=""/>
        <dsp:cNvSpPr/>
      </dsp:nvSpPr>
      <dsp:spPr>
        <a:xfrm>
          <a:off x="0" y="3555689"/>
          <a:ext cx="6496050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382CFA8-1FB2-48DF-A292-973BA934428C}">
      <dsp:nvSpPr>
        <dsp:cNvPr id="0" name=""/>
        <dsp:cNvSpPr/>
      </dsp:nvSpPr>
      <dsp:spPr>
        <a:xfrm>
          <a:off x="0" y="3555689"/>
          <a:ext cx="6496050" cy="507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b="1" kern="1200"/>
            <a:t>H h [aʃ]</a:t>
          </a:r>
          <a:endParaRPr lang="en-US" sz="2300" kern="1200"/>
        </a:p>
      </dsp:txBody>
      <dsp:txXfrm>
        <a:off x="0" y="3555689"/>
        <a:ext cx="6496050" cy="507875"/>
      </dsp:txXfrm>
    </dsp:sp>
    <dsp:sp modelId="{43CFDDEE-037B-49CE-860B-09725501A761}">
      <dsp:nvSpPr>
        <dsp:cNvPr id="0" name=""/>
        <dsp:cNvSpPr/>
      </dsp:nvSpPr>
      <dsp:spPr>
        <a:xfrm>
          <a:off x="0" y="4063565"/>
          <a:ext cx="6496050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CB71A26-306B-4F1B-9E5D-E2190EDE9A78}">
      <dsp:nvSpPr>
        <dsp:cNvPr id="0" name=""/>
        <dsp:cNvSpPr/>
      </dsp:nvSpPr>
      <dsp:spPr>
        <a:xfrm>
          <a:off x="0" y="4063565"/>
          <a:ext cx="6496050" cy="507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b="1" kern="1200"/>
            <a:t>I i [i]</a:t>
          </a:r>
          <a:endParaRPr lang="en-US" sz="2300" kern="1200"/>
        </a:p>
      </dsp:txBody>
      <dsp:txXfrm>
        <a:off x="0" y="4063565"/>
        <a:ext cx="6496050" cy="5078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CBB2E6-6A6F-451B-95FB-C019644C96CF}">
      <dsp:nvSpPr>
        <dsp:cNvPr id="0" name=""/>
        <dsp:cNvSpPr/>
      </dsp:nvSpPr>
      <dsp:spPr>
        <a:xfrm>
          <a:off x="0" y="558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040DB9D-46C3-493D-84A6-C2DE45CD0847}">
      <dsp:nvSpPr>
        <dsp:cNvPr id="0" name=""/>
        <dsp:cNvSpPr/>
      </dsp:nvSpPr>
      <dsp:spPr>
        <a:xfrm>
          <a:off x="0" y="558"/>
          <a:ext cx="6496050" cy="507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b="1" kern="1200"/>
            <a:t>J j [ʒi]</a:t>
          </a:r>
          <a:endParaRPr lang="en-US" sz="2300" kern="1200"/>
        </a:p>
      </dsp:txBody>
      <dsp:txXfrm>
        <a:off x="0" y="558"/>
        <a:ext cx="6496050" cy="507875"/>
      </dsp:txXfrm>
    </dsp:sp>
    <dsp:sp modelId="{11B47F8F-4EEB-4A00-9106-522E73A548DA}">
      <dsp:nvSpPr>
        <dsp:cNvPr id="0" name=""/>
        <dsp:cNvSpPr/>
      </dsp:nvSpPr>
      <dsp:spPr>
        <a:xfrm>
          <a:off x="0" y="508434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169352"/>
                <a:satOff val="-829"/>
                <a:lumOff val="466"/>
                <a:alphaOff val="0"/>
                <a:tint val="98000"/>
                <a:lumMod val="114000"/>
              </a:schemeClr>
            </a:gs>
            <a:gs pos="100000">
              <a:schemeClr val="accent2">
                <a:hueOff val="169352"/>
                <a:satOff val="-829"/>
                <a:lumOff val="466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169352"/>
              <a:satOff val="-829"/>
              <a:lumOff val="466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2589258-B62D-4A68-B481-D249DDC89670}">
      <dsp:nvSpPr>
        <dsp:cNvPr id="0" name=""/>
        <dsp:cNvSpPr/>
      </dsp:nvSpPr>
      <dsp:spPr>
        <a:xfrm>
          <a:off x="0" y="508434"/>
          <a:ext cx="6496050" cy="507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K k [ka]</a:t>
          </a:r>
          <a:endParaRPr lang="en-US" sz="2300" kern="1200"/>
        </a:p>
      </dsp:txBody>
      <dsp:txXfrm>
        <a:off x="0" y="508434"/>
        <a:ext cx="6496050" cy="507875"/>
      </dsp:txXfrm>
    </dsp:sp>
    <dsp:sp modelId="{8D351EBC-AAAB-4378-9E99-0669AF50805F}">
      <dsp:nvSpPr>
        <dsp:cNvPr id="0" name=""/>
        <dsp:cNvSpPr/>
      </dsp:nvSpPr>
      <dsp:spPr>
        <a:xfrm>
          <a:off x="0" y="1016310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338703"/>
                <a:satOff val="-1658"/>
                <a:lumOff val="931"/>
                <a:alphaOff val="0"/>
                <a:tint val="98000"/>
                <a:lumMod val="114000"/>
              </a:schemeClr>
            </a:gs>
            <a:gs pos="100000">
              <a:schemeClr val="accent2">
                <a:hueOff val="338703"/>
                <a:satOff val="-1658"/>
                <a:lumOff val="931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338703"/>
              <a:satOff val="-1658"/>
              <a:lumOff val="931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AC1053A-1C7D-41C8-A5C9-DA934D76AE00}">
      <dsp:nvSpPr>
        <dsp:cNvPr id="0" name=""/>
        <dsp:cNvSpPr/>
      </dsp:nvSpPr>
      <dsp:spPr>
        <a:xfrm>
          <a:off x="0" y="1016310"/>
          <a:ext cx="6496050" cy="507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L l [ɛl]</a:t>
          </a:r>
          <a:endParaRPr lang="en-US" sz="2300" kern="1200"/>
        </a:p>
      </dsp:txBody>
      <dsp:txXfrm>
        <a:off x="0" y="1016310"/>
        <a:ext cx="6496050" cy="507875"/>
      </dsp:txXfrm>
    </dsp:sp>
    <dsp:sp modelId="{718E5251-0136-4822-B2B9-7E8D9ACA5AFD}">
      <dsp:nvSpPr>
        <dsp:cNvPr id="0" name=""/>
        <dsp:cNvSpPr/>
      </dsp:nvSpPr>
      <dsp:spPr>
        <a:xfrm>
          <a:off x="0" y="1524186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508055"/>
                <a:satOff val="-2487"/>
                <a:lumOff val="1397"/>
                <a:alphaOff val="0"/>
                <a:tint val="98000"/>
                <a:lumMod val="114000"/>
              </a:schemeClr>
            </a:gs>
            <a:gs pos="100000">
              <a:schemeClr val="accent2">
                <a:hueOff val="508055"/>
                <a:satOff val="-2487"/>
                <a:lumOff val="1397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508055"/>
              <a:satOff val="-2487"/>
              <a:lumOff val="1397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9C8A8D4-8A80-40B1-BA46-B8D704EC293B}">
      <dsp:nvSpPr>
        <dsp:cNvPr id="0" name=""/>
        <dsp:cNvSpPr/>
      </dsp:nvSpPr>
      <dsp:spPr>
        <a:xfrm>
          <a:off x="0" y="1524186"/>
          <a:ext cx="6496050" cy="507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M m [ɛm]</a:t>
          </a:r>
          <a:endParaRPr lang="en-US" sz="2300" kern="1200"/>
        </a:p>
      </dsp:txBody>
      <dsp:txXfrm>
        <a:off x="0" y="1524186"/>
        <a:ext cx="6496050" cy="507875"/>
      </dsp:txXfrm>
    </dsp:sp>
    <dsp:sp modelId="{B0643F4D-F101-4CE9-9599-8C6E546E81AD}">
      <dsp:nvSpPr>
        <dsp:cNvPr id="0" name=""/>
        <dsp:cNvSpPr/>
      </dsp:nvSpPr>
      <dsp:spPr>
        <a:xfrm>
          <a:off x="0" y="2032062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677407"/>
                <a:satOff val="-3316"/>
                <a:lumOff val="1862"/>
                <a:alphaOff val="0"/>
                <a:tint val="98000"/>
                <a:lumMod val="114000"/>
              </a:schemeClr>
            </a:gs>
            <a:gs pos="100000">
              <a:schemeClr val="accent2">
                <a:hueOff val="677407"/>
                <a:satOff val="-3316"/>
                <a:lumOff val="1862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677407"/>
              <a:satOff val="-3316"/>
              <a:lumOff val="1862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B840BCA-55AE-43DF-AF61-F58B733DD068}">
      <dsp:nvSpPr>
        <dsp:cNvPr id="0" name=""/>
        <dsp:cNvSpPr/>
      </dsp:nvSpPr>
      <dsp:spPr>
        <a:xfrm>
          <a:off x="0" y="2032062"/>
          <a:ext cx="6496050" cy="507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b="1" kern="1200"/>
            <a:t>N n [ɛn]</a:t>
          </a:r>
          <a:endParaRPr lang="en-US" sz="2300" kern="1200"/>
        </a:p>
      </dsp:txBody>
      <dsp:txXfrm>
        <a:off x="0" y="2032062"/>
        <a:ext cx="6496050" cy="507875"/>
      </dsp:txXfrm>
    </dsp:sp>
    <dsp:sp modelId="{5830FB2C-A1A4-44CA-BF07-3AAF51CBDC07}">
      <dsp:nvSpPr>
        <dsp:cNvPr id="0" name=""/>
        <dsp:cNvSpPr/>
      </dsp:nvSpPr>
      <dsp:spPr>
        <a:xfrm>
          <a:off x="0" y="2539937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846759"/>
                <a:satOff val="-4145"/>
                <a:lumOff val="2328"/>
                <a:alphaOff val="0"/>
                <a:tint val="98000"/>
                <a:lumMod val="114000"/>
              </a:schemeClr>
            </a:gs>
            <a:gs pos="100000">
              <a:schemeClr val="accent2">
                <a:hueOff val="846759"/>
                <a:satOff val="-4145"/>
                <a:lumOff val="2328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846759"/>
              <a:satOff val="-4145"/>
              <a:lumOff val="2328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507D36C-C5BA-4F0C-9F60-E0236AF05A59}">
      <dsp:nvSpPr>
        <dsp:cNvPr id="0" name=""/>
        <dsp:cNvSpPr/>
      </dsp:nvSpPr>
      <dsp:spPr>
        <a:xfrm>
          <a:off x="0" y="2539937"/>
          <a:ext cx="6496050" cy="507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b="1" kern="1200"/>
            <a:t>O o [o]</a:t>
          </a:r>
          <a:endParaRPr lang="en-US" sz="2300" kern="1200"/>
        </a:p>
      </dsp:txBody>
      <dsp:txXfrm>
        <a:off x="0" y="2539937"/>
        <a:ext cx="6496050" cy="507875"/>
      </dsp:txXfrm>
    </dsp:sp>
    <dsp:sp modelId="{9CB5D65E-601B-4288-A96C-26F9B6BE3364}">
      <dsp:nvSpPr>
        <dsp:cNvPr id="0" name=""/>
        <dsp:cNvSpPr/>
      </dsp:nvSpPr>
      <dsp:spPr>
        <a:xfrm>
          <a:off x="0" y="3047813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1016110"/>
                <a:satOff val="-4974"/>
                <a:lumOff val="2794"/>
                <a:alphaOff val="0"/>
                <a:tint val="98000"/>
                <a:lumMod val="114000"/>
              </a:schemeClr>
            </a:gs>
            <a:gs pos="100000">
              <a:schemeClr val="accent2">
                <a:hueOff val="1016110"/>
                <a:satOff val="-4974"/>
                <a:lumOff val="2794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1016110"/>
              <a:satOff val="-4974"/>
              <a:lumOff val="2794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F597489-C446-4F9E-83A8-A9DF14711B39}">
      <dsp:nvSpPr>
        <dsp:cNvPr id="0" name=""/>
        <dsp:cNvSpPr/>
      </dsp:nvSpPr>
      <dsp:spPr>
        <a:xfrm>
          <a:off x="0" y="3047813"/>
          <a:ext cx="6496050" cy="507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b="1" kern="1200"/>
            <a:t>P p [pe]</a:t>
          </a:r>
          <a:endParaRPr lang="en-US" sz="2300" kern="1200"/>
        </a:p>
      </dsp:txBody>
      <dsp:txXfrm>
        <a:off x="0" y="3047813"/>
        <a:ext cx="6496050" cy="507875"/>
      </dsp:txXfrm>
    </dsp:sp>
    <dsp:sp modelId="{F2043A79-E4A2-414D-BA2A-6F0CD249E2B7}">
      <dsp:nvSpPr>
        <dsp:cNvPr id="0" name=""/>
        <dsp:cNvSpPr/>
      </dsp:nvSpPr>
      <dsp:spPr>
        <a:xfrm>
          <a:off x="0" y="3555689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1185462"/>
                <a:satOff val="-5803"/>
                <a:lumOff val="3259"/>
                <a:alphaOff val="0"/>
                <a:tint val="98000"/>
                <a:lumMod val="114000"/>
              </a:schemeClr>
            </a:gs>
            <a:gs pos="100000">
              <a:schemeClr val="accent2">
                <a:hueOff val="1185462"/>
                <a:satOff val="-5803"/>
                <a:lumOff val="3259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1185462"/>
              <a:satOff val="-5803"/>
              <a:lumOff val="3259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A60FEA5-9E07-42C4-804A-40E743951828}">
      <dsp:nvSpPr>
        <dsp:cNvPr id="0" name=""/>
        <dsp:cNvSpPr/>
      </dsp:nvSpPr>
      <dsp:spPr>
        <a:xfrm>
          <a:off x="0" y="3555689"/>
          <a:ext cx="6496050" cy="507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b="1" kern="1200"/>
            <a:t>Q q [ky]</a:t>
          </a:r>
          <a:endParaRPr lang="en-US" sz="2300" kern="1200"/>
        </a:p>
      </dsp:txBody>
      <dsp:txXfrm>
        <a:off x="0" y="3555689"/>
        <a:ext cx="6496050" cy="507875"/>
      </dsp:txXfrm>
    </dsp:sp>
    <dsp:sp modelId="{849DD68F-4943-46D2-B491-F3554ED80D6E}">
      <dsp:nvSpPr>
        <dsp:cNvPr id="0" name=""/>
        <dsp:cNvSpPr/>
      </dsp:nvSpPr>
      <dsp:spPr>
        <a:xfrm>
          <a:off x="0" y="4063565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1354814"/>
                <a:satOff val="-6632"/>
                <a:lumOff val="3725"/>
                <a:alphaOff val="0"/>
                <a:tint val="98000"/>
                <a:lumMod val="114000"/>
              </a:schemeClr>
            </a:gs>
            <a:gs pos="100000">
              <a:schemeClr val="accent2">
                <a:hueOff val="1354814"/>
                <a:satOff val="-6632"/>
                <a:lumOff val="3725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1354814"/>
              <a:satOff val="-6632"/>
              <a:lumOff val="3725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3A82964-E677-4253-ACFC-51F0F1922474}">
      <dsp:nvSpPr>
        <dsp:cNvPr id="0" name=""/>
        <dsp:cNvSpPr/>
      </dsp:nvSpPr>
      <dsp:spPr>
        <a:xfrm>
          <a:off x="0" y="4063565"/>
          <a:ext cx="6496050" cy="507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b="1" kern="1200"/>
            <a:t>R r [ɛr]</a:t>
          </a:r>
          <a:endParaRPr lang="en-US" sz="2300" kern="1200"/>
        </a:p>
      </dsp:txBody>
      <dsp:txXfrm>
        <a:off x="0" y="4063565"/>
        <a:ext cx="6496050" cy="5078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733226-CDA3-4A43-9902-323423BA7DF2}">
      <dsp:nvSpPr>
        <dsp:cNvPr id="0" name=""/>
        <dsp:cNvSpPr/>
      </dsp:nvSpPr>
      <dsp:spPr>
        <a:xfrm>
          <a:off x="0" y="0"/>
          <a:ext cx="649605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121573-E8DC-4FE7-A1F4-C7D995069643}">
      <dsp:nvSpPr>
        <dsp:cNvPr id="0" name=""/>
        <dsp:cNvSpPr/>
      </dsp:nvSpPr>
      <dsp:spPr>
        <a:xfrm>
          <a:off x="0" y="0"/>
          <a:ext cx="6496050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t-BR" sz="2500" b="1" kern="1200"/>
            <a:t>S s [ɛs]</a:t>
          </a:r>
          <a:endParaRPr lang="en-US" sz="2500" kern="1200"/>
        </a:p>
      </dsp:txBody>
      <dsp:txXfrm>
        <a:off x="0" y="0"/>
        <a:ext cx="6496050" cy="571500"/>
      </dsp:txXfrm>
    </dsp:sp>
    <dsp:sp modelId="{449F1115-8461-4F79-99A6-EC06A67B65AC}">
      <dsp:nvSpPr>
        <dsp:cNvPr id="0" name=""/>
        <dsp:cNvSpPr/>
      </dsp:nvSpPr>
      <dsp:spPr>
        <a:xfrm>
          <a:off x="0" y="571500"/>
          <a:ext cx="6496050" cy="0"/>
        </a:xfrm>
        <a:prstGeom prst="line">
          <a:avLst/>
        </a:prstGeom>
        <a:solidFill>
          <a:schemeClr val="accent2">
            <a:hueOff val="193545"/>
            <a:satOff val="-947"/>
            <a:lumOff val="532"/>
            <a:alphaOff val="0"/>
          </a:schemeClr>
        </a:solidFill>
        <a:ln w="19050" cap="rnd" cmpd="sng" algn="ctr">
          <a:solidFill>
            <a:schemeClr val="accent2">
              <a:hueOff val="193545"/>
              <a:satOff val="-947"/>
              <a:lumOff val="53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39A73C-0185-49FF-8F35-C4F7890E97E4}">
      <dsp:nvSpPr>
        <dsp:cNvPr id="0" name=""/>
        <dsp:cNvSpPr/>
      </dsp:nvSpPr>
      <dsp:spPr>
        <a:xfrm>
          <a:off x="0" y="571500"/>
          <a:ext cx="6496050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t-BR" sz="2500" b="1" kern="1200"/>
            <a:t>T t [te]</a:t>
          </a:r>
          <a:endParaRPr lang="en-US" sz="2500" kern="1200"/>
        </a:p>
      </dsp:txBody>
      <dsp:txXfrm>
        <a:off x="0" y="571500"/>
        <a:ext cx="6496050" cy="571500"/>
      </dsp:txXfrm>
    </dsp:sp>
    <dsp:sp modelId="{731F457A-C7B4-46AC-92AD-5C7F4A96AFC1}">
      <dsp:nvSpPr>
        <dsp:cNvPr id="0" name=""/>
        <dsp:cNvSpPr/>
      </dsp:nvSpPr>
      <dsp:spPr>
        <a:xfrm>
          <a:off x="0" y="1143000"/>
          <a:ext cx="6496050" cy="0"/>
        </a:xfrm>
        <a:prstGeom prst="line">
          <a:avLst/>
        </a:prstGeom>
        <a:solidFill>
          <a:schemeClr val="accent2">
            <a:hueOff val="387090"/>
            <a:satOff val="-1895"/>
            <a:lumOff val="1064"/>
            <a:alphaOff val="0"/>
          </a:schemeClr>
        </a:solidFill>
        <a:ln w="19050" cap="rnd" cmpd="sng" algn="ctr">
          <a:solidFill>
            <a:schemeClr val="accent2">
              <a:hueOff val="387090"/>
              <a:satOff val="-1895"/>
              <a:lumOff val="10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367E1D-83BA-4138-9D7C-2A35847ED8CA}">
      <dsp:nvSpPr>
        <dsp:cNvPr id="0" name=""/>
        <dsp:cNvSpPr/>
      </dsp:nvSpPr>
      <dsp:spPr>
        <a:xfrm>
          <a:off x="0" y="1143000"/>
          <a:ext cx="6496050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t-BR" sz="2500" b="1" kern="1200"/>
            <a:t>U u [y]</a:t>
          </a:r>
          <a:endParaRPr lang="en-US" sz="2500" kern="1200"/>
        </a:p>
      </dsp:txBody>
      <dsp:txXfrm>
        <a:off x="0" y="1143000"/>
        <a:ext cx="6496050" cy="571500"/>
      </dsp:txXfrm>
    </dsp:sp>
    <dsp:sp modelId="{EF583DA7-FC2A-4154-9DF1-FB89EB6947C0}">
      <dsp:nvSpPr>
        <dsp:cNvPr id="0" name=""/>
        <dsp:cNvSpPr/>
      </dsp:nvSpPr>
      <dsp:spPr>
        <a:xfrm>
          <a:off x="0" y="1714500"/>
          <a:ext cx="6496050" cy="0"/>
        </a:xfrm>
        <a:prstGeom prst="line">
          <a:avLst/>
        </a:prstGeom>
        <a:solidFill>
          <a:schemeClr val="accent2">
            <a:hueOff val="580635"/>
            <a:satOff val="-2842"/>
            <a:lumOff val="1596"/>
            <a:alphaOff val="0"/>
          </a:schemeClr>
        </a:solidFill>
        <a:ln w="19050" cap="rnd" cmpd="sng" algn="ctr">
          <a:solidFill>
            <a:schemeClr val="accent2">
              <a:hueOff val="580635"/>
              <a:satOff val="-2842"/>
              <a:lumOff val="15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BF60B9-0B2B-471C-A8EE-FD74C037DB46}">
      <dsp:nvSpPr>
        <dsp:cNvPr id="0" name=""/>
        <dsp:cNvSpPr/>
      </dsp:nvSpPr>
      <dsp:spPr>
        <a:xfrm>
          <a:off x="0" y="1714500"/>
          <a:ext cx="6496050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t-BR" sz="2500" b="1" kern="1200"/>
            <a:t>V v [ve]</a:t>
          </a:r>
          <a:endParaRPr lang="en-US" sz="2500" kern="1200"/>
        </a:p>
      </dsp:txBody>
      <dsp:txXfrm>
        <a:off x="0" y="1714500"/>
        <a:ext cx="6496050" cy="571500"/>
      </dsp:txXfrm>
    </dsp:sp>
    <dsp:sp modelId="{00178DCF-F393-436C-91AF-E91224730D7C}">
      <dsp:nvSpPr>
        <dsp:cNvPr id="0" name=""/>
        <dsp:cNvSpPr/>
      </dsp:nvSpPr>
      <dsp:spPr>
        <a:xfrm>
          <a:off x="0" y="2286000"/>
          <a:ext cx="6496050" cy="0"/>
        </a:xfrm>
        <a:prstGeom prst="line">
          <a:avLst/>
        </a:prstGeom>
        <a:solidFill>
          <a:schemeClr val="accent2">
            <a:hueOff val="774179"/>
            <a:satOff val="-3790"/>
            <a:lumOff val="2129"/>
            <a:alphaOff val="0"/>
          </a:schemeClr>
        </a:solidFill>
        <a:ln w="19050" cap="rnd" cmpd="sng" algn="ctr">
          <a:solidFill>
            <a:schemeClr val="accent2">
              <a:hueOff val="774179"/>
              <a:satOff val="-3790"/>
              <a:lumOff val="21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869ADD-3BF9-440E-81E3-34E8F6AE3A0A}">
      <dsp:nvSpPr>
        <dsp:cNvPr id="0" name=""/>
        <dsp:cNvSpPr/>
      </dsp:nvSpPr>
      <dsp:spPr>
        <a:xfrm>
          <a:off x="0" y="2286000"/>
          <a:ext cx="6496050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b="1" kern="1200"/>
            <a:t>W w [dubleve]</a:t>
          </a:r>
          <a:endParaRPr lang="en-US" sz="2500" kern="1200"/>
        </a:p>
      </dsp:txBody>
      <dsp:txXfrm>
        <a:off x="0" y="2286000"/>
        <a:ext cx="6496050" cy="571500"/>
      </dsp:txXfrm>
    </dsp:sp>
    <dsp:sp modelId="{00930D34-473E-4452-934F-8EB94DBF50F3}">
      <dsp:nvSpPr>
        <dsp:cNvPr id="0" name=""/>
        <dsp:cNvSpPr/>
      </dsp:nvSpPr>
      <dsp:spPr>
        <a:xfrm>
          <a:off x="0" y="2857500"/>
          <a:ext cx="6496050" cy="0"/>
        </a:xfrm>
        <a:prstGeom prst="line">
          <a:avLst/>
        </a:prstGeom>
        <a:solidFill>
          <a:schemeClr val="accent2">
            <a:hueOff val="967724"/>
            <a:satOff val="-4737"/>
            <a:lumOff val="2661"/>
            <a:alphaOff val="0"/>
          </a:schemeClr>
        </a:solidFill>
        <a:ln w="19050" cap="rnd" cmpd="sng" algn="ctr">
          <a:solidFill>
            <a:schemeClr val="accent2">
              <a:hueOff val="967724"/>
              <a:satOff val="-4737"/>
              <a:lumOff val="26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028F67-1365-489A-BF0E-FA1CA8896F42}">
      <dsp:nvSpPr>
        <dsp:cNvPr id="0" name=""/>
        <dsp:cNvSpPr/>
      </dsp:nvSpPr>
      <dsp:spPr>
        <a:xfrm>
          <a:off x="0" y="2857500"/>
          <a:ext cx="6496050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b="1" kern="1200"/>
            <a:t>X x [iks]</a:t>
          </a:r>
          <a:endParaRPr lang="en-US" sz="2500" kern="1200"/>
        </a:p>
      </dsp:txBody>
      <dsp:txXfrm>
        <a:off x="0" y="2857500"/>
        <a:ext cx="6496050" cy="571500"/>
      </dsp:txXfrm>
    </dsp:sp>
    <dsp:sp modelId="{320C97F9-4B3B-4F17-A675-BC58C2F4B9F6}">
      <dsp:nvSpPr>
        <dsp:cNvPr id="0" name=""/>
        <dsp:cNvSpPr/>
      </dsp:nvSpPr>
      <dsp:spPr>
        <a:xfrm>
          <a:off x="0" y="3429000"/>
          <a:ext cx="6496050" cy="0"/>
        </a:xfrm>
        <a:prstGeom prst="line">
          <a:avLst/>
        </a:prstGeom>
        <a:solidFill>
          <a:schemeClr val="accent2">
            <a:hueOff val="1161269"/>
            <a:satOff val="-5685"/>
            <a:lumOff val="3193"/>
            <a:alphaOff val="0"/>
          </a:schemeClr>
        </a:solidFill>
        <a:ln w="19050" cap="rnd" cmpd="sng" algn="ctr">
          <a:solidFill>
            <a:schemeClr val="accent2">
              <a:hueOff val="1161269"/>
              <a:satOff val="-5685"/>
              <a:lumOff val="319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310B94-2463-4E20-9B93-0738C2D4550E}">
      <dsp:nvSpPr>
        <dsp:cNvPr id="0" name=""/>
        <dsp:cNvSpPr/>
      </dsp:nvSpPr>
      <dsp:spPr>
        <a:xfrm>
          <a:off x="0" y="3429000"/>
          <a:ext cx="6496050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b="1" kern="1200"/>
            <a:t>Y y [igrɛk]</a:t>
          </a:r>
          <a:endParaRPr lang="en-US" sz="2500" kern="1200"/>
        </a:p>
      </dsp:txBody>
      <dsp:txXfrm>
        <a:off x="0" y="3429000"/>
        <a:ext cx="6496050" cy="571500"/>
      </dsp:txXfrm>
    </dsp:sp>
    <dsp:sp modelId="{69091F28-4251-4A3E-8B46-B61671834727}">
      <dsp:nvSpPr>
        <dsp:cNvPr id="0" name=""/>
        <dsp:cNvSpPr/>
      </dsp:nvSpPr>
      <dsp:spPr>
        <a:xfrm>
          <a:off x="0" y="4000500"/>
          <a:ext cx="6496050" cy="0"/>
        </a:xfrm>
        <a:prstGeom prst="line">
          <a:avLst/>
        </a:prstGeom>
        <a:solidFill>
          <a:schemeClr val="accent2">
            <a:hueOff val="1354814"/>
            <a:satOff val="-6632"/>
            <a:lumOff val="3725"/>
            <a:alphaOff val="0"/>
          </a:schemeClr>
        </a:solidFill>
        <a:ln w="19050" cap="rnd" cmpd="sng" algn="ctr">
          <a:solidFill>
            <a:schemeClr val="accent2">
              <a:hueOff val="1354814"/>
              <a:satOff val="-6632"/>
              <a:lumOff val="37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907F11-F359-4C91-ABF2-8768203A5AC8}">
      <dsp:nvSpPr>
        <dsp:cNvPr id="0" name=""/>
        <dsp:cNvSpPr/>
      </dsp:nvSpPr>
      <dsp:spPr>
        <a:xfrm>
          <a:off x="0" y="4000500"/>
          <a:ext cx="6496050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b="1" kern="1200"/>
            <a:t>Z z [zɛd]</a:t>
          </a:r>
          <a:endParaRPr lang="en-US" sz="2500" kern="1200"/>
        </a:p>
      </dsp:txBody>
      <dsp:txXfrm>
        <a:off x="0" y="4000500"/>
        <a:ext cx="6496050" cy="5715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9D6A01-9D78-4937-B5B8-598E0A185C1F}">
      <dsp:nvSpPr>
        <dsp:cNvPr id="0" name=""/>
        <dsp:cNvSpPr/>
      </dsp:nvSpPr>
      <dsp:spPr>
        <a:xfrm>
          <a:off x="0" y="1975"/>
          <a:ext cx="9404352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87AC3F3-270E-45DF-947E-91D26A599891}">
      <dsp:nvSpPr>
        <dsp:cNvPr id="0" name=""/>
        <dsp:cNvSpPr/>
      </dsp:nvSpPr>
      <dsp:spPr>
        <a:xfrm>
          <a:off x="0" y="1975"/>
          <a:ext cx="9404352" cy="6737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/>
            <a:t>[y]	sur	sûr	Ursule	eu	</a:t>
          </a:r>
          <a:endParaRPr lang="en-US" sz="3100" kern="1200"/>
        </a:p>
      </dsp:txBody>
      <dsp:txXfrm>
        <a:off x="0" y="1975"/>
        <a:ext cx="9404352" cy="673792"/>
      </dsp:txXfrm>
    </dsp:sp>
    <dsp:sp modelId="{891FB322-4078-4346-9694-AED9FADF1F39}">
      <dsp:nvSpPr>
        <dsp:cNvPr id="0" name=""/>
        <dsp:cNvSpPr/>
      </dsp:nvSpPr>
      <dsp:spPr>
        <a:xfrm>
          <a:off x="0" y="675768"/>
          <a:ext cx="9404352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67E3BB9-78AB-4FBF-9C73-61EDA9EA2E45}">
      <dsp:nvSpPr>
        <dsp:cNvPr id="0" name=""/>
        <dsp:cNvSpPr/>
      </dsp:nvSpPr>
      <dsp:spPr>
        <a:xfrm>
          <a:off x="0" y="675768"/>
          <a:ext cx="9404352" cy="6737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/>
            <a:t>[ø] [ə]	veux	deux	mercredi	Denis	</a:t>
          </a:r>
          <a:endParaRPr lang="en-US" sz="3100" kern="1200"/>
        </a:p>
      </dsp:txBody>
      <dsp:txXfrm>
        <a:off x="0" y="675768"/>
        <a:ext cx="9404352" cy="673792"/>
      </dsp:txXfrm>
    </dsp:sp>
    <dsp:sp modelId="{372A6C85-6FD4-4C4B-9255-5274E639DD97}">
      <dsp:nvSpPr>
        <dsp:cNvPr id="0" name=""/>
        <dsp:cNvSpPr/>
      </dsp:nvSpPr>
      <dsp:spPr>
        <a:xfrm>
          <a:off x="0" y="1349560"/>
          <a:ext cx="9404352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73958B3-12E7-4B6A-B4D3-573130AA8A09}">
      <dsp:nvSpPr>
        <dsp:cNvPr id="0" name=""/>
        <dsp:cNvSpPr/>
      </dsp:nvSpPr>
      <dsp:spPr>
        <a:xfrm>
          <a:off x="0" y="1349560"/>
          <a:ext cx="9404352" cy="6737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/>
            <a:t>[œ]	œuf	neuf	beurre	seul	</a:t>
          </a:r>
          <a:endParaRPr lang="en-US" sz="3100" kern="1200"/>
        </a:p>
      </dsp:txBody>
      <dsp:txXfrm>
        <a:off x="0" y="1349560"/>
        <a:ext cx="9404352" cy="673792"/>
      </dsp:txXfrm>
    </dsp:sp>
    <dsp:sp modelId="{E5A1337B-2170-43B6-B993-CE59FF1C619F}">
      <dsp:nvSpPr>
        <dsp:cNvPr id="0" name=""/>
        <dsp:cNvSpPr/>
      </dsp:nvSpPr>
      <dsp:spPr>
        <a:xfrm>
          <a:off x="0" y="2023352"/>
          <a:ext cx="9404352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13F6C54-4405-4C88-980B-1186B8001774}">
      <dsp:nvSpPr>
        <dsp:cNvPr id="0" name=""/>
        <dsp:cNvSpPr/>
      </dsp:nvSpPr>
      <dsp:spPr>
        <a:xfrm>
          <a:off x="0" y="2023353"/>
          <a:ext cx="9404352" cy="6737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/>
            <a:t>[u]	où	vous	coût	loup	</a:t>
          </a:r>
          <a:endParaRPr lang="en-US" sz="3100" kern="1200"/>
        </a:p>
      </dsp:txBody>
      <dsp:txXfrm>
        <a:off x="0" y="2023353"/>
        <a:ext cx="9404352" cy="673792"/>
      </dsp:txXfrm>
    </dsp:sp>
    <dsp:sp modelId="{ABD90B12-9607-4A93-982C-479CD4736BF4}">
      <dsp:nvSpPr>
        <dsp:cNvPr id="0" name=""/>
        <dsp:cNvSpPr/>
      </dsp:nvSpPr>
      <dsp:spPr>
        <a:xfrm>
          <a:off x="0" y="2697145"/>
          <a:ext cx="9404352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08AA13C-ED4C-4962-B022-6A46D0436B24}">
      <dsp:nvSpPr>
        <dsp:cNvPr id="0" name=""/>
        <dsp:cNvSpPr/>
      </dsp:nvSpPr>
      <dsp:spPr>
        <a:xfrm>
          <a:off x="0" y="2697145"/>
          <a:ext cx="9404352" cy="6737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/>
            <a:t>[o]	au	beau	tôt	pot	</a:t>
          </a:r>
          <a:endParaRPr lang="en-US" sz="3100" kern="1200"/>
        </a:p>
      </dsp:txBody>
      <dsp:txXfrm>
        <a:off x="0" y="2697145"/>
        <a:ext cx="9404352" cy="673792"/>
      </dsp:txXfrm>
    </dsp:sp>
    <dsp:sp modelId="{B736D62F-C1B1-4070-83E8-3E960D47FDD4}">
      <dsp:nvSpPr>
        <dsp:cNvPr id="0" name=""/>
        <dsp:cNvSpPr/>
      </dsp:nvSpPr>
      <dsp:spPr>
        <a:xfrm>
          <a:off x="0" y="3370937"/>
          <a:ext cx="9404352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C620DAC-E2D5-43EB-9991-13185412AF41}">
      <dsp:nvSpPr>
        <dsp:cNvPr id="0" name=""/>
        <dsp:cNvSpPr/>
      </dsp:nvSpPr>
      <dsp:spPr>
        <a:xfrm>
          <a:off x="0" y="3370937"/>
          <a:ext cx="9404352" cy="6737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/>
            <a:t>[ɔ]	os	bol	Victor	Paul</a:t>
          </a:r>
          <a:endParaRPr lang="en-US" sz="3100" kern="1200"/>
        </a:p>
      </dsp:txBody>
      <dsp:txXfrm>
        <a:off x="0" y="3370937"/>
        <a:ext cx="9404352" cy="67379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12D1CA-6ED6-49F2-80DC-597465132D5E}">
      <dsp:nvSpPr>
        <dsp:cNvPr id="0" name=""/>
        <dsp:cNvSpPr/>
      </dsp:nvSpPr>
      <dsp:spPr>
        <a:xfrm>
          <a:off x="0" y="558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D019421-C696-40F8-915C-76126DB8027C}">
      <dsp:nvSpPr>
        <dsp:cNvPr id="0" name=""/>
        <dsp:cNvSpPr/>
      </dsp:nvSpPr>
      <dsp:spPr>
        <a:xfrm>
          <a:off x="0" y="558"/>
          <a:ext cx="6496050" cy="326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[p]</a:t>
          </a:r>
          <a:endParaRPr lang="en-US" sz="1500" kern="1200"/>
        </a:p>
      </dsp:txBody>
      <dsp:txXfrm>
        <a:off x="0" y="558"/>
        <a:ext cx="6496050" cy="326491"/>
      </dsp:txXfrm>
    </dsp:sp>
    <dsp:sp modelId="{9BF15C5C-B289-4001-B106-877D6CB0438A}">
      <dsp:nvSpPr>
        <dsp:cNvPr id="0" name=""/>
        <dsp:cNvSpPr/>
      </dsp:nvSpPr>
      <dsp:spPr>
        <a:xfrm>
          <a:off x="0" y="327049"/>
          <a:ext cx="649605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3B5ED90-FD3E-4924-A7E1-D11CD93AB893}">
      <dsp:nvSpPr>
        <dsp:cNvPr id="0" name=""/>
        <dsp:cNvSpPr/>
      </dsp:nvSpPr>
      <dsp:spPr>
        <a:xfrm>
          <a:off x="0" y="327049"/>
          <a:ext cx="6496050" cy="326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pipe	cap	appel			</a:t>
          </a:r>
          <a:endParaRPr lang="en-US" sz="1500" kern="1200"/>
        </a:p>
      </dsp:txBody>
      <dsp:txXfrm>
        <a:off x="0" y="327049"/>
        <a:ext cx="6496050" cy="326491"/>
      </dsp:txXfrm>
    </dsp:sp>
    <dsp:sp modelId="{836BEC36-0D67-4B82-AE49-724695EE8DA0}">
      <dsp:nvSpPr>
        <dsp:cNvPr id="0" name=""/>
        <dsp:cNvSpPr/>
      </dsp:nvSpPr>
      <dsp:spPr>
        <a:xfrm>
          <a:off x="0" y="653541"/>
          <a:ext cx="6496050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E1146A9-7282-477A-9812-439964400491}">
      <dsp:nvSpPr>
        <dsp:cNvPr id="0" name=""/>
        <dsp:cNvSpPr/>
      </dsp:nvSpPr>
      <dsp:spPr>
        <a:xfrm>
          <a:off x="0" y="653541"/>
          <a:ext cx="6496050" cy="326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[b]</a:t>
          </a:r>
          <a:endParaRPr lang="en-US" sz="1500" kern="1200"/>
        </a:p>
      </dsp:txBody>
      <dsp:txXfrm>
        <a:off x="0" y="653541"/>
        <a:ext cx="6496050" cy="326491"/>
      </dsp:txXfrm>
    </dsp:sp>
    <dsp:sp modelId="{ABF87EB0-B97E-4362-A001-59E2AAC66BE0}">
      <dsp:nvSpPr>
        <dsp:cNvPr id="0" name=""/>
        <dsp:cNvSpPr/>
      </dsp:nvSpPr>
      <dsp:spPr>
        <a:xfrm>
          <a:off x="0" y="980033"/>
          <a:ext cx="6496050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5170DF8-5B7B-4124-BFAE-DC9523789F20}">
      <dsp:nvSpPr>
        <dsp:cNvPr id="0" name=""/>
        <dsp:cNvSpPr/>
      </dsp:nvSpPr>
      <dsp:spPr>
        <a:xfrm>
          <a:off x="0" y="980033"/>
          <a:ext cx="6496050" cy="326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bal	bébé	abbé			</a:t>
          </a:r>
          <a:endParaRPr lang="en-US" sz="1500" kern="1200"/>
        </a:p>
      </dsp:txBody>
      <dsp:txXfrm>
        <a:off x="0" y="980033"/>
        <a:ext cx="6496050" cy="326491"/>
      </dsp:txXfrm>
    </dsp:sp>
    <dsp:sp modelId="{A1153F10-1504-4901-BB45-895CC9561F78}">
      <dsp:nvSpPr>
        <dsp:cNvPr id="0" name=""/>
        <dsp:cNvSpPr/>
      </dsp:nvSpPr>
      <dsp:spPr>
        <a:xfrm>
          <a:off x="0" y="1306524"/>
          <a:ext cx="6496050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F589D7B-252C-4290-86F0-ABE4E689CBB9}">
      <dsp:nvSpPr>
        <dsp:cNvPr id="0" name=""/>
        <dsp:cNvSpPr/>
      </dsp:nvSpPr>
      <dsp:spPr>
        <a:xfrm>
          <a:off x="0" y="1306524"/>
          <a:ext cx="6496050" cy="326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[m]</a:t>
          </a:r>
          <a:endParaRPr lang="en-US" sz="1500" kern="1200"/>
        </a:p>
      </dsp:txBody>
      <dsp:txXfrm>
        <a:off x="0" y="1306524"/>
        <a:ext cx="6496050" cy="326491"/>
      </dsp:txXfrm>
    </dsp:sp>
    <dsp:sp modelId="{DD400938-5FB3-444E-86B8-89628D10C107}">
      <dsp:nvSpPr>
        <dsp:cNvPr id="0" name=""/>
        <dsp:cNvSpPr/>
      </dsp:nvSpPr>
      <dsp:spPr>
        <a:xfrm>
          <a:off x="0" y="1633016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740963D-66FE-4FD5-ABD2-34156653BA90}">
      <dsp:nvSpPr>
        <dsp:cNvPr id="0" name=""/>
        <dsp:cNvSpPr/>
      </dsp:nvSpPr>
      <dsp:spPr>
        <a:xfrm>
          <a:off x="0" y="1633016"/>
          <a:ext cx="6496050" cy="326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Mamie	âme	homme			</a:t>
          </a:r>
          <a:endParaRPr lang="en-US" sz="1500" kern="1200"/>
        </a:p>
      </dsp:txBody>
      <dsp:txXfrm>
        <a:off x="0" y="1633016"/>
        <a:ext cx="6496050" cy="326491"/>
      </dsp:txXfrm>
    </dsp:sp>
    <dsp:sp modelId="{2E975E2F-0798-41CE-A3CE-03D0A305E643}">
      <dsp:nvSpPr>
        <dsp:cNvPr id="0" name=""/>
        <dsp:cNvSpPr/>
      </dsp:nvSpPr>
      <dsp:spPr>
        <a:xfrm>
          <a:off x="0" y="1959508"/>
          <a:ext cx="649605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3035DFF-81C5-44D8-9085-D64B4570D18F}">
      <dsp:nvSpPr>
        <dsp:cNvPr id="0" name=""/>
        <dsp:cNvSpPr/>
      </dsp:nvSpPr>
      <dsp:spPr>
        <a:xfrm>
          <a:off x="0" y="1959508"/>
          <a:ext cx="6496050" cy="326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[t]</a:t>
          </a:r>
          <a:endParaRPr lang="en-US" sz="1500" kern="1200"/>
        </a:p>
      </dsp:txBody>
      <dsp:txXfrm>
        <a:off x="0" y="1959508"/>
        <a:ext cx="6496050" cy="326491"/>
      </dsp:txXfrm>
    </dsp:sp>
    <dsp:sp modelId="{85171CAB-2D38-447A-A38B-439248C2C651}">
      <dsp:nvSpPr>
        <dsp:cNvPr id="0" name=""/>
        <dsp:cNvSpPr/>
      </dsp:nvSpPr>
      <dsp:spPr>
        <a:xfrm>
          <a:off x="0" y="2286000"/>
          <a:ext cx="6496050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F69F7F3-D6DB-4E20-B729-7F0653637556}">
      <dsp:nvSpPr>
        <dsp:cNvPr id="0" name=""/>
        <dsp:cNvSpPr/>
      </dsp:nvSpPr>
      <dsp:spPr>
        <a:xfrm>
          <a:off x="0" y="2286000"/>
          <a:ext cx="6496050" cy="326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tarte	patte	théorie			</a:t>
          </a:r>
          <a:endParaRPr lang="en-US" sz="1500" kern="1200"/>
        </a:p>
      </dsp:txBody>
      <dsp:txXfrm>
        <a:off x="0" y="2286000"/>
        <a:ext cx="6496050" cy="326491"/>
      </dsp:txXfrm>
    </dsp:sp>
    <dsp:sp modelId="{B70150CF-D4CB-46E3-B32A-442951641796}">
      <dsp:nvSpPr>
        <dsp:cNvPr id="0" name=""/>
        <dsp:cNvSpPr/>
      </dsp:nvSpPr>
      <dsp:spPr>
        <a:xfrm>
          <a:off x="0" y="2612491"/>
          <a:ext cx="6496050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E402C2C-F0CE-4A20-9FA7-F3A24F994610}">
      <dsp:nvSpPr>
        <dsp:cNvPr id="0" name=""/>
        <dsp:cNvSpPr/>
      </dsp:nvSpPr>
      <dsp:spPr>
        <a:xfrm>
          <a:off x="0" y="2612491"/>
          <a:ext cx="6496050" cy="326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[d]</a:t>
          </a:r>
          <a:endParaRPr lang="en-US" sz="1500" kern="1200"/>
        </a:p>
      </dsp:txBody>
      <dsp:txXfrm>
        <a:off x="0" y="2612491"/>
        <a:ext cx="6496050" cy="326491"/>
      </dsp:txXfrm>
    </dsp:sp>
    <dsp:sp modelId="{3BC9445B-68B6-45AF-8407-8B43BA7AFF25}">
      <dsp:nvSpPr>
        <dsp:cNvPr id="0" name=""/>
        <dsp:cNvSpPr/>
      </dsp:nvSpPr>
      <dsp:spPr>
        <a:xfrm>
          <a:off x="0" y="2938983"/>
          <a:ext cx="6496050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3407290-7C81-4CE5-96AB-F75AA2DBAD61}">
      <dsp:nvSpPr>
        <dsp:cNvPr id="0" name=""/>
        <dsp:cNvSpPr/>
      </dsp:nvSpPr>
      <dsp:spPr>
        <a:xfrm>
          <a:off x="0" y="2938983"/>
          <a:ext cx="6496050" cy="326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Denis	mode	addition	Alfred		</a:t>
          </a:r>
          <a:endParaRPr lang="en-US" sz="1500" kern="1200"/>
        </a:p>
      </dsp:txBody>
      <dsp:txXfrm>
        <a:off x="0" y="2938983"/>
        <a:ext cx="6496050" cy="326491"/>
      </dsp:txXfrm>
    </dsp:sp>
    <dsp:sp modelId="{961D02EA-BDFA-4D44-B011-1E566C8EB473}">
      <dsp:nvSpPr>
        <dsp:cNvPr id="0" name=""/>
        <dsp:cNvSpPr/>
      </dsp:nvSpPr>
      <dsp:spPr>
        <a:xfrm>
          <a:off x="0" y="3265475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9D07D3C-E053-4B0A-87FA-F0566F8F10C3}">
      <dsp:nvSpPr>
        <dsp:cNvPr id="0" name=""/>
        <dsp:cNvSpPr/>
      </dsp:nvSpPr>
      <dsp:spPr>
        <a:xfrm>
          <a:off x="0" y="3265475"/>
          <a:ext cx="6496050" cy="326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[n]</a:t>
          </a:r>
          <a:endParaRPr lang="en-US" sz="1500" kern="1200"/>
        </a:p>
      </dsp:txBody>
      <dsp:txXfrm>
        <a:off x="0" y="3265475"/>
        <a:ext cx="6496050" cy="326491"/>
      </dsp:txXfrm>
    </dsp:sp>
    <dsp:sp modelId="{636297ED-AB54-4E86-A879-F9112A2336A6}">
      <dsp:nvSpPr>
        <dsp:cNvPr id="0" name=""/>
        <dsp:cNvSpPr/>
      </dsp:nvSpPr>
      <dsp:spPr>
        <a:xfrm>
          <a:off x="0" y="3591966"/>
          <a:ext cx="649605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C779CD9-B6CE-42A2-A4EE-9F92A50675A3}">
      <dsp:nvSpPr>
        <dsp:cNvPr id="0" name=""/>
        <dsp:cNvSpPr/>
      </dsp:nvSpPr>
      <dsp:spPr>
        <a:xfrm>
          <a:off x="0" y="3591966"/>
          <a:ext cx="6496050" cy="326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nous	âne	tonne			</a:t>
          </a:r>
          <a:endParaRPr lang="en-US" sz="1500" kern="1200"/>
        </a:p>
      </dsp:txBody>
      <dsp:txXfrm>
        <a:off x="0" y="3591966"/>
        <a:ext cx="6496050" cy="326491"/>
      </dsp:txXfrm>
    </dsp:sp>
    <dsp:sp modelId="{B4671D77-33F7-49B3-87E4-9C0C882B21FF}">
      <dsp:nvSpPr>
        <dsp:cNvPr id="0" name=""/>
        <dsp:cNvSpPr/>
      </dsp:nvSpPr>
      <dsp:spPr>
        <a:xfrm>
          <a:off x="0" y="3918458"/>
          <a:ext cx="6496050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51F5A60-5782-4494-976E-FB506DE5FA81}">
      <dsp:nvSpPr>
        <dsp:cNvPr id="0" name=""/>
        <dsp:cNvSpPr/>
      </dsp:nvSpPr>
      <dsp:spPr>
        <a:xfrm>
          <a:off x="0" y="3918458"/>
          <a:ext cx="6496050" cy="326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[ɲ]</a:t>
          </a:r>
          <a:endParaRPr lang="en-US" sz="1500" kern="1200"/>
        </a:p>
      </dsp:txBody>
      <dsp:txXfrm>
        <a:off x="0" y="3918458"/>
        <a:ext cx="6496050" cy="326491"/>
      </dsp:txXfrm>
    </dsp:sp>
    <dsp:sp modelId="{52FF339F-ED91-41C6-ABEC-0EAD04B4133F}">
      <dsp:nvSpPr>
        <dsp:cNvPr id="0" name=""/>
        <dsp:cNvSpPr/>
      </dsp:nvSpPr>
      <dsp:spPr>
        <a:xfrm>
          <a:off x="0" y="4244950"/>
          <a:ext cx="6496050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D8873D9-E11F-4B9D-8FC5-1F17499AC350}">
      <dsp:nvSpPr>
        <dsp:cNvPr id="0" name=""/>
        <dsp:cNvSpPr/>
      </dsp:nvSpPr>
      <dsp:spPr>
        <a:xfrm>
          <a:off x="0" y="4244950"/>
          <a:ext cx="6496050" cy="326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signature</a:t>
          </a:r>
          <a:endParaRPr lang="en-US" sz="1500" kern="1200"/>
        </a:p>
      </dsp:txBody>
      <dsp:txXfrm>
        <a:off x="0" y="4244950"/>
        <a:ext cx="6496050" cy="32649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FF339F-ED91-41C6-ABEC-0EAD04B4133F}">
      <dsp:nvSpPr>
        <dsp:cNvPr id="0" name=""/>
        <dsp:cNvSpPr/>
      </dsp:nvSpPr>
      <dsp:spPr>
        <a:xfrm>
          <a:off x="0" y="558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D8873D9-E11F-4B9D-8FC5-1F17499AC350}">
      <dsp:nvSpPr>
        <dsp:cNvPr id="0" name=""/>
        <dsp:cNvSpPr/>
      </dsp:nvSpPr>
      <dsp:spPr>
        <a:xfrm>
          <a:off x="0" y="558"/>
          <a:ext cx="1299209" cy="507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b="1" kern="1200" dirty="0"/>
            <a:t>[k]</a:t>
          </a:r>
          <a:endParaRPr lang="en-US" sz="2300" kern="1200" dirty="0"/>
        </a:p>
      </dsp:txBody>
      <dsp:txXfrm>
        <a:off x="0" y="558"/>
        <a:ext cx="1299209" cy="507875"/>
      </dsp:txXfrm>
    </dsp:sp>
    <dsp:sp modelId="{87672A35-B834-4F84-A903-F62471E8ECD1}">
      <dsp:nvSpPr>
        <dsp:cNvPr id="0" name=""/>
        <dsp:cNvSpPr/>
      </dsp:nvSpPr>
      <dsp:spPr>
        <a:xfrm>
          <a:off x="1396650" y="23620"/>
          <a:ext cx="5099399" cy="461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/>
            <a:t>casse	sac	paquet			</a:t>
          </a:r>
        </a:p>
      </dsp:txBody>
      <dsp:txXfrm>
        <a:off x="1396650" y="23620"/>
        <a:ext cx="5099399" cy="461254"/>
      </dsp:txXfrm>
    </dsp:sp>
    <dsp:sp modelId="{221FD956-B6C2-4AE6-B111-4BB0A8861259}">
      <dsp:nvSpPr>
        <dsp:cNvPr id="0" name=""/>
        <dsp:cNvSpPr/>
      </dsp:nvSpPr>
      <dsp:spPr>
        <a:xfrm>
          <a:off x="1299209" y="484875"/>
          <a:ext cx="5196839" cy="0"/>
        </a:xfrm>
        <a:prstGeom prst="line">
          <a:avLst/>
        </a:prstGeom>
        <a:noFill/>
        <a:ln w="9525" cap="rnd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D4841669-984A-4FCD-A46D-E00F9AB716D9}">
      <dsp:nvSpPr>
        <dsp:cNvPr id="0" name=""/>
        <dsp:cNvSpPr/>
      </dsp:nvSpPr>
      <dsp:spPr>
        <a:xfrm>
          <a:off x="0" y="508434"/>
          <a:ext cx="649605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5EB4EF5-85E0-4A35-A306-B1938DC0D8FC}">
      <dsp:nvSpPr>
        <dsp:cNvPr id="0" name=""/>
        <dsp:cNvSpPr/>
      </dsp:nvSpPr>
      <dsp:spPr>
        <a:xfrm>
          <a:off x="0" y="508434"/>
          <a:ext cx="1299209" cy="507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b="1" kern="1200"/>
            <a:t>[g]</a:t>
          </a:r>
          <a:endParaRPr lang="pt-BR" sz="2300" kern="1200"/>
        </a:p>
      </dsp:txBody>
      <dsp:txXfrm>
        <a:off x="0" y="508434"/>
        <a:ext cx="1299209" cy="507875"/>
      </dsp:txXfrm>
    </dsp:sp>
    <dsp:sp modelId="{8A897075-940F-47E1-A4CC-F9FE2379BD39}">
      <dsp:nvSpPr>
        <dsp:cNvPr id="0" name=""/>
        <dsp:cNvSpPr/>
      </dsp:nvSpPr>
      <dsp:spPr>
        <a:xfrm>
          <a:off x="1396650" y="531496"/>
          <a:ext cx="5099399" cy="461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/>
            <a:t>gaffe	tag	bague			</a:t>
          </a:r>
        </a:p>
      </dsp:txBody>
      <dsp:txXfrm>
        <a:off x="1396650" y="531496"/>
        <a:ext cx="5099399" cy="461254"/>
      </dsp:txXfrm>
    </dsp:sp>
    <dsp:sp modelId="{5FA5798B-E444-42CA-B19E-5414BC3FFFB1}">
      <dsp:nvSpPr>
        <dsp:cNvPr id="0" name=""/>
        <dsp:cNvSpPr/>
      </dsp:nvSpPr>
      <dsp:spPr>
        <a:xfrm>
          <a:off x="1299209" y="992751"/>
          <a:ext cx="5196839" cy="0"/>
        </a:xfrm>
        <a:prstGeom prst="line">
          <a:avLst/>
        </a:prstGeom>
        <a:noFill/>
        <a:ln w="9525" cap="rnd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51E4033D-66DF-4C45-8A49-E5019B37A6F5}">
      <dsp:nvSpPr>
        <dsp:cNvPr id="0" name=""/>
        <dsp:cNvSpPr/>
      </dsp:nvSpPr>
      <dsp:spPr>
        <a:xfrm>
          <a:off x="0" y="1016310"/>
          <a:ext cx="6496050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93D94AA-B77D-42D8-B8D1-E34E484114AA}">
      <dsp:nvSpPr>
        <dsp:cNvPr id="0" name=""/>
        <dsp:cNvSpPr/>
      </dsp:nvSpPr>
      <dsp:spPr>
        <a:xfrm>
          <a:off x="0" y="1016310"/>
          <a:ext cx="1299209" cy="507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b="1" kern="1200"/>
            <a:t>[ŋ]</a:t>
          </a:r>
          <a:endParaRPr lang="pt-BR" sz="2300" kern="1200"/>
        </a:p>
      </dsp:txBody>
      <dsp:txXfrm>
        <a:off x="0" y="1016310"/>
        <a:ext cx="1299209" cy="507875"/>
      </dsp:txXfrm>
    </dsp:sp>
    <dsp:sp modelId="{B7DC9E9E-E7F9-4C5D-A4FD-8462A3D78755}">
      <dsp:nvSpPr>
        <dsp:cNvPr id="0" name=""/>
        <dsp:cNvSpPr/>
      </dsp:nvSpPr>
      <dsp:spPr>
        <a:xfrm>
          <a:off x="1396650" y="1039372"/>
          <a:ext cx="5099399" cy="461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/>
            <a:t>camping					</a:t>
          </a:r>
        </a:p>
      </dsp:txBody>
      <dsp:txXfrm>
        <a:off x="1396650" y="1039372"/>
        <a:ext cx="5099399" cy="461254"/>
      </dsp:txXfrm>
    </dsp:sp>
    <dsp:sp modelId="{2CB84BD1-7CC0-43E0-AEFC-D3769B0A46BE}">
      <dsp:nvSpPr>
        <dsp:cNvPr id="0" name=""/>
        <dsp:cNvSpPr/>
      </dsp:nvSpPr>
      <dsp:spPr>
        <a:xfrm>
          <a:off x="1299209" y="1500627"/>
          <a:ext cx="5196839" cy="0"/>
        </a:xfrm>
        <a:prstGeom prst="line">
          <a:avLst/>
        </a:prstGeom>
        <a:noFill/>
        <a:ln w="9525" cap="rnd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82B60C0A-E0F7-4E60-B812-3B6010E3BB8E}">
      <dsp:nvSpPr>
        <dsp:cNvPr id="0" name=""/>
        <dsp:cNvSpPr/>
      </dsp:nvSpPr>
      <dsp:spPr>
        <a:xfrm>
          <a:off x="0" y="1524186"/>
          <a:ext cx="6496050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C8E9762-C049-420C-9CDE-AA3212968B15}">
      <dsp:nvSpPr>
        <dsp:cNvPr id="0" name=""/>
        <dsp:cNvSpPr/>
      </dsp:nvSpPr>
      <dsp:spPr>
        <a:xfrm>
          <a:off x="0" y="1524186"/>
          <a:ext cx="1299209" cy="507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b="1" kern="1200"/>
            <a:t>[f]</a:t>
          </a:r>
          <a:endParaRPr lang="pt-BR" sz="2300" kern="1200"/>
        </a:p>
      </dsp:txBody>
      <dsp:txXfrm>
        <a:off x="0" y="1524186"/>
        <a:ext cx="1299209" cy="507875"/>
      </dsp:txXfrm>
    </dsp:sp>
    <dsp:sp modelId="{59E2FC7D-54EF-4D8B-B019-F23E6A124B3C}">
      <dsp:nvSpPr>
        <dsp:cNvPr id="0" name=""/>
        <dsp:cNvSpPr/>
      </dsp:nvSpPr>
      <dsp:spPr>
        <a:xfrm>
          <a:off x="1396650" y="1547248"/>
          <a:ext cx="5099399" cy="461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fou	bof	affaire	photo	maçon	nation</a:t>
          </a:r>
        </a:p>
      </dsp:txBody>
      <dsp:txXfrm>
        <a:off x="1396650" y="1547248"/>
        <a:ext cx="5099399" cy="461254"/>
      </dsp:txXfrm>
    </dsp:sp>
    <dsp:sp modelId="{E5521B40-62F8-45E3-8D5A-76FDAB872512}">
      <dsp:nvSpPr>
        <dsp:cNvPr id="0" name=""/>
        <dsp:cNvSpPr/>
      </dsp:nvSpPr>
      <dsp:spPr>
        <a:xfrm>
          <a:off x="1299209" y="2008503"/>
          <a:ext cx="5196839" cy="0"/>
        </a:xfrm>
        <a:prstGeom prst="line">
          <a:avLst/>
        </a:prstGeom>
        <a:noFill/>
        <a:ln w="9525" cap="rnd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BCFA3145-0E85-407F-BFD6-C9F361B46386}">
      <dsp:nvSpPr>
        <dsp:cNvPr id="0" name=""/>
        <dsp:cNvSpPr/>
      </dsp:nvSpPr>
      <dsp:spPr>
        <a:xfrm>
          <a:off x="0" y="2032062"/>
          <a:ext cx="6496050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6A356E1-21CF-448D-985B-DEDEB1474F0D}">
      <dsp:nvSpPr>
        <dsp:cNvPr id="0" name=""/>
        <dsp:cNvSpPr/>
      </dsp:nvSpPr>
      <dsp:spPr>
        <a:xfrm>
          <a:off x="0" y="2032062"/>
          <a:ext cx="1299209" cy="507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b="1" kern="1200"/>
            <a:t>[v]</a:t>
          </a:r>
          <a:endParaRPr lang="pt-BR" sz="2300" kern="1200"/>
        </a:p>
      </dsp:txBody>
      <dsp:txXfrm>
        <a:off x="0" y="2032062"/>
        <a:ext cx="1299209" cy="507875"/>
      </dsp:txXfrm>
    </dsp:sp>
    <dsp:sp modelId="{F615FA1B-37A8-4E9D-B617-21059AC11366}">
      <dsp:nvSpPr>
        <dsp:cNvPr id="0" name=""/>
        <dsp:cNvSpPr/>
      </dsp:nvSpPr>
      <dsp:spPr>
        <a:xfrm>
          <a:off x="1396650" y="2055124"/>
          <a:ext cx="5099399" cy="461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/>
            <a:t>va	cave	avril			</a:t>
          </a:r>
        </a:p>
      </dsp:txBody>
      <dsp:txXfrm>
        <a:off x="1396650" y="2055124"/>
        <a:ext cx="5099399" cy="461254"/>
      </dsp:txXfrm>
    </dsp:sp>
    <dsp:sp modelId="{A378B18B-9B8B-466D-8686-5485B0B480DF}">
      <dsp:nvSpPr>
        <dsp:cNvPr id="0" name=""/>
        <dsp:cNvSpPr/>
      </dsp:nvSpPr>
      <dsp:spPr>
        <a:xfrm>
          <a:off x="1299209" y="2516379"/>
          <a:ext cx="5196839" cy="0"/>
        </a:xfrm>
        <a:prstGeom prst="line">
          <a:avLst/>
        </a:prstGeom>
        <a:noFill/>
        <a:ln w="9525" cap="rnd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D23E3367-9475-4DD7-A98D-58A2B8EEC524}">
      <dsp:nvSpPr>
        <dsp:cNvPr id="0" name=""/>
        <dsp:cNvSpPr/>
      </dsp:nvSpPr>
      <dsp:spPr>
        <a:xfrm>
          <a:off x="0" y="2539937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78A921C-6346-41B0-ACFC-659E1DC0AC72}">
      <dsp:nvSpPr>
        <dsp:cNvPr id="0" name=""/>
        <dsp:cNvSpPr/>
      </dsp:nvSpPr>
      <dsp:spPr>
        <a:xfrm>
          <a:off x="0" y="2539937"/>
          <a:ext cx="1299209" cy="507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b="1" kern="1200"/>
            <a:t>[l]</a:t>
          </a:r>
          <a:endParaRPr lang="pt-BR" sz="2300" kern="1200"/>
        </a:p>
      </dsp:txBody>
      <dsp:txXfrm>
        <a:off x="0" y="2539937"/>
        <a:ext cx="1299209" cy="507875"/>
      </dsp:txXfrm>
    </dsp:sp>
    <dsp:sp modelId="{2BAC2A95-10E4-43A9-AD2F-991C00680517}">
      <dsp:nvSpPr>
        <dsp:cNvPr id="0" name=""/>
        <dsp:cNvSpPr/>
      </dsp:nvSpPr>
      <dsp:spPr>
        <a:xfrm>
          <a:off x="1396650" y="2563000"/>
          <a:ext cx="5099399" cy="461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/>
            <a:t>lit	halle	allé			</a:t>
          </a:r>
        </a:p>
      </dsp:txBody>
      <dsp:txXfrm>
        <a:off x="1396650" y="2563000"/>
        <a:ext cx="5099399" cy="461254"/>
      </dsp:txXfrm>
    </dsp:sp>
    <dsp:sp modelId="{58328FDA-C1E1-43FA-BC48-A3502218F3A3}">
      <dsp:nvSpPr>
        <dsp:cNvPr id="0" name=""/>
        <dsp:cNvSpPr/>
      </dsp:nvSpPr>
      <dsp:spPr>
        <a:xfrm>
          <a:off x="1299209" y="3024255"/>
          <a:ext cx="5196839" cy="0"/>
        </a:xfrm>
        <a:prstGeom prst="line">
          <a:avLst/>
        </a:prstGeom>
        <a:noFill/>
        <a:ln w="9525" cap="rnd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6F7547DC-F0F4-4D36-BF1A-E0300341F32B}">
      <dsp:nvSpPr>
        <dsp:cNvPr id="0" name=""/>
        <dsp:cNvSpPr/>
      </dsp:nvSpPr>
      <dsp:spPr>
        <a:xfrm>
          <a:off x="0" y="3047813"/>
          <a:ext cx="649605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D9893F6-76D1-43E2-B97B-61B1ACE6CED2}">
      <dsp:nvSpPr>
        <dsp:cNvPr id="0" name=""/>
        <dsp:cNvSpPr/>
      </dsp:nvSpPr>
      <dsp:spPr>
        <a:xfrm>
          <a:off x="0" y="3047813"/>
          <a:ext cx="1299209" cy="507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b="1" kern="1200"/>
            <a:t>[s]</a:t>
          </a:r>
          <a:endParaRPr lang="pt-BR" sz="2300" kern="1200"/>
        </a:p>
      </dsp:txBody>
      <dsp:txXfrm>
        <a:off x="0" y="3047813"/>
        <a:ext cx="1299209" cy="507875"/>
      </dsp:txXfrm>
    </dsp:sp>
    <dsp:sp modelId="{2E06B86E-0323-41C3-8D9A-C1DBC477AE3B}">
      <dsp:nvSpPr>
        <dsp:cNvPr id="0" name=""/>
        <dsp:cNvSpPr/>
      </dsp:nvSpPr>
      <dsp:spPr>
        <a:xfrm>
          <a:off x="1396650" y="3070876"/>
          <a:ext cx="5099399" cy="461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/>
            <a:t>si	casse	cerise			</a:t>
          </a:r>
        </a:p>
      </dsp:txBody>
      <dsp:txXfrm>
        <a:off x="1396650" y="3070876"/>
        <a:ext cx="5099399" cy="461254"/>
      </dsp:txXfrm>
    </dsp:sp>
    <dsp:sp modelId="{F59F856A-686D-4821-8682-7FB9259C6917}">
      <dsp:nvSpPr>
        <dsp:cNvPr id="0" name=""/>
        <dsp:cNvSpPr/>
      </dsp:nvSpPr>
      <dsp:spPr>
        <a:xfrm>
          <a:off x="1299209" y="3532131"/>
          <a:ext cx="5196839" cy="0"/>
        </a:xfrm>
        <a:prstGeom prst="line">
          <a:avLst/>
        </a:prstGeom>
        <a:noFill/>
        <a:ln w="9525" cap="rnd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2EF5E372-6C66-4F54-BA1F-A56DA163DD64}">
      <dsp:nvSpPr>
        <dsp:cNvPr id="0" name=""/>
        <dsp:cNvSpPr/>
      </dsp:nvSpPr>
      <dsp:spPr>
        <a:xfrm>
          <a:off x="0" y="3555689"/>
          <a:ext cx="6496050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CB4B61C-1566-410F-8C56-AD9B9E4C32D7}">
      <dsp:nvSpPr>
        <dsp:cNvPr id="0" name=""/>
        <dsp:cNvSpPr/>
      </dsp:nvSpPr>
      <dsp:spPr>
        <a:xfrm>
          <a:off x="0" y="3555689"/>
          <a:ext cx="1299209" cy="507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b="1" kern="1200"/>
            <a:t>[z]</a:t>
          </a:r>
          <a:endParaRPr lang="pt-BR" sz="2300" kern="1200"/>
        </a:p>
      </dsp:txBody>
      <dsp:txXfrm>
        <a:off x="0" y="3555689"/>
        <a:ext cx="1299209" cy="507875"/>
      </dsp:txXfrm>
    </dsp:sp>
    <dsp:sp modelId="{EEBE2384-9560-4F33-8722-B8BAED918AFE}">
      <dsp:nvSpPr>
        <dsp:cNvPr id="0" name=""/>
        <dsp:cNvSpPr/>
      </dsp:nvSpPr>
      <dsp:spPr>
        <a:xfrm>
          <a:off x="1396650" y="3578752"/>
          <a:ext cx="5099399" cy="461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/>
            <a:t>zoo	gaz	base			</a:t>
          </a:r>
        </a:p>
      </dsp:txBody>
      <dsp:txXfrm>
        <a:off x="1396650" y="3578752"/>
        <a:ext cx="5099399" cy="461254"/>
      </dsp:txXfrm>
    </dsp:sp>
    <dsp:sp modelId="{E87C5084-2D52-4C26-B799-C1DE2775D5F2}">
      <dsp:nvSpPr>
        <dsp:cNvPr id="0" name=""/>
        <dsp:cNvSpPr/>
      </dsp:nvSpPr>
      <dsp:spPr>
        <a:xfrm>
          <a:off x="1299209" y="4040007"/>
          <a:ext cx="5196839" cy="0"/>
        </a:xfrm>
        <a:prstGeom prst="line">
          <a:avLst/>
        </a:prstGeom>
        <a:noFill/>
        <a:ln w="9525" cap="rnd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B85B90DD-28DE-47A0-B532-ADBD79398C87}">
      <dsp:nvSpPr>
        <dsp:cNvPr id="0" name=""/>
        <dsp:cNvSpPr/>
      </dsp:nvSpPr>
      <dsp:spPr>
        <a:xfrm>
          <a:off x="0" y="4063565"/>
          <a:ext cx="6496050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11A42DA-58BB-4512-A7AA-EE56659609FD}">
      <dsp:nvSpPr>
        <dsp:cNvPr id="0" name=""/>
        <dsp:cNvSpPr/>
      </dsp:nvSpPr>
      <dsp:spPr>
        <a:xfrm>
          <a:off x="0" y="4063565"/>
          <a:ext cx="1299209" cy="507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b="1" kern="1200"/>
            <a:t>[ ʃ]</a:t>
          </a:r>
          <a:endParaRPr lang="pt-BR" sz="2300" kern="1200"/>
        </a:p>
      </dsp:txBody>
      <dsp:txXfrm>
        <a:off x="0" y="4063565"/>
        <a:ext cx="1299209" cy="507875"/>
      </dsp:txXfrm>
    </dsp:sp>
    <dsp:sp modelId="{6EE71FA4-EAFC-48E0-9A0D-28807778D30F}">
      <dsp:nvSpPr>
        <dsp:cNvPr id="0" name=""/>
        <dsp:cNvSpPr/>
      </dsp:nvSpPr>
      <dsp:spPr>
        <a:xfrm>
          <a:off x="1396650" y="4086628"/>
          <a:ext cx="5099399" cy="461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/>
            <a:t>chat	tache	achat</a:t>
          </a:r>
        </a:p>
      </dsp:txBody>
      <dsp:txXfrm>
        <a:off x="1396650" y="4086628"/>
        <a:ext cx="5099399" cy="461254"/>
      </dsp:txXfrm>
    </dsp:sp>
    <dsp:sp modelId="{FA7FC146-B4FD-4857-86DB-2A843D0B1905}">
      <dsp:nvSpPr>
        <dsp:cNvPr id="0" name=""/>
        <dsp:cNvSpPr/>
      </dsp:nvSpPr>
      <dsp:spPr>
        <a:xfrm>
          <a:off x="1299209" y="4547883"/>
          <a:ext cx="5196839" cy="0"/>
        </a:xfrm>
        <a:prstGeom prst="line">
          <a:avLst/>
        </a:prstGeom>
        <a:noFill/>
        <a:ln w="9525" cap="rnd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17D30-0EDB-431F-BDFE-B551B8757D1C}">
      <dsp:nvSpPr>
        <dsp:cNvPr id="0" name=""/>
        <dsp:cNvSpPr/>
      </dsp:nvSpPr>
      <dsp:spPr>
        <a:xfrm>
          <a:off x="0" y="558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33F0299-38E6-495A-BF85-2C55C9722099}">
      <dsp:nvSpPr>
        <dsp:cNvPr id="0" name=""/>
        <dsp:cNvSpPr/>
      </dsp:nvSpPr>
      <dsp:spPr>
        <a:xfrm>
          <a:off x="0" y="558"/>
          <a:ext cx="1299209" cy="914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200" b="1" kern="1200"/>
            <a:t>ʒ]</a:t>
          </a:r>
          <a:endParaRPr lang="pt-BR" sz="4200" kern="1200"/>
        </a:p>
      </dsp:txBody>
      <dsp:txXfrm>
        <a:off x="0" y="558"/>
        <a:ext cx="1299209" cy="914176"/>
      </dsp:txXfrm>
    </dsp:sp>
    <dsp:sp modelId="{D456FDCD-62BC-465A-9FAF-EC46DF1BB0CC}">
      <dsp:nvSpPr>
        <dsp:cNvPr id="0" name=""/>
        <dsp:cNvSpPr/>
      </dsp:nvSpPr>
      <dsp:spPr>
        <a:xfrm>
          <a:off x="1396650" y="42071"/>
          <a:ext cx="5099399" cy="830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/>
            <a:t>jeu	tige	âgé			</a:t>
          </a:r>
        </a:p>
      </dsp:txBody>
      <dsp:txXfrm>
        <a:off x="1396650" y="42071"/>
        <a:ext cx="5099399" cy="830258"/>
      </dsp:txXfrm>
    </dsp:sp>
    <dsp:sp modelId="{4078C23E-3AB4-4238-8BE3-5C6ED681619F}">
      <dsp:nvSpPr>
        <dsp:cNvPr id="0" name=""/>
        <dsp:cNvSpPr/>
      </dsp:nvSpPr>
      <dsp:spPr>
        <a:xfrm>
          <a:off x="1299209" y="872329"/>
          <a:ext cx="5196839" cy="0"/>
        </a:xfrm>
        <a:prstGeom prst="line">
          <a:avLst/>
        </a:prstGeom>
        <a:noFill/>
        <a:ln w="9525" cap="rnd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29F4133D-FAF4-4E3C-AADE-55A178B6ED17}">
      <dsp:nvSpPr>
        <dsp:cNvPr id="0" name=""/>
        <dsp:cNvSpPr/>
      </dsp:nvSpPr>
      <dsp:spPr>
        <a:xfrm>
          <a:off x="0" y="914734"/>
          <a:ext cx="649605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843BB47-448B-475C-B30E-6DEC68F791C9}">
      <dsp:nvSpPr>
        <dsp:cNvPr id="0" name=""/>
        <dsp:cNvSpPr/>
      </dsp:nvSpPr>
      <dsp:spPr>
        <a:xfrm>
          <a:off x="0" y="914734"/>
          <a:ext cx="1299209" cy="914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200" b="1" kern="1200"/>
            <a:t>[ʀ]</a:t>
          </a:r>
          <a:endParaRPr lang="pt-BR" sz="4200" kern="1200"/>
        </a:p>
      </dsp:txBody>
      <dsp:txXfrm>
        <a:off x="0" y="914734"/>
        <a:ext cx="1299209" cy="914176"/>
      </dsp:txXfrm>
    </dsp:sp>
    <dsp:sp modelId="{1B6EEFA0-D6EE-434D-9970-352BED704513}">
      <dsp:nvSpPr>
        <dsp:cNvPr id="0" name=""/>
        <dsp:cNvSpPr/>
      </dsp:nvSpPr>
      <dsp:spPr>
        <a:xfrm>
          <a:off x="1396650" y="956247"/>
          <a:ext cx="5099399" cy="830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/>
            <a:t>rat	car	carré			</a:t>
          </a:r>
        </a:p>
      </dsp:txBody>
      <dsp:txXfrm>
        <a:off x="1396650" y="956247"/>
        <a:ext cx="5099399" cy="830258"/>
      </dsp:txXfrm>
    </dsp:sp>
    <dsp:sp modelId="{E4D4B52C-0C7B-49B6-BCF6-714D300E7CDA}">
      <dsp:nvSpPr>
        <dsp:cNvPr id="0" name=""/>
        <dsp:cNvSpPr/>
      </dsp:nvSpPr>
      <dsp:spPr>
        <a:xfrm>
          <a:off x="1299209" y="1786505"/>
          <a:ext cx="5196839" cy="0"/>
        </a:xfrm>
        <a:prstGeom prst="line">
          <a:avLst/>
        </a:prstGeom>
        <a:noFill/>
        <a:ln w="9525" cap="rnd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A636F85C-5CA1-4D26-AF3A-5F0D2EE8FF9B}">
      <dsp:nvSpPr>
        <dsp:cNvPr id="0" name=""/>
        <dsp:cNvSpPr/>
      </dsp:nvSpPr>
      <dsp:spPr>
        <a:xfrm>
          <a:off x="0" y="1828911"/>
          <a:ext cx="6496050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97D6B16-B83E-453A-BA48-B040D8914C56}">
      <dsp:nvSpPr>
        <dsp:cNvPr id="0" name=""/>
        <dsp:cNvSpPr/>
      </dsp:nvSpPr>
      <dsp:spPr>
        <a:xfrm>
          <a:off x="0" y="1828911"/>
          <a:ext cx="1299209" cy="914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200" b="1" kern="1200"/>
            <a:t>[j]</a:t>
          </a:r>
          <a:endParaRPr lang="pt-BR" sz="4200" kern="1200"/>
        </a:p>
      </dsp:txBody>
      <dsp:txXfrm>
        <a:off x="0" y="1828911"/>
        <a:ext cx="1299209" cy="914176"/>
      </dsp:txXfrm>
    </dsp:sp>
    <dsp:sp modelId="{1C4F9497-A2EF-44B1-BE04-63A6C6ED314A}">
      <dsp:nvSpPr>
        <dsp:cNvPr id="0" name=""/>
        <dsp:cNvSpPr/>
      </dsp:nvSpPr>
      <dsp:spPr>
        <a:xfrm>
          <a:off x="1396650" y="1870424"/>
          <a:ext cx="5099399" cy="830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/>
            <a:t>lié	travail	sommeil			</a:t>
          </a:r>
        </a:p>
      </dsp:txBody>
      <dsp:txXfrm>
        <a:off x="1396650" y="1870424"/>
        <a:ext cx="5099399" cy="830258"/>
      </dsp:txXfrm>
    </dsp:sp>
    <dsp:sp modelId="{894F9918-D660-43C6-B3E7-5DBFFF866EED}">
      <dsp:nvSpPr>
        <dsp:cNvPr id="0" name=""/>
        <dsp:cNvSpPr/>
      </dsp:nvSpPr>
      <dsp:spPr>
        <a:xfrm>
          <a:off x="1299209" y="2700682"/>
          <a:ext cx="5196839" cy="0"/>
        </a:xfrm>
        <a:prstGeom prst="line">
          <a:avLst/>
        </a:prstGeom>
        <a:noFill/>
        <a:ln w="9525" cap="rnd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4E5DBBB3-173C-4529-94D4-7151F60B52A5}">
      <dsp:nvSpPr>
        <dsp:cNvPr id="0" name=""/>
        <dsp:cNvSpPr/>
      </dsp:nvSpPr>
      <dsp:spPr>
        <a:xfrm>
          <a:off x="0" y="2743088"/>
          <a:ext cx="6496050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CE2139A-AF52-4649-8BF0-A5AD3B82854B}">
      <dsp:nvSpPr>
        <dsp:cNvPr id="0" name=""/>
        <dsp:cNvSpPr/>
      </dsp:nvSpPr>
      <dsp:spPr>
        <a:xfrm>
          <a:off x="0" y="2743088"/>
          <a:ext cx="1299209" cy="914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200" b="1" kern="1200"/>
            <a:t>[ɥ]</a:t>
          </a:r>
          <a:endParaRPr lang="pt-BR" sz="4200" kern="1200"/>
        </a:p>
      </dsp:txBody>
      <dsp:txXfrm>
        <a:off x="0" y="2743088"/>
        <a:ext cx="1299209" cy="914176"/>
      </dsp:txXfrm>
    </dsp:sp>
    <dsp:sp modelId="{963E0320-CF40-465F-96A8-DDDD47194EF5}">
      <dsp:nvSpPr>
        <dsp:cNvPr id="0" name=""/>
        <dsp:cNvSpPr/>
      </dsp:nvSpPr>
      <dsp:spPr>
        <a:xfrm>
          <a:off x="1396650" y="2784601"/>
          <a:ext cx="5099399" cy="830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/>
            <a:t>huit					</a:t>
          </a:r>
        </a:p>
      </dsp:txBody>
      <dsp:txXfrm>
        <a:off x="1396650" y="2784601"/>
        <a:ext cx="5099399" cy="830258"/>
      </dsp:txXfrm>
    </dsp:sp>
    <dsp:sp modelId="{EB2296E1-955D-4649-9F25-5482EF576B6D}">
      <dsp:nvSpPr>
        <dsp:cNvPr id="0" name=""/>
        <dsp:cNvSpPr/>
      </dsp:nvSpPr>
      <dsp:spPr>
        <a:xfrm>
          <a:off x="1299209" y="3614859"/>
          <a:ext cx="5196839" cy="0"/>
        </a:xfrm>
        <a:prstGeom prst="line">
          <a:avLst/>
        </a:prstGeom>
        <a:noFill/>
        <a:ln w="9525" cap="rnd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5DA25A1D-DD64-40F5-BC94-C1E05B1A01B6}">
      <dsp:nvSpPr>
        <dsp:cNvPr id="0" name=""/>
        <dsp:cNvSpPr/>
      </dsp:nvSpPr>
      <dsp:spPr>
        <a:xfrm>
          <a:off x="0" y="3657265"/>
          <a:ext cx="6496050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5D10196-6659-430F-BDC6-9BCD1E2549E5}">
      <dsp:nvSpPr>
        <dsp:cNvPr id="0" name=""/>
        <dsp:cNvSpPr/>
      </dsp:nvSpPr>
      <dsp:spPr>
        <a:xfrm>
          <a:off x="0" y="3657265"/>
          <a:ext cx="1299209" cy="914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200" b="1" kern="1200"/>
            <a:t>[w]</a:t>
          </a:r>
          <a:endParaRPr lang="pt-BR" sz="4200" kern="1200"/>
        </a:p>
      </dsp:txBody>
      <dsp:txXfrm>
        <a:off x="0" y="3657265"/>
        <a:ext cx="1299209" cy="914176"/>
      </dsp:txXfrm>
    </dsp:sp>
    <dsp:sp modelId="{ECD692AC-E5DD-4246-8E86-EADBE272C66F}">
      <dsp:nvSpPr>
        <dsp:cNvPr id="0" name=""/>
        <dsp:cNvSpPr/>
      </dsp:nvSpPr>
      <dsp:spPr>
        <a:xfrm>
          <a:off x="1396650" y="3698778"/>
          <a:ext cx="5099399" cy="830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/>
            <a:t>oui	moi</a:t>
          </a:r>
        </a:p>
      </dsp:txBody>
      <dsp:txXfrm>
        <a:off x="1396650" y="3698778"/>
        <a:ext cx="5099399" cy="830258"/>
      </dsp:txXfrm>
    </dsp:sp>
    <dsp:sp modelId="{8E1CAADD-1034-4FF4-A937-3F9AD46333F3}">
      <dsp:nvSpPr>
        <dsp:cNvPr id="0" name=""/>
        <dsp:cNvSpPr/>
      </dsp:nvSpPr>
      <dsp:spPr>
        <a:xfrm>
          <a:off x="1299209" y="4529036"/>
          <a:ext cx="5196839" cy="0"/>
        </a:xfrm>
        <a:prstGeom prst="line">
          <a:avLst/>
        </a:prstGeom>
        <a:noFill/>
        <a:ln w="9525" cap="rnd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5A3D24-AA76-42AB-ABD2-B6ED8842AA57}" type="datetimeFigureOut">
              <a:rPr lang="pt-BR" smtClean="0"/>
              <a:t>08/03/2019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2600D5-98F9-49AB-93D2-08F6A654CC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1687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6BCB-F4D3-4417-9356-96C637C688CC}" type="datetime1">
              <a:rPr lang="en-US" smtClean="0"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A7808-B358-486F-BA4A-C71091254B7C}" type="datetime1">
              <a:rPr lang="en-US" smtClean="0"/>
              <a:t>3/8/2019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FDD8D-5EC0-4716-BE97-E42D63022F1F}" type="datetime1">
              <a:rPr lang="en-US" smtClean="0"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EE10-BA37-453C-9406-35590A22B1A9}" type="datetime1">
              <a:rPr lang="en-US" smtClean="0"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B3B4A-6D2B-4A30-9682-1D5F1DEB324C}" type="datetime1">
              <a:rPr lang="en-US" smtClean="0"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1580-4427-4532-8580-B114CAD92C97}" type="datetime1">
              <a:rPr lang="en-US" smtClean="0"/>
              <a:t>3/8/2019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2AD3D-49A4-40F3-B1DC-6A77DDE14AF6}" type="datetime1">
              <a:rPr lang="en-US" smtClean="0"/>
              <a:t>3/8/2019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AE84B-E042-49CE-8967-6EA7578A3B91}" type="datetime1">
              <a:rPr lang="en-US" smtClean="0"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62C7-58C6-40D0-ACEC-E4D57C24A786}" type="datetime1">
              <a:rPr lang="en-US" smtClean="0"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596B-5ED7-4DBD-BA36-19BC5C4D8065}" type="datetime1">
              <a:rPr lang="en-US" smtClean="0"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3791F-3622-462C-AB1D-B8EC9B12C658}" type="datetime1">
              <a:rPr lang="en-US" smtClean="0"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7AFF-43C2-4899-BFA5-5CF734F19BD2}" type="datetime1">
              <a:rPr lang="en-US" smtClean="0"/>
              <a:t>3/8/2019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7E4C4-48BA-4E47-AC2F-851D33E9E99F}" type="datetime1">
              <a:rPr lang="en-US" smtClean="0"/>
              <a:t>3/8/2019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7439-CA76-4D9A-90ED-C5975A33D986}" type="datetime1">
              <a:rPr lang="en-US" smtClean="0"/>
              <a:t>3/8/2019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5BBE-2EE3-42BC-9E80-959908984FE3}" type="datetime1">
              <a:rPr lang="en-US" smtClean="0"/>
              <a:t>3/8/2019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5BABF-91C8-4AF1-8526-275931B81091}" type="datetime1">
              <a:rPr lang="en-US" smtClean="0"/>
              <a:t>3/8/2019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1B397-867F-4700-8C81-22F7E9BB8F76}" type="datetime1">
              <a:rPr lang="en-US" smtClean="0"/>
              <a:t>3/8/2019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66781BA-5739-405F-B810-8B2493C765A2}" type="datetime1">
              <a:rPr lang="en-US" smtClean="0"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Aula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262F50-076F-4FF3-B512-B8F198A7DC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59FA06E-7980-4A8E-9EB8-779223288C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5009FC2-6133-4CEE-8259-40C4B9D68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404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0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8890C73F-444B-4D82-8591-A9C1B29F7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800"/>
            <a:ext cx="3108626" cy="4572000"/>
          </a:xfrm>
        </p:spPr>
        <p:txBody>
          <a:bodyPr anchor="ctr">
            <a:normAutofit/>
          </a:bodyPr>
          <a:lstStyle/>
          <a:p>
            <a:r>
              <a:rPr lang="pt-BR" sz="3200">
                <a:solidFill>
                  <a:srgbClr val="F2F2F2"/>
                </a:solidFill>
              </a:rPr>
              <a:t>Cours de Français – Niveau débutant</a:t>
            </a:r>
          </a:p>
        </p:txBody>
      </p:sp>
      <p:sp>
        <p:nvSpPr>
          <p:cNvPr id="20" name="Freeform: Shape 12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61310" y="0"/>
            <a:ext cx="8030690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6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37FE0ECA-FA35-456F-844A-62F73F989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48250" y="6359311"/>
            <a:ext cx="4206240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1</a:t>
            </a:r>
          </a:p>
        </p:txBody>
      </p:sp>
      <p:graphicFrame>
        <p:nvGraphicFramePr>
          <p:cNvPr id="23" name="Espaço Reservado para Conteúdo 2">
            <a:extLst>
              <a:ext uri="{FF2B5EF4-FFF2-40B4-BE49-F238E27FC236}">
                <a16:creationId xmlns:a16="http://schemas.microsoft.com/office/drawing/2014/main" id="{6811CCB5-F5B6-46B5-8685-CE80A32F09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70296"/>
              </p:ext>
            </p:extLst>
          </p:nvPr>
        </p:nvGraphicFramePr>
        <p:xfrm>
          <a:off x="5048250" y="1447800"/>
          <a:ext cx="64960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63303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0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8890C73F-444B-4D82-8591-A9C1B29F7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800"/>
            <a:ext cx="3108626" cy="4572000"/>
          </a:xfrm>
        </p:spPr>
        <p:txBody>
          <a:bodyPr anchor="ctr">
            <a:normAutofit/>
          </a:bodyPr>
          <a:lstStyle/>
          <a:p>
            <a:r>
              <a:rPr lang="pt-BR" sz="3200">
                <a:solidFill>
                  <a:srgbClr val="F2F2F2"/>
                </a:solidFill>
              </a:rPr>
              <a:t>Cours de Français – Niveau débutant</a:t>
            </a:r>
          </a:p>
        </p:txBody>
      </p:sp>
      <p:sp>
        <p:nvSpPr>
          <p:cNvPr id="20" name="Freeform: Shape 12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61310" y="0"/>
            <a:ext cx="8030690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6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37FE0ECA-FA35-456F-844A-62F73F989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48250" y="6359311"/>
            <a:ext cx="4206240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1</a:t>
            </a:r>
          </a:p>
        </p:txBody>
      </p:sp>
      <p:graphicFrame>
        <p:nvGraphicFramePr>
          <p:cNvPr id="23" name="Espaço Reservado para Conteúdo 2">
            <a:extLst>
              <a:ext uri="{FF2B5EF4-FFF2-40B4-BE49-F238E27FC236}">
                <a16:creationId xmlns:a16="http://schemas.microsoft.com/office/drawing/2014/main" id="{6811CCB5-F5B6-46B5-8685-CE80A32F09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0890988"/>
              </p:ext>
            </p:extLst>
          </p:nvPr>
        </p:nvGraphicFramePr>
        <p:xfrm>
          <a:off x="5048250" y="1447800"/>
          <a:ext cx="64960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1352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2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8890C73F-444B-4D82-8591-A9C1B29F7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23" name="Rectangle 16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Freeform: Shape 18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0614E0D-F24F-4841-870C-8C042882F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1</a:t>
            </a:r>
          </a:p>
        </p:txBody>
      </p:sp>
      <p:graphicFrame>
        <p:nvGraphicFramePr>
          <p:cNvPr id="25" name="Espaço Reservado para Conteúdo 4">
            <a:extLst>
              <a:ext uri="{FF2B5EF4-FFF2-40B4-BE49-F238E27FC236}">
                <a16:creationId xmlns:a16="http://schemas.microsoft.com/office/drawing/2014/main" id="{A72DB5A6-50C0-4816-8989-598BA052CB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11281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26723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8890C73F-444B-4D82-8591-A9C1B29F7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800"/>
            <a:ext cx="3108626" cy="4572000"/>
          </a:xfrm>
        </p:spPr>
        <p:txBody>
          <a:bodyPr anchor="ctr">
            <a:normAutofit/>
          </a:bodyPr>
          <a:lstStyle/>
          <a:p>
            <a:r>
              <a:rPr lang="pt-BR" sz="3200">
                <a:solidFill>
                  <a:srgbClr val="F2F2F2"/>
                </a:solidFill>
              </a:rPr>
              <a:t>Cours de Français – Niveau débutant</a:t>
            </a: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61310" y="0"/>
            <a:ext cx="8030690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CE167B86-7368-415E-9672-3E059696D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48250" y="6359311"/>
            <a:ext cx="4206240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1</a:t>
            </a:r>
          </a:p>
        </p:txBody>
      </p:sp>
      <p:graphicFrame>
        <p:nvGraphicFramePr>
          <p:cNvPr id="24" name="Espaço Reservado para Conteúdo 4">
            <a:extLst>
              <a:ext uri="{FF2B5EF4-FFF2-40B4-BE49-F238E27FC236}">
                <a16:creationId xmlns:a16="http://schemas.microsoft.com/office/drawing/2014/main" id="{C92F1AA4-A5BE-4833-9A85-D6FCE5B665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4965632"/>
              </p:ext>
            </p:extLst>
          </p:nvPr>
        </p:nvGraphicFramePr>
        <p:xfrm>
          <a:off x="5048250" y="1447800"/>
          <a:ext cx="64960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01976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8890C73F-444B-4D82-8591-A9C1B29F7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800"/>
            <a:ext cx="3108626" cy="4572000"/>
          </a:xfrm>
        </p:spPr>
        <p:txBody>
          <a:bodyPr anchor="ctr">
            <a:normAutofit/>
          </a:bodyPr>
          <a:lstStyle/>
          <a:p>
            <a:r>
              <a:rPr lang="pt-BR" sz="3200">
                <a:solidFill>
                  <a:srgbClr val="F2F2F2"/>
                </a:solidFill>
              </a:rPr>
              <a:t>Cours de Français – Niveau débutant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61310" y="0"/>
            <a:ext cx="8030690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9143F2D9-05EC-482D-9A5D-474C6DDDF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48250" y="6359311"/>
            <a:ext cx="4206240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1</a:t>
            </a:r>
          </a:p>
        </p:txBody>
      </p:sp>
      <p:graphicFrame>
        <p:nvGraphicFramePr>
          <p:cNvPr id="7" name="Espaço Reservado para Conteúdo 4">
            <a:extLst>
              <a:ext uri="{FF2B5EF4-FFF2-40B4-BE49-F238E27FC236}">
                <a16:creationId xmlns:a16="http://schemas.microsoft.com/office/drawing/2014/main" id="{2F629F57-9947-4E06-9EFF-C3B0EA7283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2966221"/>
              </p:ext>
            </p:extLst>
          </p:nvPr>
        </p:nvGraphicFramePr>
        <p:xfrm>
          <a:off x="5048250" y="1447800"/>
          <a:ext cx="64960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8885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8890C73F-444B-4D82-8591-A9C1B29F7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800"/>
            <a:ext cx="3108626" cy="4572000"/>
          </a:xfrm>
        </p:spPr>
        <p:txBody>
          <a:bodyPr anchor="ctr">
            <a:normAutofit/>
          </a:bodyPr>
          <a:lstStyle/>
          <a:p>
            <a:r>
              <a:rPr lang="pt-BR" sz="3200">
                <a:solidFill>
                  <a:srgbClr val="F2F2F2"/>
                </a:solidFill>
              </a:rPr>
              <a:t>Cours de Français – Niveau débutant</a:t>
            </a: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61310" y="0"/>
            <a:ext cx="8030690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8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37FE0ECA-FA35-456F-844A-62F73F989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48250" y="6359311"/>
            <a:ext cx="4206240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1</a:t>
            </a:r>
          </a:p>
        </p:txBody>
      </p:sp>
      <p:graphicFrame>
        <p:nvGraphicFramePr>
          <p:cNvPr id="7" name="Espaço Reservado para Conteúdo 4">
            <a:extLst>
              <a:ext uri="{FF2B5EF4-FFF2-40B4-BE49-F238E27FC236}">
                <a16:creationId xmlns:a16="http://schemas.microsoft.com/office/drawing/2014/main" id="{472BA67A-8BC0-4A20-AF22-F4B6786C3F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5510325"/>
              </p:ext>
            </p:extLst>
          </p:nvPr>
        </p:nvGraphicFramePr>
        <p:xfrm>
          <a:off x="5048250" y="1447800"/>
          <a:ext cx="64960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07221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890C73F-444B-4D82-8591-A9C1B29F7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C3788BA1-B4C1-44EF-8720-7591ECCEF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37FE0ECA-FA35-456F-844A-62F73F989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</a:t>
            </a:r>
            <a:endParaRPr lang="en-US" dirty="0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762FC550-9498-419E-A2DB-A9E8425B4BA4}"/>
              </a:ext>
            </a:extLst>
          </p:cNvPr>
          <p:cNvSpPr/>
          <p:nvPr/>
        </p:nvSpPr>
        <p:spPr>
          <a:xfrm>
            <a:off x="3048000" y="2828836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2800" dirty="0"/>
              <a:t>[i]	Yves	mini	Anny		</a:t>
            </a:r>
          </a:p>
          <a:p>
            <a:r>
              <a:rPr lang="fr-FR" sz="2800" dirty="0"/>
              <a:t>[e]	et	avez	préféré	aller	des</a:t>
            </a:r>
          </a:p>
          <a:p>
            <a:r>
              <a:rPr lang="fr-FR" sz="2800" dirty="0"/>
              <a:t>[ɛ]	est	mais	lève	être	appelle</a:t>
            </a:r>
          </a:p>
          <a:p>
            <a:r>
              <a:rPr lang="fr-FR" sz="2800" dirty="0"/>
              <a:t>[a] [ɑ]	à	âge	Anna	bas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296958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890C73F-444B-4D82-8591-A9C1B29F7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>
            <a:normAutofit/>
          </a:bodyPr>
          <a:lstStyle/>
          <a:p>
            <a:r>
              <a:rPr lang="pt-BR"/>
              <a:t>Cours de Français – Niveau débutant</a:t>
            </a:r>
          </a:p>
        </p:txBody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37FE0ECA-FA35-456F-844A-62F73F989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1</a:t>
            </a:r>
          </a:p>
        </p:txBody>
      </p:sp>
      <p:graphicFrame>
        <p:nvGraphicFramePr>
          <p:cNvPr id="9" name="Espaço Reservado para Conteúdo 4">
            <a:extLst>
              <a:ext uri="{FF2B5EF4-FFF2-40B4-BE49-F238E27FC236}">
                <a16:creationId xmlns:a16="http://schemas.microsoft.com/office/drawing/2014/main" id="{2D80F7F5-E8DF-4479-8FB9-928308DB62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879015"/>
              </p:ext>
            </p:extLst>
          </p:nvPr>
        </p:nvGraphicFramePr>
        <p:xfrm>
          <a:off x="646111" y="2237362"/>
          <a:ext cx="9404352" cy="4046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99111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8890C73F-444B-4D82-8591-A9C1B29F7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37FE0ECA-FA35-456F-844A-62F73F989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91176" y="6355080"/>
            <a:ext cx="3987136" cy="304801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60000"/>
                  </a:schemeClr>
                </a:solidFill>
              </a:rPr>
              <a:t>Aula 1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3DE41CB-C496-45AA-AAD3-6CB96F807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645920"/>
            <a:ext cx="5919503" cy="4470821"/>
          </a:xfrm>
        </p:spPr>
        <p:txBody>
          <a:bodyPr>
            <a:normAutofit/>
          </a:bodyPr>
          <a:lstStyle/>
          <a:p>
            <a:r>
              <a:rPr lang="fr-FR" dirty="0"/>
              <a:t>[ɛ̃] [œ̃]	vin	impossible	pain	essaim	teindre</a:t>
            </a:r>
          </a:p>
          <a:p>
            <a:r>
              <a:rPr lang="fr-FR" dirty="0"/>
              <a:t>un	humble	parfum		</a:t>
            </a:r>
          </a:p>
          <a:p>
            <a:r>
              <a:rPr lang="fr-FR" dirty="0"/>
              <a:t>[ɑ̃]	an		ampoule	encre	</a:t>
            </a:r>
          </a:p>
          <a:p>
            <a:r>
              <a:rPr lang="fr-FR" dirty="0"/>
              <a:t>[ɔ̃]	on		ombre	tronc	 maison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93451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0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8890C73F-444B-4D82-8591-A9C1B29F7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800"/>
            <a:ext cx="3108626" cy="4572000"/>
          </a:xfrm>
        </p:spPr>
        <p:txBody>
          <a:bodyPr anchor="ctr">
            <a:normAutofit/>
          </a:bodyPr>
          <a:lstStyle/>
          <a:p>
            <a:r>
              <a:rPr lang="pt-BR" sz="3200">
                <a:solidFill>
                  <a:srgbClr val="F2F2F2"/>
                </a:solidFill>
              </a:rPr>
              <a:t>Cours de Français – Niveau débutant</a:t>
            </a:r>
          </a:p>
        </p:txBody>
      </p:sp>
      <p:sp>
        <p:nvSpPr>
          <p:cNvPr id="20" name="Freeform: Shape 12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61310" y="0"/>
            <a:ext cx="8030690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6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37FE0ECA-FA35-456F-844A-62F73F989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48250" y="6359311"/>
            <a:ext cx="4206240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1</a:t>
            </a:r>
          </a:p>
        </p:txBody>
      </p:sp>
      <p:graphicFrame>
        <p:nvGraphicFramePr>
          <p:cNvPr id="23" name="Espaço Reservado para Conteúdo 2">
            <a:extLst>
              <a:ext uri="{FF2B5EF4-FFF2-40B4-BE49-F238E27FC236}">
                <a16:creationId xmlns:a16="http://schemas.microsoft.com/office/drawing/2014/main" id="{6811CCB5-F5B6-46B5-8685-CE80A32F09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517464"/>
              </p:ext>
            </p:extLst>
          </p:nvPr>
        </p:nvGraphicFramePr>
        <p:xfrm>
          <a:off x="5048250" y="1447800"/>
          <a:ext cx="64960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87531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337</Words>
  <Application>Microsoft Office PowerPoint</Application>
  <PresentationFormat>Widescreen</PresentationFormat>
  <Paragraphs>107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Íon</vt:lpstr>
      <vt:lpstr>Cours de Français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1</cp:revision>
  <dcterms:created xsi:type="dcterms:W3CDTF">2019-03-08T13:20:36Z</dcterms:created>
  <dcterms:modified xsi:type="dcterms:W3CDTF">2019-03-08T13:25:02Z</dcterms:modified>
</cp:coreProperties>
</file>