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8" r:id="rId10"/>
    <p:sldId id="265" r:id="rId11"/>
    <p:sldId id="266" r:id="rId12"/>
    <p:sldId id="262" r:id="rId13"/>
    <p:sldId id="267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4D205A-CE55-466D-9B8A-FC2DEA5DFF0B}" type="datetimeFigureOut">
              <a:rPr lang="pt-BR" smtClean="0"/>
              <a:t>17/11/2019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6058A8-6E44-437C-8D47-CC4AC73151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9706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6CF09-6C4E-4BE7-B7F2-6DE6EBD955F8}" type="datetime1">
              <a:rPr lang="en-US" smtClean="0"/>
              <a:t>11/17/2019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25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3D19F-9077-41FB-981B-FC9CCBC5AC5F}" type="datetime1">
              <a:rPr lang="en-US" smtClean="0"/>
              <a:t>11/17/2019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6D1ED-1115-439B-B847-0742529FE4F1}" type="datetime1">
              <a:rPr lang="en-US" smtClean="0"/>
              <a:t>11/17/2019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82F-7031-466F-8B68-317CA3C93892}" type="datetime1">
              <a:rPr lang="en-US" smtClean="0"/>
              <a:t>11/17/2019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B390D-FF2F-43B9-B4DB-64DCD3A97400}" type="datetime1">
              <a:rPr lang="en-US" smtClean="0"/>
              <a:t>11/17/2019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247C9-BAF9-43C6-A424-1098C788BC6A}" type="datetime1">
              <a:rPr lang="en-US" smtClean="0"/>
              <a:t>11/17/2019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6F41-8A2B-43A1-A53F-7D2BC03D4DA3}" type="datetime1">
              <a:rPr lang="en-US" smtClean="0"/>
              <a:t>11/17/2019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905A1-7A47-41CD-8912-AAD9FF9E19E2}" type="datetime1">
              <a:rPr lang="en-US" smtClean="0"/>
              <a:t>11/17/2019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D53DF-38B1-4C70-BD95-B08D7E7D3FEB}" type="datetime1">
              <a:rPr lang="en-US" smtClean="0"/>
              <a:t>11/17/2019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293EF-AA6E-461C-99ED-D13C5B16C54C}" type="datetime1">
              <a:rPr lang="en-US" smtClean="0"/>
              <a:t>11/17/2019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79A62-9075-40E5-A5F4-DB2E53866B2E}" type="datetime1">
              <a:rPr lang="en-US" smtClean="0"/>
              <a:t>11/17/2019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019EB-9783-47A2-8FA2-4676BD3E542A}" type="datetime1">
              <a:rPr lang="en-US" smtClean="0"/>
              <a:t>11/17/2019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1FEF0-01D6-4F3C-84B3-18908BD35F3E}" type="datetime1">
              <a:rPr lang="en-US" smtClean="0"/>
              <a:t>11/17/2019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25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06441-70F4-4B48-B8B8-5BC8BB8B4DB8}" type="datetime1">
              <a:rPr lang="en-US" smtClean="0"/>
              <a:t>11/17/2019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98714-8B69-4946-8417-B37642C9E87A}" type="datetime1">
              <a:rPr lang="en-US" smtClean="0"/>
              <a:t>11/17/2019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040CA-704E-4064-94DC-6C08829EA351}" type="datetime1">
              <a:rPr lang="en-US" smtClean="0"/>
              <a:t>11/17/2019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77DA5-3F95-4870-A254-7B717A518CB1}" type="datetime1">
              <a:rPr lang="en-US" smtClean="0"/>
              <a:t>11/17/2019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48B4EAB6-6CBC-4E26-9E1D-A4C9F62AAE94}" type="datetime1">
              <a:rPr lang="en-US" smtClean="0"/>
              <a:t>11/17/2019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/>
              <a:t>Aula 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3.0/" TargetMode="External"/><Relationship Id="rId3" Type="http://schemas.openxmlformats.org/officeDocument/2006/relationships/hyperlink" Target="https://www.labrujulaverde.com/2013/08/un-autentico-hammam-en-marrakech" TargetMode="External"/><Relationship Id="rId7" Type="http://schemas.openxmlformats.org/officeDocument/2006/relationships/hyperlink" Target="https://commons.wikimedia.org/wiki/File:Dysplasie_de_hanche_-_m%C3%A8re_saine.jpg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jpg"/><Relationship Id="rId5" Type="http://schemas.openxmlformats.org/officeDocument/2006/relationships/hyperlink" Target="https://commons.wikimedia.org/wiki/File:Brunei_road_sign_-_Disabled_Parking.svg" TargetMode="External"/><Relationship Id="rId4" Type="http://schemas.openxmlformats.org/officeDocument/2006/relationships/image" Target="../media/image12.png"/><Relationship Id="rId9" Type="http://schemas.openxmlformats.org/officeDocument/2006/relationships/hyperlink" Target="https://creativecommons.org/licenses/by-sa/3.0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hyperlink" Target="https://pl.wiktionary.org/wiki/hangar" TargetMode="External"/><Relationship Id="rId7" Type="http://schemas.openxmlformats.org/officeDocument/2006/relationships/hyperlink" Target="http://www.flickr.com/photos/yvelines/9015477873/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jpg"/><Relationship Id="rId5" Type="http://schemas.openxmlformats.org/officeDocument/2006/relationships/hyperlink" Target="https://gartic.com.br/30stm/desenho-jogo/1296058093" TargetMode="External"/><Relationship Id="rId4" Type="http://schemas.openxmlformats.org/officeDocument/2006/relationships/image" Target="../media/image15.png"/><Relationship Id="rId9" Type="http://schemas.openxmlformats.org/officeDocument/2006/relationships/hyperlink" Target="https://creativecommons.org/licenses/by-nd/3.0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lera.be/fr/picto/detail/23717" TargetMode="External"/><Relationship Id="rId7" Type="http://schemas.openxmlformats.org/officeDocument/2006/relationships/hyperlink" Target="https://creativecommons.org/licenses/by/3.0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creativecommons.org/licenses/by-nc/3.0/" TargetMode="External"/><Relationship Id="rId5" Type="http://schemas.openxmlformats.org/officeDocument/2006/relationships/hyperlink" Target="http://cantinhojutavares.blogspot.com/2015/02/12-roupas-estranhas-das-famosas.html" TargetMode="Externa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hyperlink" Target="http://en.wikipedia.org/wiki/File:Quintana_Blas_Olleras-Harem_Scene.jpg" TargetMode="External"/><Relationship Id="rId7" Type="http://schemas.openxmlformats.org/officeDocument/2006/relationships/hyperlink" Target="http://www.flickr.com/photos/mrzeon/5330056727/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jpg"/><Relationship Id="rId5" Type="http://schemas.openxmlformats.org/officeDocument/2006/relationships/hyperlink" Target="https://commons.wikimedia.org/wiki/File:M217_-_pedalharpa_-_Erard_Freres_-_f%C3%B6re_1902_-_foto_Olav_Nyhus.jpg" TargetMode="Externa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hyperlink" Target="http://linkbajio.com.mx/5-tipos-de-clientes-malos/" TargetMode="External"/><Relationship Id="rId7" Type="http://schemas.openxmlformats.org/officeDocument/2006/relationships/hyperlink" Target="https://ru.wikipedia.org/wiki/%D0%A4%D0%B0%D0%B9%D0%BB:Great_blue_heron_(Ardea_herodias_occidentalis)_white_form.JPG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JPG"/><Relationship Id="rId5" Type="http://schemas.openxmlformats.org/officeDocument/2006/relationships/hyperlink" Target="https://pxhere.com/fr/photo/1130465" TargetMode="External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sa/3.0/" TargetMode="External"/><Relationship Id="rId3" Type="http://schemas.openxmlformats.org/officeDocument/2006/relationships/hyperlink" Target="http://aprendredellengua.blogspot.com.es/2012_01_01_archive.html" TargetMode="External"/><Relationship Id="rId7" Type="http://schemas.openxmlformats.org/officeDocument/2006/relationships/hyperlink" Target="http://www.fundeu.es/recomendacion/hipica/" TargetMode="External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jpg"/><Relationship Id="rId5" Type="http://schemas.openxmlformats.org/officeDocument/2006/relationships/hyperlink" Target="http://englishcornerclass.blogspot.com/2012/04/english-royal-family.html" TargetMode="External"/><Relationship Id="rId4" Type="http://schemas.openxmlformats.org/officeDocument/2006/relationships/image" Target="../media/image26.jpg"/><Relationship Id="rId9" Type="http://schemas.openxmlformats.org/officeDocument/2006/relationships/hyperlink" Target="https://creativecommons.org/licenses/by-sa/3.0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sa/3.0/" TargetMode="External"/><Relationship Id="rId3" Type="http://schemas.openxmlformats.org/officeDocument/2006/relationships/hyperlink" Target="http://www.lestaxinomes.org/media1098" TargetMode="External"/><Relationship Id="rId7" Type="http://schemas.openxmlformats.org/officeDocument/2006/relationships/hyperlink" Target="https://de.wikipedia.org/wiki/Appetith%C3%A4ppchen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jpg"/><Relationship Id="rId5" Type="http://schemas.openxmlformats.org/officeDocument/2006/relationships/hyperlink" Target="https://apenas1.wordpress.com/2011/06/24/morro-de-vergonha-de-mim/" TargetMode="External"/><Relationship Id="rId10" Type="http://schemas.openxmlformats.org/officeDocument/2006/relationships/hyperlink" Target="https://creativecommons.org/licenses/by-sa/3.0/" TargetMode="External"/><Relationship Id="rId4" Type="http://schemas.openxmlformats.org/officeDocument/2006/relationships/image" Target="../media/image29.jpg"/><Relationship Id="rId9" Type="http://schemas.openxmlformats.org/officeDocument/2006/relationships/hyperlink" Target="https://creativecommons.org/licenses/by-nc/3.0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pequelia.es/ninos/porque-se-debe-evitar-gritar-a-los-ninos.html" TargetMode="External"/><Relationship Id="rId7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hyperlink" Target="https://fr.wikipedia.org/wiki/Fichier:Hutte_swazi.jpg" TargetMode="External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Hedge" TargetMode="External"/><Relationship Id="rId3" Type="http://schemas.openxmlformats.org/officeDocument/2006/relationships/hyperlink" Target="http://www.jeanwilmotte.it/2013/03/excursion-au-bord-du-trasimene-juin-1860-2/" TargetMode="External"/><Relationship Id="rId7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creativecommons.org/licenses/by-nc/3.0/" TargetMode="External"/><Relationship Id="rId5" Type="http://schemas.openxmlformats.org/officeDocument/2006/relationships/hyperlink" Target="https://apenas1.wordpress.com/2015/03/19/jesus-tirava-meleca-e-soltava-pum/" TargetMode="External"/><Relationship Id="rId4" Type="http://schemas.openxmlformats.org/officeDocument/2006/relationships/image" Target="../media/image3.jpg"/><Relationship Id="rId9" Type="http://schemas.openxmlformats.org/officeDocument/2006/relationships/hyperlink" Target="https://creativecommons.org/licenses/by-sa/3.0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sa/3.0/" TargetMode="External"/><Relationship Id="rId3" Type="http://schemas.openxmlformats.org/officeDocument/2006/relationships/hyperlink" Target="https://pastoralsj.org/vivir/1760-que-el-odio-no-nos-atrape" TargetMode="External"/><Relationship Id="rId7" Type="http://schemas.openxmlformats.org/officeDocument/2006/relationships/hyperlink" Target="https://fr.wikipedia.org/wiki/Fichier:Rideau_Hall_52.jpg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jpg"/><Relationship Id="rId5" Type="http://schemas.openxmlformats.org/officeDocument/2006/relationships/hyperlink" Target="http://belezaesaude.com/dicas-manter-bronzeado/" TargetMode="External"/><Relationship Id="rId10" Type="http://schemas.openxmlformats.org/officeDocument/2006/relationships/hyperlink" Target="https://creativecommons.org/licenses/by-sa/3.0/" TargetMode="External"/><Relationship Id="rId4" Type="http://schemas.openxmlformats.org/officeDocument/2006/relationships/image" Target="../media/image6.jpg"/><Relationship Id="rId9" Type="http://schemas.openxmlformats.org/officeDocument/2006/relationships/hyperlink" Target="https://creativecommons.org/licenses/by-nc/3.0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hyperlink" Target="http://commons.wikimedia.org/wiki/File:HOV_halte_Zuidtangent_Hoofddorp.jpg" TargetMode="External"/><Relationship Id="rId7" Type="http://schemas.openxmlformats.org/officeDocument/2006/relationships/hyperlink" Target="https://commons.wikimedia.org/wiki/File:Ferme_du_hameau_de_la_Reine_(3).jpg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jpg"/><Relationship Id="rId5" Type="http://schemas.openxmlformats.org/officeDocument/2006/relationships/hyperlink" Target="https://pixabay.com/en/hammock-garden-relax-368278/" TargetMode="Externa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75387E-BC02-42DE-A27E-6768DDCFC1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err="1"/>
              <a:t>Cours</a:t>
            </a:r>
            <a:r>
              <a:rPr lang="pt-BR" dirty="0"/>
              <a:t> de </a:t>
            </a:r>
            <a:r>
              <a:rPr lang="pt-BR" dirty="0" err="1"/>
              <a:t>Français</a:t>
            </a:r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BE50A78-0EB0-421D-9317-59DE14C17C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 err="1"/>
              <a:t>Niveau</a:t>
            </a:r>
            <a:r>
              <a:rPr lang="pt-BR" dirty="0"/>
              <a:t> </a:t>
            </a:r>
            <a:r>
              <a:rPr lang="pt-BR" dirty="0" err="1"/>
              <a:t>Intermédiaire</a:t>
            </a:r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A87BF2E-E98E-4016-8688-81B5F8596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51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AA879F-1111-46B0-A7E9-1684D6290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err="1"/>
              <a:t>Cours</a:t>
            </a:r>
            <a:r>
              <a:rPr lang="pt-BR" dirty="0"/>
              <a:t> de </a:t>
            </a:r>
            <a:r>
              <a:rPr lang="pt-BR" dirty="0" err="1"/>
              <a:t>Français</a:t>
            </a:r>
            <a:r>
              <a:rPr lang="pt-BR" dirty="0"/>
              <a:t> – </a:t>
            </a:r>
            <a:r>
              <a:rPr lang="pt-BR" dirty="0" err="1"/>
              <a:t>Niveau</a:t>
            </a:r>
            <a:r>
              <a:rPr lang="pt-BR" dirty="0"/>
              <a:t> </a:t>
            </a:r>
            <a:r>
              <a:rPr lang="pt-BR" dirty="0" err="1"/>
              <a:t>Intermédiaire</a:t>
            </a:r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C2F8481-7F67-46E4-9FC9-56ED019317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4" name="Espaço Reservado para Imagem 13" descr="Piscina com água azul&#10;&#10;Descrição gerada automaticamente">
            <a:extLst>
              <a:ext uri="{FF2B5EF4-FFF2-40B4-BE49-F238E27FC236}">
                <a16:creationId xmlns:a16="http://schemas.microsoft.com/office/drawing/2014/main" id="{8DCF317F-F26B-40D6-9707-81AD64A0C94E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5416" b="5416"/>
          <a:stretch>
            <a:fillRect/>
          </a:stretch>
        </p:blipFill>
        <p:spPr/>
      </p:pic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83E41464-E002-40AB-A42C-61F620CA0065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algn="ctr"/>
            <a:r>
              <a:rPr lang="pt-BR" dirty="0" err="1"/>
              <a:t>hammam</a:t>
            </a:r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D3F061DA-B0D8-4AA6-A4F3-AC5C7A538F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7" name="Espaço Reservado para Imagem 16" descr="Uma imagem contendo texto, desenho, placar&#10;&#10;Descrição gerada automaticamente">
            <a:extLst>
              <a:ext uri="{FF2B5EF4-FFF2-40B4-BE49-F238E27FC236}">
                <a16:creationId xmlns:a16="http://schemas.microsoft.com/office/drawing/2014/main" id="{EE9C8AA7-7A63-4F1E-8916-8B0195F81B1B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23998" b="23998"/>
          <a:stretch>
            <a:fillRect/>
          </a:stretch>
        </p:blipFill>
        <p:spPr/>
      </p:pic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B1588142-1E62-41EB-A0B2-E85C0B89B9DD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pPr algn="ctr"/>
            <a:r>
              <a:rPr lang="pt-BR" dirty="0"/>
              <a:t>handicap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20B2E567-29B1-4850-BEF5-D97D706D69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" name="Espaço Reservado para Imagem 19" descr="Uma imagem contendo chapa, mesa, cachorro, branco&#10;&#10;Descrição gerada automaticamente">
            <a:extLst>
              <a:ext uri="{FF2B5EF4-FFF2-40B4-BE49-F238E27FC236}">
                <a16:creationId xmlns:a16="http://schemas.microsoft.com/office/drawing/2014/main" id="{F44D6F1E-DBE1-40AD-A5D5-ABBE8D24C48F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14412" b="14412"/>
          <a:stretch>
            <a:fillRect/>
          </a:stretch>
        </p:blipFill>
        <p:spPr/>
      </p:pic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A6DD240C-7A85-49E5-925C-0F0148257684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pPr algn="ctr"/>
            <a:r>
              <a:rPr lang="pt-BR" dirty="0" err="1"/>
              <a:t>hanche</a:t>
            </a:r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8DC435B-39C8-4719-84AB-0F2773C9A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25</a:t>
            </a:r>
            <a:endParaRPr lang="en-US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F1A63C6-5A59-4454-8EC7-429C25CAAAED}"/>
              </a:ext>
            </a:extLst>
          </p:cNvPr>
          <p:cNvSpPr txBox="1"/>
          <p:nvPr/>
        </p:nvSpPr>
        <p:spPr>
          <a:xfrm>
            <a:off x="1332085" y="3780354"/>
            <a:ext cx="294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www.labrujulaverde.com/2013/08/un-autentico-hammam-en-marrakech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/3.0/"/>
              </a:rPr>
              <a:t>CC BY</a:t>
            </a:r>
            <a:endParaRPr lang="pt-BR" sz="90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136A8597-94F6-471B-BD33-55C007907BE2}"/>
              </a:ext>
            </a:extLst>
          </p:cNvPr>
          <p:cNvSpPr txBox="1"/>
          <p:nvPr/>
        </p:nvSpPr>
        <p:spPr>
          <a:xfrm>
            <a:off x="4568996" y="3780354"/>
            <a:ext cx="2930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5" tooltip="https://commons.wikimedia.org/wiki/File:Brunei_road_sign_-_Disabled_Parking.svg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9" tooltip="https://creativecommons.org/licenses/by-sa/3.0/"/>
              </a:rPr>
              <a:t>CC BY-SA</a:t>
            </a:r>
            <a:endParaRPr lang="pt-BR" sz="90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FE6E525-E001-434A-A6C9-318DC4B15AAA}"/>
              </a:ext>
            </a:extLst>
          </p:cNvPr>
          <p:cNvSpPr txBox="1"/>
          <p:nvPr/>
        </p:nvSpPr>
        <p:spPr>
          <a:xfrm>
            <a:off x="7804321" y="3780354"/>
            <a:ext cx="2932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7" tooltip="https://commons.wikimedia.org/wiki/File:Dysplasie_de_hanche_-_m%C3%A8re_saine.jpg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9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1660978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AA879F-1111-46B0-A7E9-1684D6290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err="1"/>
              <a:t>Cours</a:t>
            </a:r>
            <a:r>
              <a:rPr lang="pt-BR" dirty="0"/>
              <a:t> de </a:t>
            </a:r>
            <a:r>
              <a:rPr lang="pt-BR" dirty="0" err="1"/>
              <a:t>Français</a:t>
            </a:r>
            <a:r>
              <a:rPr lang="pt-BR" dirty="0"/>
              <a:t> – </a:t>
            </a:r>
            <a:r>
              <a:rPr lang="pt-BR" dirty="0" err="1"/>
              <a:t>Niveau</a:t>
            </a:r>
            <a:r>
              <a:rPr lang="pt-BR" dirty="0"/>
              <a:t> </a:t>
            </a:r>
            <a:r>
              <a:rPr lang="pt-BR" dirty="0" err="1"/>
              <a:t>Intermédiaire</a:t>
            </a:r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D99CD55-3AF2-41A0-92C4-2072D967B3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4" name="Espaço Reservado para Imagem 13" descr="Foto preto e branco de uma ponte&#10;&#10;Descrição gerada automaticamente">
            <a:extLst>
              <a:ext uri="{FF2B5EF4-FFF2-40B4-BE49-F238E27FC236}">
                <a16:creationId xmlns:a16="http://schemas.microsoft.com/office/drawing/2014/main" id="{2C21401A-A173-4D14-B26B-B7C53139F533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2766" b="22766"/>
          <a:stretch>
            <a:fillRect/>
          </a:stretch>
        </p:blipFill>
        <p:spPr/>
      </p:pic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E1ECFDA9-E0B2-418C-B28B-0A1316BFCF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algn="ctr"/>
            <a:r>
              <a:rPr lang="pt-BR" dirty="0"/>
              <a:t>hangar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BB5E320A-0F0C-41C8-99C6-271E6092F7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7" name="Espaço Reservado para Imagem 16">
            <a:extLst>
              <a:ext uri="{FF2B5EF4-FFF2-40B4-BE49-F238E27FC236}">
                <a16:creationId xmlns:a16="http://schemas.microsoft.com/office/drawing/2014/main" id="{CB001B59-F1DD-424F-ABEC-6447912CC43A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22544" b="22544"/>
          <a:stretch>
            <a:fillRect/>
          </a:stretch>
        </p:blipFill>
        <p:spPr/>
      </p:pic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E4B5467B-BDE4-4D83-999E-7C81E8D596B0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pPr algn="ctr"/>
            <a:r>
              <a:rPr lang="pt-BR" dirty="0" err="1"/>
              <a:t>hanter</a:t>
            </a:r>
            <a:r>
              <a:rPr lang="pt-BR" dirty="0"/>
              <a:t>  / </a:t>
            </a:r>
            <a:r>
              <a:rPr lang="pt-BR" dirty="0" err="1"/>
              <a:t>hantise</a:t>
            </a:r>
            <a:endParaRPr lang="pt-BR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6F534F78-79F4-4744-9205-1E9C5196B7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" name="Espaço Reservado para Imagem 19" descr="Cavalo em pasto cercado&#10;&#10;Descrição gerada automaticamente">
            <a:extLst>
              <a:ext uri="{FF2B5EF4-FFF2-40B4-BE49-F238E27FC236}">
                <a16:creationId xmlns:a16="http://schemas.microsoft.com/office/drawing/2014/main" id="{BDCCBDDB-8F77-4D75-9192-F346A002E7F6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11057" b="11057"/>
          <a:stretch>
            <a:fillRect/>
          </a:stretch>
        </p:blipFill>
        <p:spPr/>
      </p:pic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7AE4D293-8EE2-4AD0-A8A1-CE8482808B2F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pPr algn="ctr"/>
            <a:r>
              <a:rPr lang="pt-BR" dirty="0"/>
              <a:t>haras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1066D5D-5F72-45E3-873A-258CD48AF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25</a:t>
            </a:r>
            <a:endParaRPr lang="en-US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8A31832-29CE-4566-8CF8-65E3846073F8}"/>
              </a:ext>
            </a:extLst>
          </p:cNvPr>
          <p:cNvSpPr txBox="1"/>
          <p:nvPr/>
        </p:nvSpPr>
        <p:spPr>
          <a:xfrm>
            <a:off x="1332085" y="3780354"/>
            <a:ext cx="294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pl.wiktionary.org/wiki/hangar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sa/3.0/"/>
              </a:rPr>
              <a:t>CC BY-SA</a:t>
            </a:r>
            <a:endParaRPr lang="pt-BR" sz="90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22246FD7-0A5F-4427-8665-257FF0CDD951}"/>
              </a:ext>
            </a:extLst>
          </p:cNvPr>
          <p:cNvSpPr txBox="1"/>
          <p:nvPr/>
        </p:nvSpPr>
        <p:spPr>
          <a:xfrm>
            <a:off x="4568996" y="3780354"/>
            <a:ext cx="2930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5" tooltip="https://gartic.com.br/30stm/desenho-jogo/1296058093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9" tooltip="https://creativecommons.org/licenses/by-nd/3.0/"/>
              </a:rPr>
              <a:t>CC BY-ND</a:t>
            </a:r>
            <a:endParaRPr lang="pt-BR" sz="90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C3C0CA42-5155-4AB8-8094-ADDA9E317EBF}"/>
              </a:ext>
            </a:extLst>
          </p:cNvPr>
          <p:cNvSpPr txBox="1"/>
          <p:nvPr/>
        </p:nvSpPr>
        <p:spPr>
          <a:xfrm>
            <a:off x="7804321" y="3780354"/>
            <a:ext cx="2932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7" tooltip="http://www.flickr.com/photos/yvelines/9015477873/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9" tooltip="https://creativecommons.org/licenses/by-nd/3.0/"/>
              </a:rPr>
              <a:t>CC BY-ND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2941115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AA879F-1111-46B0-A7E9-1684D6290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err="1"/>
              <a:t>Cours</a:t>
            </a:r>
            <a:r>
              <a:rPr lang="pt-BR" dirty="0"/>
              <a:t> de </a:t>
            </a:r>
            <a:r>
              <a:rPr lang="pt-BR" dirty="0" err="1"/>
              <a:t>Français</a:t>
            </a:r>
            <a:r>
              <a:rPr lang="pt-BR" dirty="0"/>
              <a:t> – </a:t>
            </a:r>
            <a:r>
              <a:rPr lang="pt-BR" dirty="0" err="1"/>
              <a:t>Niveau</a:t>
            </a:r>
            <a:r>
              <a:rPr lang="pt-BR" dirty="0"/>
              <a:t> </a:t>
            </a:r>
            <a:r>
              <a:rPr lang="pt-BR" dirty="0" err="1"/>
              <a:t>Intermédiaire</a:t>
            </a:r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27415D4-0435-4058-8DC7-E48B300A3B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4" name="Espaço Reservado para Imagem 13" descr="Uma imagem contendo objeto, relógio, pare, vermelho&#10;&#10;Descrição gerada automaticamente">
            <a:extLst>
              <a:ext uri="{FF2B5EF4-FFF2-40B4-BE49-F238E27FC236}">
                <a16:creationId xmlns:a16="http://schemas.microsoft.com/office/drawing/2014/main" id="{27A189ED-5D46-46DD-8946-07B77050531F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4082" b="24082"/>
          <a:stretch>
            <a:fillRect/>
          </a:stretch>
        </p:blipFill>
        <p:spPr/>
      </p:pic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D396C67D-4150-43C1-95A9-85602E865C43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algn="ctr"/>
            <a:r>
              <a:rPr lang="pt-BR" dirty="0" err="1"/>
              <a:t>harceler</a:t>
            </a:r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9FFBEDCE-2DED-46C5-90AD-745E4C9BFF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2" name="Espaço Reservado para Imagem 11">
            <a:extLst>
              <a:ext uri="{FF2B5EF4-FFF2-40B4-BE49-F238E27FC236}">
                <a16:creationId xmlns:a16="http://schemas.microsoft.com/office/drawing/2014/main" id="{D4696E9B-B613-4145-9EC7-2C96A84C4578}"/>
              </a:ext>
            </a:extLst>
          </p:cNvPr>
          <p:cNvSpPr>
            <a:spLocks noGrp="1"/>
          </p:cNvSpPr>
          <p:nvPr>
            <p:ph type="pic" idx="21"/>
          </p:nvPr>
        </p:nvSpPr>
        <p:spPr/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9510DCC9-2813-47BA-98E4-E62AE1FF6458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pPr algn="ctr"/>
            <a:r>
              <a:rPr lang="pt-BR" dirty="0" err="1"/>
              <a:t>harcèlement</a:t>
            </a:r>
            <a:endParaRPr lang="pt-BR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FF2031A9-129E-44F7-AA4C-BFD2DD0EE4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9" name="Espaço Reservado para Imagem 18" descr="Grupo de pessoas em pé posando para foto&#10;&#10;Descrição gerada automaticamente">
            <a:extLst>
              <a:ext uri="{FF2B5EF4-FFF2-40B4-BE49-F238E27FC236}">
                <a16:creationId xmlns:a16="http://schemas.microsoft.com/office/drawing/2014/main" id="{64502897-12DE-4104-ACE5-14469817C216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4194" b="14194"/>
          <a:stretch>
            <a:fillRect/>
          </a:stretch>
        </p:blipFill>
        <p:spPr/>
      </p:pic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82F84673-3A25-4EBD-A2B9-DF48D561E035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pPr algn="ctr"/>
            <a:r>
              <a:rPr lang="pt-BR" dirty="0" err="1"/>
              <a:t>hardi</a:t>
            </a:r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376D6E3-716C-415C-A099-F92F07FD3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25</a:t>
            </a:r>
            <a:endParaRPr lang="en-US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3C43BC22-A026-4F33-8E30-A411291BE444}"/>
              </a:ext>
            </a:extLst>
          </p:cNvPr>
          <p:cNvSpPr txBox="1"/>
          <p:nvPr/>
        </p:nvSpPr>
        <p:spPr>
          <a:xfrm>
            <a:off x="1332085" y="3780354"/>
            <a:ext cx="294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://www.sclera.be/fr/picto/detail/23717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6" tooltip="https://creativecommons.org/licenses/by-nc/3.0/"/>
              </a:rPr>
              <a:t>CC BY-NC</a:t>
            </a:r>
            <a:endParaRPr lang="pt-BR" sz="900"/>
          </a:p>
        </p:txBody>
      </p:sp>
      <p:pic>
        <p:nvPicPr>
          <p:cNvPr id="16" name="Espaço Reservado para Imagem 13" descr="Uma imagem contendo objeto, relógio, pare, vermelho&#10;&#10;Descrição gerada automaticamente">
            <a:extLst>
              <a:ext uri="{FF2B5EF4-FFF2-40B4-BE49-F238E27FC236}">
                <a16:creationId xmlns:a16="http://schemas.microsoft.com/office/drawing/2014/main" id="{31B2F65B-CAC7-4B76-97FA-BE930F0B2E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4082" b="24082"/>
          <a:stretch>
            <a:fillRect/>
          </a:stretch>
        </p:blipFill>
        <p:spPr>
          <a:xfrm>
            <a:off x="4559471" y="2224231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29390B07-542B-48E0-A2C7-4EFC1F7CB61A}"/>
              </a:ext>
            </a:extLst>
          </p:cNvPr>
          <p:cNvSpPr txBox="1"/>
          <p:nvPr/>
        </p:nvSpPr>
        <p:spPr>
          <a:xfrm>
            <a:off x="4559471" y="3748231"/>
            <a:ext cx="294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://www.sclera.be/fr/picto/detail/23717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6" tooltip="https://creativecommons.org/licenses/by-nc/3.0/"/>
              </a:rPr>
              <a:t>CC BY-NC</a:t>
            </a:r>
            <a:endParaRPr lang="pt-BR" sz="900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912E9FF6-7C4C-480F-A646-191776283D0C}"/>
              </a:ext>
            </a:extLst>
          </p:cNvPr>
          <p:cNvSpPr txBox="1"/>
          <p:nvPr/>
        </p:nvSpPr>
        <p:spPr>
          <a:xfrm>
            <a:off x="7804321" y="3780354"/>
            <a:ext cx="2932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5" tooltip="http://cantinhojutavares.blogspot.com/2015/02/12-roupas-estranhas-das-famosas.html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7" tooltip="https://creativecommons.org/licenses/by/3.0/"/>
              </a:rPr>
              <a:t>CC BY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1407239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AA879F-1111-46B0-A7E9-1684D6290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err="1"/>
              <a:t>Cours</a:t>
            </a:r>
            <a:r>
              <a:rPr lang="pt-BR" dirty="0"/>
              <a:t> de </a:t>
            </a:r>
            <a:r>
              <a:rPr lang="pt-BR" dirty="0" err="1"/>
              <a:t>Français</a:t>
            </a:r>
            <a:r>
              <a:rPr lang="pt-BR" dirty="0"/>
              <a:t> – </a:t>
            </a:r>
            <a:r>
              <a:rPr lang="pt-BR" dirty="0" err="1"/>
              <a:t>Niveau</a:t>
            </a:r>
            <a:r>
              <a:rPr lang="pt-BR" dirty="0"/>
              <a:t> </a:t>
            </a:r>
            <a:r>
              <a:rPr lang="pt-BR" dirty="0" err="1"/>
              <a:t>Intermédiaire</a:t>
            </a:r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CDDAE71-FB04-4B7C-BC56-D066A1245D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4" name="Espaço Reservado para Imagem 13" descr="Uma imagem contendo no interior, pessoa, mesa, homem&#10;&#10;Descrição gerada automaticamente">
            <a:extLst>
              <a:ext uri="{FF2B5EF4-FFF2-40B4-BE49-F238E27FC236}">
                <a16:creationId xmlns:a16="http://schemas.microsoft.com/office/drawing/2014/main" id="{CF060EFC-807D-4608-88CF-C18F9D789565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7026" b="17026"/>
          <a:stretch>
            <a:fillRect/>
          </a:stretch>
        </p:blipFill>
        <p:spPr/>
      </p:pic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224DE261-B05B-447A-81C2-6D525B4344CB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algn="ctr"/>
            <a:r>
              <a:rPr lang="pt-BR" dirty="0" err="1"/>
              <a:t>harem</a:t>
            </a:r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DEF114C-806D-470B-802E-33412BF7B2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7" name="Espaço Reservado para Imagem 16" descr="Uma imagem contendo harpa, espelho, gato&#10;&#10;Descrição gerada automaticamente">
            <a:extLst>
              <a:ext uri="{FF2B5EF4-FFF2-40B4-BE49-F238E27FC236}">
                <a16:creationId xmlns:a16="http://schemas.microsoft.com/office/drawing/2014/main" id="{CC6F6CDD-6B1C-45C4-8DE2-EF08DE6BEA46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34000" b="34000"/>
          <a:stretch>
            <a:fillRect/>
          </a:stretch>
        </p:blipFill>
        <p:spPr/>
      </p:pic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092584FE-97FC-481D-9D53-EE90F0140122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pPr algn="ctr"/>
            <a:r>
              <a:rPr lang="pt-BR" dirty="0"/>
              <a:t>harpe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C33F48C7-5A98-4343-A90F-96B35054FE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" name="Espaço Reservado para Imagem 19" descr="Uma imagem contendo remoto, no interior, mesa, olhando&#10;&#10;Descrição gerada automaticamente">
            <a:extLst>
              <a:ext uri="{FF2B5EF4-FFF2-40B4-BE49-F238E27FC236}">
                <a16:creationId xmlns:a16="http://schemas.microsoft.com/office/drawing/2014/main" id="{1EA9F8B3-734F-4C19-A583-0765FC9BE2BB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11048" b="11048"/>
          <a:stretch>
            <a:fillRect/>
          </a:stretch>
        </p:blipFill>
        <p:spPr/>
      </p:pic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8C024426-C58C-4D21-B45E-F62ED4194F2D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pPr algn="ctr"/>
            <a:r>
              <a:rPr lang="pt-BR" dirty="0" err="1"/>
              <a:t>hasard</a:t>
            </a:r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A6D5E92-BBA5-4D42-AF0F-4D4ED7950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25</a:t>
            </a:r>
            <a:endParaRPr lang="en-US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5F8AE7E-0FE9-4BC5-BF39-07D66F67802A}"/>
              </a:ext>
            </a:extLst>
          </p:cNvPr>
          <p:cNvSpPr txBox="1"/>
          <p:nvPr/>
        </p:nvSpPr>
        <p:spPr>
          <a:xfrm>
            <a:off x="1332085" y="3780354"/>
            <a:ext cx="294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://en.wikipedia.org/wiki/File:Quintana_Blas_Olleras-Harem_Scene.jpg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sa/3.0/"/>
              </a:rPr>
              <a:t>CC BY-SA</a:t>
            </a:r>
            <a:endParaRPr lang="pt-BR" sz="90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A8B1F7C8-F678-4FD5-A582-BA4CAC38D3F4}"/>
              </a:ext>
            </a:extLst>
          </p:cNvPr>
          <p:cNvSpPr txBox="1"/>
          <p:nvPr/>
        </p:nvSpPr>
        <p:spPr>
          <a:xfrm>
            <a:off x="4568996" y="3780354"/>
            <a:ext cx="2930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5" tooltip="https://commons.wikimedia.org/wiki/File:M217_-_pedalharpa_-_Erard_Freres_-_f%C3%B6re_1902_-_foto_Olav_Nyhus.jpg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sa/3.0/"/>
              </a:rPr>
              <a:t>CC BY-SA</a:t>
            </a:r>
            <a:endParaRPr lang="pt-BR" sz="90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3E5DBB9C-779F-4BD8-80C8-DA194A459863}"/>
              </a:ext>
            </a:extLst>
          </p:cNvPr>
          <p:cNvSpPr txBox="1"/>
          <p:nvPr/>
        </p:nvSpPr>
        <p:spPr>
          <a:xfrm>
            <a:off x="7804321" y="3780354"/>
            <a:ext cx="2932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7" tooltip="http://www.flickr.com/photos/mrzeon/5330056727/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980646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AA879F-1111-46B0-A7E9-1684D6290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err="1"/>
              <a:t>Cours</a:t>
            </a:r>
            <a:r>
              <a:rPr lang="pt-BR" dirty="0"/>
              <a:t> de </a:t>
            </a:r>
            <a:r>
              <a:rPr lang="pt-BR" dirty="0" err="1"/>
              <a:t>Français</a:t>
            </a:r>
            <a:r>
              <a:rPr lang="pt-BR" dirty="0"/>
              <a:t> – </a:t>
            </a:r>
            <a:r>
              <a:rPr lang="pt-BR" dirty="0" err="1"/>
              <a:t>Niveau</a:t>
            </a:r>
            <a:r>
              <a:rPr lang="pt-BR" dirty="0"/>
              <a:t> </a:t>
            </a:r>
            <a:r>
              <a:rPr lang="pt-BR" dirty="0" err="1"/>
              <a:t>Intermédiaire</a:t>
            </a:r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CDDAE71-FB04-4B7C-BC56-D066A1245D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4" name="Espaço Reservado para Imagem 13" descr="Uma imagem contendo homem, desenho&#10;&#10;Descrição gerada automaticamente">
            <a:extLst>
              <a:ext uri="{FF2B5EF4-FFF2-40B4-BE49-F238E27FC236}">
                <a16:creationId xmlns:a16="http://schemas.microsoft.com/office/drawing/2014/main" id="{1558B8C8-4CDD-4367-A8E0-E6F155D533D3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501" r="4501"/>
          <a:stretch>
            <a:fillRect/>
          </a:stretch>
        </p:blipFill>
        <p:spPr/>
      </p:pic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224DE261-B05B-447A-81C2-6D525B4344CB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algn="ctr"/>
            <a:r>
              <a:rPr lang="pt-BR" dirty="0" err="1"/>
              <a:t>hâte</a:t>
            </a:r>
            <a:r>
              <a:rPr lang="pt-BR" dirty="0"/>
              <a:t>/ se </a:t>
            </a:r>
            <a:r>
              <a:rPr lang="pt-BR" dirty="0" err="1"/>
              <a:t>hâter</a:t>
            </a:r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DEF114C-806D-470B-802E-33412BF7B2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7" name="Espaço Reservado para Imagem 16" descr="Cabeça de cavalo&#10;&#10;Descrição gerada automaticamente">
            <a:extLst>
              <a:ext uri="{FF2B5EF4-FFF2-40B4-BE49-F238E27FC236}">
                <a16:creationId xmlns:a16="http://schemas.microsoft.com/office/drawing/2014/main" id="{AA3BA9FD-02E2-4037-B6DA-3C17CE3BDEFE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29275" b="29275"/>
          <a:stretch>
            <a:fillRect/>
          </a:stretch>
        </p:blipFill>
        <p:spPr/>
      </p:pic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092584FE-97FC-481D-9D53-EE90F0140122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pPr algn="ctr"/>
            <a:r>
              <a:rPr lang="pt-BR" dirty="0" err="1"/>
              <a:t>hennir</a:t>
            </a:r>
            <a:endParaRPr lang="pt-BR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C33F48C7-5A98-4343-A90F-96B35054FE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9" name="Espaço Reservado para Imagem 18" descr="Pássaro andando na beira da água&#10;&#10;Descrição gerada automaticamente">
            <a:extLst>
              <a:ext uri="{FF2B5EF4-FFF2-40B4-BE49-F238E27FC236}">
                <a16:creationId xmlns:a16="http://schemas.microsoft.com/office/drawing/2014/main" id="{068A2109-DB0B-439D-BF07-FBDEC04A50A3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11018" b="11018"/>
          <a:stretch>
            <a:fillRect/>
          </a:stretch>
        </p:blipFill>
        <p:spPr/>
      </p:pic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8C024426-C58C-4D21-B45E-F62ED4194F2D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pPr algn="ctr"/>
            <a:r>
              <a:rPr lang="pt-BR" dirty="0" err="1"/>
              <a:t>héron</a:t>
            </a:r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A6D5E92-BBA5-4D42-AF0F-4D4ED7950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25</a:t>
            </a:r>
            <a:endParaRPr lang="en-US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4EFAA856-0128-4230-8CDD-FCAECFCDF505}"/>
              </a:ext>
            </a:extLst>
          </p:cNvPr>
          <p:cNvSpPr txBox="1"/>
          <p:nvPr/>
        </p:nvSpPr>
        <p:spPr>
          <a:xfrm>
            <a:off x="1332085" y="3780354"/>
            <a:ext cx="294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://linkbajio.com.mx/5-tipos-de-clientes-malos/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sa/3.0/"/>
              </a:rPr>
              <a:t>CC BY-SA</a:t>
            </a:r>
            <a:endParaRPr lang="pt-BR" sz="900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1EB0E95B-AF65-4BC9-9D12-B5A399BF96B0}"/>
              </a:ext>
            </a:extLst>
          </p:cNvPr>
          <p:cNvSpPr txBox="1"/>
          <p:nvPr/>
        </p:nvSpPr>
        <p:spPr>
          <a:xfrm>
            <a:off x="7804321" y="3780354"/>
            <a:ext cx="2932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7" tooltip="https://ru.wikipedia.org/wiki/%D0%A4%D0%B0%D0%B9%D0%BB:Great_blue_heron_(Ardea_herodias_occidentalis)_white_form.JPG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17441757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AA879F-1111-46B0-A7E9-1684D6290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err="1"/>
              <a:t>Cours</a:t>
            </a:r>
            <a:r>
              <a:rPr lang="pt-BR" dirty="0"/>
              <a:t> de </a:t>
            </a:r>
            <a:r>
              <a:rPr lang="pt-BR" dirty="0" err="1"/>
              <a:t>Français</a:t>
            </a:r>
            <a:r>
              <a:rPr lang="pt-BR" dirty="0"/>
              <a:t> – </a:t>
            </a:r>
            <a:r>
              <a:rPr lang="pt-BR" dirty="0" err="1"/>
              <a:t>Niveau</a:t>
            </a:r>
            <a:r>
              <a:rPr lang="pt-BR" dirty="0"/>
              <a:t> </a:t>
            </a:r>
            <a:r>
              <a:rPr lang="pt-BR" dirty="0" err="1"/>
              <a:t>Intermédiaire</a:t>
            </a:r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CDDAE71-FB04-4B7C-BC56-D066A1245D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4" name="Espaço Reservado para Imagem 13">
            <a:extLst>
              <a:ext uri="{FF2B5EF4-FFF2-40B4-BE49-F238E27FC236}">
                <a16:creationId xmlns:a16="http://schemas.microsoft.com/office/drawing/2014/main" id="{397A77C5-60F9-4C92-8D75-D4D6686E5C17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8081" b="18081"/>
          <a:stretch>
            <a:fillRect/>
          </a:stretch>
        </p:blipFill>
        <p:spPr/>
      </p:pic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224DE261-B05B-447A-81C2-6D525B4344CB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algn="ctr"/>
            <a:r>
              <a:rPr lang="pt-BR" dirty="0" err="1"/>
              <a:t>héros</a:t>
            </a:r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DEF114C-806D-470B-802E-33412BF7B2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7" name="Espaço Reservado para Imagem 16" descr="Foto editada de grupo de pessoas posando para foto&#10;&#10;Descrição gerada automaticamente">
            <a:extLst>
              <a:ext uri="{FF2B5EF4-FFF2-40B4-BE49-F238E27FC236}">
                <a16:creationId xmlns:a16="http://schemas.microsoft.com/office/drawing/2014/main" id="{9DEC5E46-B306-4942-8679-B52821550EBA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0958" b="10958"/>
          <a:stretch>
            <a:fillRect/>
          </a:stretch>
        </p:blipFill>
        <p:spPr/>
      </p:pic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092584FE-97FC-481D-9D53-EE90F0140122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pPr algn="ctr"/>
            <a:r>
              <a:rPr lang="pt-BR" dirty="0" err="1"/>
              <a:t>hiérarchie</a:t>
            </a:r>
            <a:endParaRPr lang="pt-BR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C33F48C7-5A98-4343-A90F-96B35054FE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" name="Espaço Reservado para Imagem 19" descr="Uma imagem contendo grama, ao ar livre, homem, verde&#10;&#10;Descrição gerada automaticamente">
            <a:extLst>
              <a:ext uri="{FF2B5EF4-FFF2-40B4-BE49-F238E27FC236}">
                <a16:creationId xmlns:a16="http://schemas.microsoft.com/office/drawing/2014/main" id="{7DDB5716-74FF-41E5-9F33-EB4F992E798C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7289" b="7289"/>
          <a:stretch>
            <a:fillRect/>
          </a:stretch>
        </p:blipFill>
        <p:spPr/>
      </p:pic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8C024426-C58C-4D21-B45E-F62ED4194F2D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pPr algn="ctr"/>
            <a:r>
              <a:rPr lang="pt-BR" dirty="0" err="1"/>
              <a:t>hippique</a:t>
            </a:r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A6D5E92-BBA5-4D42-AF0F-4D4ED7950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25</a:t>
            </a:r>
            <a:endParaRPr lang="en-US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7D76669-0640-48F8-89DC-FD6E865EE296}"/>
              </a:ext>
            </a:extLst>
          </p:cNvPr>
          <p:cNvSpPr txBox="1"/>
          <p:nvPr/>
        </p:nvSpPr>
        <p:spPr>
          <a:xfrm>
            <a:off x="1332085" y="3780354"/>
            <a:ext cx="294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://aprendredellengua.blogspot.com.es/2012_01_01_archive.html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nc-sa/3.0/"/>
              </a:rPr>
              <a:t>CC BY-SA-NC</a:t>
            </a:r>
            <a:endParaRPr lang="pt-BR" sz="90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71736D3A-9F88-4FDC-AC64-5B810950CA40}"/>
              </a:ext>
            </a:extLst>
          </p:cNvPr>
          <p:cNvSpPr txBox="1"/>
          <p:nvPr/>
        </p:nvSpPr>
        <p:spPr>
          <a:xfrm>
            <a:off x="4568996" y="3780354"/>
            <a:ext cx="2930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5" tooltip="http://englishcornerclass.blogspot.com/2012/04/english-royal-family.html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nc-sa/3.0/"/>
              </a:rPr>
              <a:t>CC BY-SA-NC</a:t>
            </a:r>
            <a:endParaRPr lang="pt-BR" sz="90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EACEB257-538E-40B2-9AC7-531D6EAEE522}"/>
              </a:ext>
            </a:extLst>
          </p:cNvPr>
          <p:cNvSpPr txBox="1"/>
          <p:nvPr/>
        </p:nvSpPr>
        <p:spPr>
          <a:xfrm>
            <a:off x="7804321" y="3780354"/>
            <a:ext cx="2932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7" tooltip="http://www.fundeu.es/recomendacion/hipica/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9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2599457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AA879F-1111-46B0-A7E9-1684D6290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err="1"/>
              <a:t>Cours</a:t>
            </a:r>
            <a:r>
              <a:rPr lang="pt-BR" dirty="0"/>
              <a:t> de </a:t>
            </a:r>
            <a:r>
              <a:rPr lang="pt-BR" dirty="0" err="1"/>
              <a:t>Français</a:t>
            </a:r>
            <a:r>
              <a:rPr lang="pt-BR" dirty="0"/>
              <a:t> – </a:t>
            </a:r>
            <a:r>
              <a:rPr lang="pt-BR" dirty="0" err="1"/>
              <a:t>Niveau</a:t>
            </a:r>
            <a:r>
              <a:rPr lang="pt-BR" dirty="0"/>
              <a:t> </a:t>
            </a:r>
            <a:r>
              <a:rPr lang="pt-BR" dirty="0" err="1"/>
              <a:t>Intermédiaire</a:t>
            </a:r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CDDAE71-FB04-4B7C-BC56-D066A1245D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4" name="Espaço Reservado para Imagem 13" descr="Uma imagem contendo animal, invertebrado, no interior, cachorro&#10;&#10;Descrição gerada automaticamente">
            <a:extLst>
              <a:ext uri="{FF2B5EF4-FFF2-40B4-BE49-F238E27FC236}">
                <a16:creationId xmlns:a16="http://schemas.microsoft.com/office/drawing/2014/main" id="{06DCFB25-B4E2-4E8B-B38B-EABABE8D925D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5443" b="15443"/>
          <a:stretch>
            <a:fillRect/>
          </a:stretch>
        </p:blipFill>
        <p:spPr/>
      </p:pic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224DE261-B05B-447A-81C2-6D525B4344CB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algn="ctr"/>
            <a:r>
              <a:rPr lang="pt-BR" dirty="0" err="1"/>
              <a:t>homard</a:t>
            </a:r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DEF114C-806D-470B-802E-33412BF7B2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7" name="Espaço Reservado para Imagem 16" descr="Uma imagem contendo pessoa, vestindo, escuro, homem&#10;&#10;Descrição gerada automaticamente">
            <a:extLst>
              <a:ext uri="{FF2B5EF4-FFF2-40B4-BE49-F238E27FC236}">
                <a16:creationId xmlns:a16="http://schemas.microsoft.com/office/drawing/2014/main" id="{BCA04EF3-222C-4224-80AD-20093D1F5CDB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5405" b="15405"/>
          <a:stretch>
            <a:fillRect/>
          </a:stretch>
        </p:blipFill>
        <p:spPr/>
      </p:pic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092584FE-97FC-481D-9D53-EE90F0140122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pPr algn="ctr"/>
            <a:r>
              <a:rPr lang="pt-BR" dirty="0" err="1"/>
              <a:t>honte</a:t>
            </a:r>
            <a:endParaRPr lang="pt-BR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C33F48C7-5A98-4343-A90F-96B35054FE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" name="Espaço Reservado para Imagem 19" descr="Bandeja com alimentos&#10;&#10;Descrição gerada automaticamente">
            <a:extLst>
              <a:ext uri="{FF2B5EF4-FFF2-40B4-BE49-F238E27FC236}">
                <a16:creationId xmlns:a16="http://schemas.microsoft.com/office/drawing/2014/main" id="{BA4F7197-FE51-4656-8F6A-700F1AC5D3CF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15349" b="15349"/>
          <a:stretch>
            <a:fillRect/>
          </a:stretch>
        </p:blipFill>
        <p:spPr/>
      </p:pic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8C024426-C58C-4D21-B45E-F62ED4194F2D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pPr algn="ctr"/>
            <a:r>
              <a:rPr lang="pt-BR" dirty="0" err="1"/>
              <a:t>hors-d’ouvre</a:t>
            </a:r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A6D5E92-BBA5-4D42-AF0F-4D4ED7950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25</a:t>
            </a:r>
            <a:endParaRPr lang="en-US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6B4E7D7-F795-44A0-954E-8EBC02D77A54}"/>
              </a:ext>
            </a:extLst>
          </p:cNvPr>
          <p:cNvSpPr txBox="1"/>
          <p:nvPr/>
        </p:nvSpPr>
        <p:spPr>
          <a:xfrm>
            <a:off x="1332085" y="3780354"/>
            <a:ext cx="294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://www.lestaxinomes.org/media1098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nc-sa/3.0/"/>
              </a:rPr>
              <a:t>CC BY-SA-NC</a:t>
            </a:r>
            <a:endParaRPr lang="pt-BR" sz="90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4B0FC288-EF97-4405-9FF9-3082BDAE76B8}"/>
              </a:ext>
            </a:extLst>
          </p:cNvPr>
          <p:cNvSpPr txBox="1"/>
          <p:nvPr/>
        </p:nvSpPr>
        <p:spPr>
          <a:xfrm>
            <a:off x="4568996" y="3780354"/>
            <a:ext cx="2930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5" tooltip="https://apenas1.wordpress.com/2011/06/24/morro-de-vergonha-de-mim/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9" tooltip="https://creativecommons.org/licenses/by-nc/3.0/"/>
              </a:rPr>
              <a:t>CC BY-NC</a:t>
            </a:r>
            <a:endParaRPr lang="pt-BR" sz="90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11911F20-D14A-4C39-A1C3-CDBDBD75F224}"/>
              </a:ext>
            </a:extLst>
          </p:cNvPr>
          <p:cNvSpPr txBox="1"/>
          <p:nvPr/>
        </p:nvSpPr>
        <p:spPr>
          <a:xfrm>
            <a:off x="7804321" y="3780354"/>
            <a:ext cx="2932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7" tooltip="https://de.wikipedia.org/wiki/Appetith%C3%A4ppchen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10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24051131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AA879F-1111-46B0-A7E9-1684D6290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err="1"/>
              <a:t>Cours</a:t>
            </a:r>
            <a:r>
              <a:rPr lang="pt-BR" dirty="0"/>
              <a:t> de </a:t>
            </a:r>
            <a:r>
              <a:rPr lang="pt-BR" dirty="0" err="1"/>
              <a:t>Français</a:t>
            </a:r>
            <a:r>
              <a:rPr lang="pt-BR" dirty="0"/>
              <a:t> – </a:t>
            </a:r>
            <a:r>
              <a:rPr lang="pt-BR" dirty="0" err="1"/>
              <a:t>Niveau</a:t>
            </a:r>
            <a:r>
              <a:rPr lang="pt-BR" dirty="0"/>
              <a:t> </a:t>
            </a:r>
            <a:r>
              <a:rPr lang="pt-BR" dirty="0" err="1"/>
              <a:t>Intermédiaire</a:t>
            </a:r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CDDAE71-FB04-4B7C-BC56-D066A1245D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4" name="Espaço Reservado para Imagem 13" descr="Uma imagem contendo pessoa, menino, criança, jovem&#10;&#10;Descrição gerada automaticamente">
            <a:extLst>
              <a:ext uri="{FF2B5EF4-FFF2-40B4-BE49-F238E27FC236}">
                <a16:creationId xmlns:a16="http://schemas.microsoft.com/office/drawing/2014/main" id="{6F21CCA5-C4A9-4EE2-9457-9B12852FAFAD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6947" b="6947"/>
          <a:stretch>
            <a:fillRect/>
          </a:stretch>
        </p:blipFill>
        <p:spPr/>
      </p:pic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224DE261-B05B-447A-81C2-6D525B4344CB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algn="ctr"/>
            <a:r>
              <a:rPr lang="pt-BR" dirty="0" err="1"/>
              <a:t>hurler</a:t>
            </a:r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DEF114C-806D-470B-802E-33412BF7B2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7" name="Espaço Reservado para Imagem 16" descr="Uma imagem contendo ao ar livre, edifício, elefante, grande&#10;&#10;Descrição gerada automaticamente">
            <a:extLst>
              <a:ext uri="{FF2B5EF4-FFF2-40B4-BE49-F238E27FC236}">
                <a16:creationId xmlns:a16="http://schemas.microsoft.com/office/drawing/2014/main" id="{6472B0F5-1C05-4437-ABF7-B90018342DF9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5330" b="15330"/>
          <a:stretch>
            <a:fillRect/>
          </a:stretch>
        </p:blipFill>
        <p:spPr/>
      </p:pic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092584FE-97FC-481D-9D53-EE90F0140122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pPr algn="ctr"/>
            <a:r>
              <a:rPr lang="pt-BR" dirty="0" err="1"/>
              <a:t>hutte</a:t>
            </a:r>
            <a:endParaRPr lang="pt-BR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C33F48C7-5A98-4343-A90F-96B35054FE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3" name="Espaço Reservado para Imagem 12">
            <a:extLst>
              <a:ext uri="{FF2B5EF4-FFF2-40B4-BE49-F238E27FC236}">
                <a16:creationId xmlns:a16="http://schemas.microsoft.com/office/drawing/2014/main" id="{E5E11229-6BC1-486B-A4F6-5C93A778163F}"/>
              </a:ext>
            </a:extLst>
          </p:cNvPr>
          <p:cNvSpPr>
            <a:spLocks noGrp="1"/>
          </p:cNvSpPr>
          <p:nvPr>
            <p:ph type="pic" idx="22"/>
          </p:nvPr>
        </p:nvSpPr>
        <p:spPr/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8C024426-C58C-4D21-B45E-F62ED4194F2D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pPr algn="ctr"/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A6D5E92-BBA5-4D42-AF0F-4D4ED7950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25</a:t>
            </a:r>
            <a:endParaRPr lang="en-US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0B2504C-0C6F-435F-BA0F-1FEA71FF0D1D}"/>
              </a:ext>
            </a:extLst>
          </p:cNvPr>
          <p:cNvSpPr txBox="1"/>
          <p:nvPr/>
        </p:nvSpPr>
        <p:spPr>
          <a:xfrm>
            <a:off x="1332085" y="3780354"/>
            <a:ext cx="294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://pequelia.es/ninos/porque-se-debe-evitar-gritar-a-los-ninos.html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6" tooltip="https://creativecommons.org/licenses/by-nc-sa/3.0/"/>
              </a:rPr>
              <a:t>CC BY-SA-NC</a:t>
            </a:r>
            <a:endParaRPr lang="pt-BR" sz="90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ECD53CC9-01F3-4ACB-87F4-840B6C54A2B4}"/>
              </a:ext>
            </a:extLst>
          </p:cNvPr>
          <p:cNvSpPr txBox="1"/>
          <p:nvPr/>
        </p:nvSpPr>
        <p:spPr>
          <a:xfrm>
            <a:off x="4568996" y="3780354"/>
            <a:ext cx="2930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5" tooltip="https://fr.wikipedia.org/wiki/Fichier:Hutte_swazi.jpg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7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2271436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AA879F-1111-46B0-A7E9-1684D6290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err="1"/>
              <a:t>Cours</a:t>
            </a:r>
            <a:r>
              <a:rPr lang="pt-BR" dirty="0"/>
              <a:t> de </a:t>
            </a:r>
            <a:r>
              <a:rPr lang="pt-BR" dirty="0" err="1"/>
              <a:t>Français</a:t>
            </a:r>
            <a:r>
              <a:rPr lang="pt-BR" dirty="0"/>
              <a:t> – </a:t>
            </a:r>
            <a:r>
              <a:rPr lang="pt-BR" dirty="0" err="1"/>
              <a:t>Niveau</a:t>
            </a:r>
            <a:r>
              <a:rPr lang="pt-BR" dirty="0"/>
              <a:t> </a:t>
            </a:r>
            <a:r>
              <a:rPr lang="pt-BR" dirty="0" err="1"/>
              <a:t>Intermédiaire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BF46F6-FBFC-45D6-A100-C3F37AE98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pt-BR" dirty="0"/>
          </a:p>
          <a:p>
            <a:pPr algn="ctr"/>
            <a:endParaRPr lang="pt-BR" dirty="0"/>
          </a:p>
          <a:p>
            <a:pPr algn="ctr"/>
            <a:endParaRPr lang="pt-BR" dirty="0"/>
          </a:p>
          <a:p>
            <a:pPr algn="ctr"/>
            <a:endParaRPr lang="pt-BR" dirty="0"/>
          </a:p>
          <a:p>
            <a:pPr algn="ctr"/>
            <a:r>
              <a:rPr lang="pt-BR" dirty="0"/>
              <a:t>LE “H” MUET OU LE “H</a:t>
            </a:r>
            <a:r>
              <a:rPr lang="pt-BR"/>
              <a:t>” ASPIRÉ </a:t>
            </a:r>
            <a:r>
              <a:rPr lang="pt-BR" dirty="0"/>
              <a:t>AU DÉBUT D’UN MOT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0A47379-1646-4F70-BCA8-0D8462DCC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985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AA879F-1111-46B0-A7E9-1684D6290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err="1"/>
              <a:t>Cours</a:t>
            </a:r>
            <a:r>
              <a:rPr lang="pt-BR" dirty="0"/>
              <a:t> de </a:t>
            </a:r>
            <a:r>
              <a:rPr lang="pt-BR" dirty="0" err="1"/>
              <a:t>Français</a:t>
            </a:r>
            <a:r>
              <a:rPr lang="pt-BR" dirty="0"/>
              <a:t> – </a:t>
            </a:r>
            <a:r>
              <a:rPr lang="pt-BR" dirty="0" err="1"/>
              <a:t>Niveau</a:t>
            </a:r>
            <a:r>
              <a:rPr lang="pt-BR" dirty="0"/>
              <a:t> </a:t>
            </a:r>
            <a:r>
              <a:rPr lang="pt-BR" dirty="0" err="1"/>
              <a:t>Intermédiaire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BF46F6-FBFC-45D6-A100-C3F37AE98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err="1"/>
              <a:t>Devant</a:t>
            </a:r>
            <a:r>
              <a:rPr lang="pt-BR" dirty="0"/>
              <a:t> </a:t>
            </a:r>
            <a:r>
              <a:rPr lang="pt-BR" dirty="0" err="1"/>
              <a:t>le</a:t>
            </a:r>
            <a:r>
              <a:rPr lang="pt-BR" dirty="0"/>
              <a:t> </a:t>
            </a:r>
            <a:r>
              <a:rPr lang="pt-BR" b="1" dirty="0"/>
              <a:t>h</a:t>
            </a:r>
            <a:r>
              <a:rPr lang="pt-BR" dirty="0"/>
              <a:t> </a:t>
            </a:r>
            <a:r>
              <a:rPr lang="pt-BR" dirty="0" err="1"/>
              <a:t>muet</a:t>
            </a:r>
            <a:r>
              <a:rPr lang="pt-BR" dirty="0"/>
              <a:t>:</a:t>
            </a:r>
          </a:p>
          <a:p>
            <a:endParaRPr lang="pt-BR" i="1" dirty="0"/>
          </a:p>
          <a:p>
            <a:endParaRPr lang="pt-BR" i="1" dirty="0"/>
          </a:p>
          <a:p>
            <a:r>
              <a:rPr lang="pt-BR" i="1" dirty="0" err="1"/>
              <a:t>la</a:t>
            </a:r>
            <a:r>
              <a:rPr lang="pt-BR" i="1" dirty="0"/>
              <a:t>, </a:t>
            </a:r>
            <a:r>
              <a:rPr lang="pt-BR" i="1" dirty="0" err="1"/>
              <a:t>le</a:t>
            </a:r>
            <a:r>
              <a:rPr lang="pt-BR" i="1" dirty="0"/>
              <a:t>, de, </a:t>
            </a:r>
            <a:r>
              <a:rPr lang="pt-BR" i="1" dirty="0" err="1"/>
              <a:t>je</a:t>
            </a:r>
            <a:r>
              <a:rPr lang="pt-BR" i="1" dirty="0"/>
              <a:t>, me, te, se </a:t>
            </a:r>
            <a:r>
              <a:rPr lang="pt-BR" dirty="0"/>
              <a:t>et </a:t>
            </a:r>
            <a:r>
              <a:rPr lang="pt-BR" i="1" dirty="0"/>
              <a:t>ne</a:t>
            </a:r>
            <a:r>
              <a:rPr lang="pt-BR" dirty="0"/>
              <a:t> </a:t>
            </a:r>
            <a:r>
              <a:rPr lang="pt-BR" dirty="0" err="1"/>
              <a:t>deviennent</a:t>
            </a:r>
            <a:r>
              <a:rPr lang="pt-BR" dirty="0"/>
              <a:t> </a:t>
            </a:r>
            <a:r>
              <a:rPr lang="pt-BR" b="1" dirty="0"/>
              <a:t>l’, d’, j’, m’, t’, s’</a:t>
            </a:r>
            <a:r>
              <a:rPr lang="pt-BR" dirty="0"/>
              <a:t>: </a:t>
            </a:r>
            <a:r>
              <a:rPr lang="pt-BR" dirty="0" err="1"/>
              <a:t>l’</a:t>
            </a:r>
            <a:r>
              <a:rPr lang="pt-BR" b="1" dirty="0" err="1"/>
              <a:t>h</a:t>
            </a:r>
            <a:r>
              <a:rPr lang="pt-BR" dirty="0" err="1"/>
              <a:t>iver</a:t>
            </a:r>
            <a:r>
              <a:rPr lang="pt-BR" dirty="0"/>
              <a:t>, </a:t>
            </a:r>
            <a:r>
              <a:rPr lang="pt-BR" dirty="0" err="1"/>
              <a:t>l’</a:t>
            </a:r>
            <a:r>
              <a:rPr lang="pt-BR" b="1" dirty="0" err="1"/>
              <a:t>h</a:t>
            </a:r>
            <a:r>
              <a:rPr lang="pt-BR" dirty="0" err="1"/>
              <a:t>abitude</a:t>
            </a:r>
            <a:r>
              <a:rPr lang="pt-BR" dirty="0"/>
              <a:t>, </a:t>
            </a:r>
            <a:r>
              <a:rPr lang="pt-BR" dirty="0" err="1"/>
              <a:t>l’</a:t>
            </a:r>
            <a:r>
              <a:rPr lang="pt-BR" b="1" dirty="0" err="1"/>
              <a:t>h</a:t>
            </a:r>
            <a:r>
              <a:rPr lang="pt-BR" dirty="0" err="1"/>
              <a:t>omme</a:t>
            </a:r>
            <a:r>
              <a:rPr lang="pt-BR" dirty="0"/>
              <a:t>, </a:t>
            </a:r>
            <a:r>
              <a:rPr lang="pt-BR" dirty="0" err="1"/>
              <a:t>j’</a:t>
            </a:r>
            <a:r>
              <a:rPr lang="pt-BR" b="1" dirty="0" err="1"/>
              <a:t>h</a:t>
            </a:r>
            <a:r>
              <a:rPr lang="pt-BR" dirty="0" err="1"/>
              <a:t>abite</a:t>
            </a:r>
            <a:r>
              <a:rPr lang="pt-BR" dirty="0"/>
              <a:t>, </a:t>
            </a:r>
            <a:r>
              <a:rPr lang="pt-BR" dirty="0" err="1"/>
              <a:t>je</a:t>
            </a:r>
            <a:r>
              <a:rPr lang="pt-BR" dirty="0"/>
              <a:t> m’</a:t>
            </a:r>
            <a:r>
              <a:rPr lang="pt-BR" b="1" dirty="0" err="1"/>
              <a:t>h</a:t>
            </a:r>
            <a:r>
              <a:rPr lang="pt-BR" dirty="0" err="1"/>
              <a:t>abille</a:t>
            </a:r>
            <a:r>
              <a:rPr lang="pt-BR" dirty="0"/>
              <a:t>, </a:t>
            </a:r>
            <a:r>
              <a:rPr lang="pt-BR" dirty="0" err="1"/>
              <a:t>il</a:t>
            </a:r>
            <a:r>
              <a:rPr lang="pt-BR" dirty="0"/>
              <a:t> n’</a:t>
            </a:r>
            <a:r>
              <a:rPr lang="pt-BR" b="1" dirty="0"/>
              <a:t>h</a:t>
            </a:r>
            <a:r>
              <a:rPr lang="pt-BR" dirty="0"/>
              <a:t>abite </a:t>
            </a:r>
            <a:r>
              <a:rPr lang="pt-BR" dirty="0" err="1"/>
              <a:t>pas</a:t>
            </a:r>
            <a:r>
              <a:rPr lang="pt-BR" dirty="0"/>
              <a:t> </a:t>
            </a:r>
            <a:r>
              <a:rPr lang="pt-BR" dirty="0" err="1"/>
              <a:t>ici</a:t>
            </a:r>
            <a:r>
              <a:rPr lang="pt-BR" dirty="0"/>
              <a:t>.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81AF627-CA18-47A8-973E-7CAE901F7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423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AA879F-1111-46B0-A7E9-1684D6290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err="1"/>
              <a:t>Cours</a:t>
            </a:r>
            <a:r>
              <a:rPr lang="pt-BR" dirty="0"/>
              <a:t> de </a:t>
            </a:r>
            <a:r>
              <a:rPr lang="pt-BR" dirty="0" err="1"/>
              <a:t>Français</a:t>
            </a:r>
            <a:r>
              <a:rPr lang="pt-BR" dirty="0"/>
              <a:t> – </a:t>
            </a:r>
            <a:r>
              <a:rPr lang="pt-BR" dirty="0" err="1"/>
              <a:t>Niveau</a:t>
            </a:r>
            <a:r>
              <a:rPr lang="pt-BR" dirty="0"/>
              <a:t> </a:t>
            </a:r>
            <a:r>
              <a:rPr lang="pt-BR" dirty="0" err="1"/>
              <a:t>Intermédiaire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BF46F6-FBFC-45D6-A100-C3F37AE98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i="1" dirty="0"/>
          </a:p>
          <a:p>
            <a:endParaRPr lang="pt-BR" i="1" dirty="0"/>
          </a:p>
          <a:p>
            <a:r>
              <a:rPr lang="pt-BR" i="1" dirty="0" err="1"/>
              <a:t>ma</a:t>
            </a:r>
            <a:r>
              <a:rPr lang="pt-BR" i="1" dirty="0"/>
              <a:t>, </a:t>
            </a:r>
            <a:r>
              <a:rPr lang="pt-BR" i="1" dirty="0" err="1"/>
              <a:t>ta</a:t>
            </a:r>
            <a:r>
              <a:rPr lang="pt-BR" i="1" dirty="0"/>
              <a:t> </a:t>
            </a:r>
            <a:r>
              <a:rPr lang="pt-BR" dirty="0"/>
              <a:t>et </a:t>
            </a:r>
            <a:r>
              <a:rPr lang="pt-BR" i="1" dirty="0" err="1"/>
              <a:t>sa</a:t>
            </a:r>
            <a:r>
              <a:rPr lang="pt-BR" i="1" dirty="0"/>
              <a:t> </a:t>
            </a:r>
            <a:r>
              <a:rPr lang="pt-BR" dirty="0" err="1"/>
              <a:t>deviennent</a:t>
            </a:r>
            <a:r>
              <a:rPr lang="pt-BR" dirty="0"/>
              <a:t> </a:t>
            </a:r>
            <a:r>
              <a:rPr lang="pt-BR" b="1" dirty="0" err="1"/>
              <a:t>mon</a:t>
            </a:r>
            <a:r>
              <a:rPr lang="pt-BR" b="1" dirty="0"/>
              <a:t>, </a:t>
            </a:r>
            <a:r>
              <a:rPr lang="pt-BR" b="1" dirty="0" err="1"/>
              <a:t>ton</a:t>
            </a:r>
            <a:r>
              <a:rPr lang="pt-BR" b="1" dirty="0"/>
              <a:t> </a:t>
            </a:r>
            <a:r>
              <a:rPr lang="pt-BR" dirty="0"/>
              <a:t>et </a:t>
            </a:r>
            <a:r>
              <a:rPr lang="pt-BR" b="1" dirty="0"/>
              <a:t> </a:t>
            </a:r>
            <a:r>
              <a:rPr lang="pt-BR" b="1" dirty="0" err="1"/>
              <a:t>son</a:t>
            </a:r>
            <a:r>
              <a:rPr lang="pt-BR" dirty="0"/>
              <a:t> </a:t>
            </a:r>
            <a:r>
              <a:rPr lang="pt-BR" dirty="0" err="1"/>
              <a:t>devant</a:t>
            </a:r>
            <a:r>
              <a:rPr lang="pt-BR" dirty="0"/>
              <a:t> </a:t>
            </a:r>
            <a:r>
              <a:rPr lang="pt-BR" dirty="0" err="1"/>
              <a:t>les</a:t>
            </a:r>
            <a:r>
              <a:rPr lang="pt-BR" dirty="0"/>
              <a:t> </a:t>
            </a:r>
            <a:r>
              <a:rPr lang="pt-BR" dirty="0" err="1"/>
              <a:t>noms</a:t>
            </a:r>
            <a:r>
              <a:rPr lang="pt-BR" dirty="0"/>
              <a:t> et </a:t>
            </a:r>
            <a:r>
              <a:rPr lang="pt-BR" dirty="0" err="1"/>
              <a:t>les</a:t>
            </a:r>
            <a:r>
              <a:rPr lang="pt-BR" dirty="0"/>
              <a:t> </a:t>
            </a:r>
            <a:r>
              <a:rPr lang="pt-BR" dirty="0" err="1"/>
              <a:t>adjectifs</a:t>
            </a:r>
            <a:r>
              <a:rPr lang="pt-BR" dirty="0"/>
              <a:t> </a:t>
            </a:r>
            <a:r>
              <a:rPr lang="pt-BR" dirty="0" err="1"/>
              <a:t>féminins</a:t>
            </a:r>
            <a:r>
              <a:rPr lang="pt-BR" dirty="0"/>
              <a:t>: </a:t>
            </a:r>
            <a:r>
              <a:rPr lang="pt-BR" dirty="0" err="1"/>
              <a:t>mon</a:t>
            </a:r>
            <a:r>
              <a:rPr lang="pt-BR" dirty="0"/>
              <a:t> </a:t>
            </a:r>
            <a:r>
              <a:rPr lang="pt-BR" dirty="0" err="1"/>
              <a:t>histoire</a:t>
            </a:r>
            <a:r>
              <a:rPr lang="pt-BR" dirty="0"/>
              <a:t>, </a:t>
            </a:r>
            <a:r>
              <a:rPr lang="pt-BR" dirty="0" err="1"/>
              <a:t>ton</a:t>
            </a:r>
            <a:r>
              <a:rPr lang="pt-BR" dirty="0"/>
              <a:t> </a:t>
            </a:r>
            <a:r>
              <a:rPr lang="pt-BR" dirty="0" err="1"/>
              <a:t>habitude</a:t>
            </a:r>
            <a:r>
              <a:rPr lang="pt-BR" dirty="0"/>
              <a:t>, </a:t>
            </a:r>
            <a:r>
              <a:rPr lang="pt-BR" dirty="0" err="1"/>
              <a:t>son</a:t>
            </a:r>
            <a:r>
              <a:rPr lang="pt-BR" dirty="0"/>
              <a:t> </a:t>
            </a:r>
            <a:r>
              <a:rPr lang="pt-BR" dirty="0" err="1"/>
              <a:t>humeur</a:t>
            </a:r>
            <a:r>
              <a:rPr lang="pt-BR" dirty="0"/>
              <a:t>, </a:t>
            </a:r>
            <a:r>
              <a:rPr lang="pt-BR" dirty="0" err="1"/>
              <a:t>son</a:t>
            </a:r>
            <a:r>
              <a:rPr lang="pt-BR" dirty="0"/>
              <a:t> </a:t>
            </a:r>
            <a:r>
              <a:rPr lang="pt-BR" dirty="0" err="1"/>
              <a:t>horrible</a:t>
            </a:r>
            <a:r>
              <a:rPr lang="pt-BR" dirty="0"/>
              <a:t> </a:t>
            </a:r>
            <a:r>
              <a:rPr lang="pt-BR" dirty="0" err="1"/>
              <a:t>caractére</a:t>
            </a:r>
            <a:endParaRPr lang="pt-BR" i="1" dirty="0"/>
          </a:p>
          <a:p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437B49E-A84D-473F-98BD-8F3450161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174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AA879F-1111-46B0-A7E9-1684D6290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err="1"/>
              <a:t>Cours</a:t>
            </a:r>
            <a:r>
              <a:rPr lang="pt-BR" dirty="0"/>
              <a:t> de </a:t>
            </a:r>
            <a:r>
              <a:rPr lang="pt-BR" dirty="0" err="1"/>
              <a:t>Français</a:t>
            </a:r>
            <a:r>
              <a:rPr lang="pt-BR" dirty="0"/>
              <a:t> – </a:t>
            </a:r>
            <a:r>
              <a:rPr lang="pt-BR" dirty="0" err="1"/>
              <a:t>Niveau</a:t>
            </a:r>
            <a:r>
              <a:rPr lang="pt-BR" dirty="0"/>
              <a:t> </a:t>
            </a:r>
            <a:r>
              <a:rPr lang="pt-BR" dirty="0" err="1"/>
              <a:t>Intermédiaire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BF46F6-FBFC-45D6-A100-C3F37AE98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dirty="0" err="1"/>
              <a:t>On</a:t>
            </a:r>
            <a:r>
              <a:rPr lang="pt-BR" dirty="0"/>
              <a:t> fait </a:t>
            </a:r>
            <a:r>
              <a:rPr lang="pt-BR" dirty="0" err="1"/>
              <a:t>la</a:t>
            </a:r>
            <a:r>
              <a:rPr lang="pt-BR" dirty="0"/>
              <a:t> </a:t>
            </a:r>
            <a:r>
              <a:rPr lang="pt-BR" dirty="0" err="1"/>
              <a:t>liaison</a:t>
            </a:r>
            <a:r>
              <a:rPr lang="pt-BR" dirty="0"/>
              <a:t>: </a:t>
            </a:r>
            <a:r>
              <a:rPr lang="pt-BR" dirty="0" err="1"/>
              <a:t>un</a:t>
            </a:r>
            <a:r>
              <a:rPr lang="pt-BR" dirty="0"/>
              <a:t> </a:t>
            </a:r>
            <a:r>
              <a:rPr lang="pt-BR" dirty="0" err="1"/>
              <a:t>hiver</a:t>
            </a:r>
            <a:r>
              <a:rPr lang="pt-BR" dirty="0"/>
              <a:t>, une </a:t>
            </a:r>
            <a:r>
              <a:rPr lang="pt-BR" dirty="0" err="1"/>
              <a:t>heure</a:t>
            </a:r>
            <a:r>
              <a:rPr lang="pt-BR" dirty="0"/>
              <a:t>, </a:t>
            </a:r>
            <a:r>
              <a:rPr lang="pt-BR" dirty="0" err="1"/>
              <a:t>des</a:t>
            </a:r>
            <a:r>
              <a:rPr lang="pt-BR" dirty="0"/>
              <a:t> </a:t>
            </a:r>
            <a:r>
              <a:rPr lang="pt-BR" dirty="0" err="1"/>
              <a:t>habitants</a:t>
            </a:r>
            <a:r>
              <a:rPr lang="pt-BR" dirty="0"/>
              <a:t>, </a:t>
            </a:r>
            <a:r>
              <a:rPr lang="pt-BR" dirty="0" err="1"/>
              <a:t>des</a:t>
            </a:r>
            <a:r>
              <a:rPr lang="pt-BR" dirty="0"/>
              <a:t> </a:t>
            </a:r>
            <a:r>
              <a:rPr lang="pt-BR" dirty="0" err="1"/>
              <a:t>belles</a:t>
            </a:r>
            <a:r>
              <a:rPr lang="pt-BR" dirty="0"/>
              <a:t> </a:t>
            </a:r>
            <a:r>
              <a:rPr lang="pt-BR" dirty="0" err="1"/>
              <a:t>histoires</a:t>
            </a:r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805B59A-E396-4716-BEBF-077F11D69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202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AA879F-1111-46B0-A7E9-1684D6290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err="1"/>
              <a:t>Cours</a:t>
            </a:r>
            <a:r>
              <a:rPr lang="pt-BR" dirty="0"/>
              <a:t> de </a:t>
            </a:r>
            <a:r>
              <a:rPr lang="pt-BR" dirty="0" err="1"/>
              <a:t>Français</a:t>
            </a:r>
            <a:r>
              <a:rPr lang="pt-BR" dirty="0"/>
              <a:t> – </a:t>
            </a:r>
            <a:r>
              <a:rPr lang="pt-BR" dirty="0" err="1"/>
              <a:t>Niveau</a:t>
            </a:r>
            <a:r>
              <a:rPr lang="pt-BR" dirty="0"/>
              <a:t> </a:t>
            </a:r>
            <a:r>
              <a:rPr lang="pt-BR" dirty="0" err="1"/>
              <a:t>Intermédiaire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BF46F6-FBFC-45D6-A100-C3F37AE98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err="1"/>
              <a:t>Devant</a:t>
            </a:r>
            <a:r>
              <a:rPr lang="pt-BR" dirty="0"/>
              <a:t> </a:t>
            </a:r>
            <a:r>
              <a:rPr lang="pt-BR" dirty="0" err="1"/>
              <a:t>le</a:t>
            </a:r>
            <a:r>
              <a:rPr lang="pt-BR" dirty="0"/>
              <a:t> </a:t>
            </a:r>
            <a:r>
              <a:rPr lang="pt-BR" b="1" dirty="0"/>
              <a:t>h </a:t>
            </a:r>
            <a:r>
              <a:rPr lang="pt-BR" dirty="0"/>
              <a:t> aspire:</a:t>
            </a:r>
          </a:p>
          <a:p>
            <a:r>
              <a:rPr lang="pt-BR" i="1" dirty="0" err="1"/>
              <a:t>la</a:t>
            </a:r>
            <a:r>
              <a:rPr lang="pt-BR" i="1" dirty="0"/>
              <a:t>, </a:t>
            </a:r>
            <a:r>
              <a:rPr lang="pt-BR" i="1" dirty="0" err="1"/>
              <a:t>le</a:t>
            </a:r>
            <a:r>
              <a:rPr lang="pt-BR" i="1" dirty="0"/>
              <a:t>, de, </a:t>
            </a:r>
            <a:r>
              <a:rPr lang="pt-BR" i="1" dirty="0" err="1"/>
              <a:t>je</a:t>
            </a:r>
            <a:r>
              <a:rPr lang="pt-BR" i="1" dirty="0"/>
              <a:t>, me, te, se, </a:t>
            </a:r>
            <a:r>
              <a:rPr lang="pt-BR" i="1" dirty="0" err="1"/>
              <a:t>ma</a:t>
            </a:r>
            <a:r>
              <a:rPr lang="pt-BR" i="1" dirty="0"/>
              <a:t>, </a:t>
            </a:r>
            <a:r>
              <a:rPr lang="pt-BR" i="1" dirty="0" err="1"/>
              <a:t>ta</a:t>
            </a:r>
            <a:r>
              <a:rPr lang="pt-BR" i="1" dirty="0"/>
              <a:t> </a:t>
            </a:r>
            <a:r>
              <a:rPr lang="pt-BR" dirty="0"/>
              <a:t>et </a:t>
            </a:r>
            <a:r>
              <a:rPr lang="pt-BR" i="1" dirty="0" err="1"/>
              <a:t>sa</a:t>
            </a:r>
            <a:r>
              <a:rPr lang="pt-BR" dirty="0"/>
              <a:t> </a:t>
            </a:r>
            <a:r>
              <a:rPr lang="pt-BR" dirty="0" err="1"/>
              <a:t>sont</a:t>
            </a:r>
            <a:r>
              <a:rPr lang="pt-BR" dirty="0"/>
              <a:t> </a:t>
            </a:r>
            <a:r>
              <a:rPr lang="pt-BR" dirty="0" err="1"/>
              <a:t>maintenus</a:t>
            </a:r>
            <a:r>
              <a:rPr lang="pt-BR" dirty="0"/>
              <a:t>: </a:t>
            </a:r>
            <a:r>
              <a:rPr lang="pt-BR" dirty="0" err="1"/>
              <a:t>on</a:t>
            </a:r>
            <a:r>
              <a:rPr lang="pt-BR" dirty="0"/>
              <a:t> ne fait </a:t>
            </a:r>
            <a:r>
              <a:rPr lang="pt-BR" dirty="0" err="1"/>
              <a:t>pas</a:t>
            </a:r>
            <a:r>
              <a:rPr lang="pt-BR" dirty="0"/>
              <a:t> </a:t>
            </a:r>
            <a:r>
              <a:rPr lang="pt-BR" dirty="0" err="1"/>
              <a:t>la</a:t>
            </a:r>
            <a:r>
              <a:rPr lang="pt-BR" dirty="0"/>
              <a:t> </a:t>
            </a:r>
            <a:r>
              <a:rPr lang="pt-BR" dirty="0" err="1"/>
              <a:t>liaison</a:t>
            </a:r>
            <a:r>
              <a:rPr lang="pt-BR" dirty="0"/>
              <a:t>. </a:t>
            </a:r>
          </a:p>
          <a:p>
            <a:r>
              <a:rPr lang="pt-BR" dirty="0" err="1"/>
              <a:t>le</a:t>
            </a:r>
            <a:r>
              <a:rPr lang="pt-BR" dirty="0"/>
              <a:t> </a:t>
            </a:r>
            <a:r>
              <a:rPr lang="pt-BR" b="1" dirty="0" err="1"/>
              <a:t>h</a:t>
            </a:r>
            <a:r>
              <a:rPr lang="pt-BR" dirty="0" err="1"/>
              <a:t>aricot</a:t>
            </a:r>
            <a:r>
              <a:rPr lang="pt-BR" dirty="0"/>
              <a:t>, </a:t>
            </a:r>
            <a:r>
              <a:rPr lang="pt-BR" dirty="0" err="1"/>
              <a:t>la</a:t>
            </a:r>
            <a:r>
              <a:rPr lang="pt-BR" dirty="0"/>
              <a:t> </a:t>
            </a:r>
            <a:r>
              <a:rPr lang="pt-BR" b="1" dirty="0" err="1"/>
              <a:t>h</a:t>
            </a:r>
            <a:r>
              <a:rPr lang="pt-BR" dirty="0" err="1"/>
              <a:t>aine</a:t>
            </a:r>
            <a:r>
              <a:rPr lang="pt-BR" dirty="0"/>
              <a:t>, </a:t>
            </a:r>
            <a:r>
              <a:rPr lang="pt-BR" dirty="0" err="1"/>
              <a:t>je</a:t>
            </a:r>
            <a:r>
              <a:rPr lang="pt-BR" dirty="0"/>
              <a:t> </a:t>
            </a:r>
            <a:r>
              <a:rPr lang="pt-BR" b="1" dirty="0" err="1"/>
              <a:t>h</a:t>
            </a:r>
            <a:r>
              <a:rPr lang="pt-BR" dirty="0" err="1"/>
              <a:t>ais</a:t>
            </a:r>
            <a:r>
              <a:rPr lang="pt-BR" dirty="0"/>
              <a:t>, </a:t>
            </a:r>
            <a:r>
              <a:rPr lang="pt-BR" dirty="0" err="1"/>
              <a:t>il</a:t>
            </a:r>
            <a:r>
              <a:rPr lang="pt-BR" dirty="0"/>
              <a:t> se </a:t>
            </a:r>
            <a:r>
              <a:rPr lang="pt-BR" b="1" dirty="0" err="1"/>
              <a:t>h</a:t>
            </a:r>
            <a:r>
              <a:rPr lang="pt-BR" dirty="0" err="1"/>
              <a:t>âte</a:t>
            </a:r>
            <a:r>
              <a:rPr lang="pt-BR" dirty="0"/>
              <a:t>, </a:t>
            </a:r>
            <a:r>
              <a:rPr lang="pt-BR" dirty="0" err="1"/>
              <a:t>le</a:t>
            </a:r>
            <a:r>
              <a:rPr lang="pt-BR" dirty="0"/>
              <a:t> </a:t>
            </a:r>
            <a:r>
              <a:rPr lang="pt-BR" b="1" dirty="0" err="1"/>
              <a:t>h</a:t>
            </a:r>
            <a:r>
              <a:rPr lang="pt-BR" dirty="0" err="1"/>
              <a:t>aut</a:t>
            </a:r>
            <a:r>
              <a:rPr lang="pt-BR" dirty="0"/>
              <a:t> </a:t>
            </a:r>
            <a:r>
              <a:rPr lang="pt-BR" dirty="0" err="1"/>
              <a:t>du</a:t>
            </a:r>
            <a:r>
              <a:rPr lang="pt-BR" dirty="0"/>
              <a:t> </a:t>
            </a:r>
            <a:r>
              <a:rPr lang="pt-BR" b="1" dirty="0" err="1"/>
              <a:t>h</a:t>
            </a:r>
            <a:r>
              <a:rPr lang="pt-BR" dirty="0" err="1"/>
              <a:t>être</a:t>
            </a:r>
            <a:r>
              <a:rPr lang="pt-BR" dirty="0"/>
              <a:t>... 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AB4708F-5BE7-45DA-9FD9-8F1B01111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012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AA879F-1111-46B0-A7E9-1684D6290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err="1"/>
              <a:t>Cours</a:t>
            </a:r>
            <a:r>
              <a:rPr lang="pt-BR" dirty="0"/>
              <a:t> de </a:t>
            </a:r>
            <a:r>
              <a:rPr lang="pt-BR" dirty="0" err="1"/>
              <a:t>Français</a:t>
            </a:r>
            <a:r>
              <a:rPr lang="pt-BR" dirty="0"/>
              <a:t> – </a:t>
            </a:r>
            <a:r>
              <a:rPr lang="pt-BR" dirty="0" err="1"/>
              <a:t>Niveau</a:t>
            </a:r>
            <a:r>
              <a:rPr lang="pt-BR" dirty="0"/>
              <a:t> </a:t>
            </a:r>
            <a:r>
              <a:rPr lang="pt-BR" dirty="0" err="1"/>
              <a:t>Intermédiaire</a:t>
            </a:r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3D20935-31F5-48AD-BC0B-098B9DAEC3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63C496F0-00F3-4F1D-A4C0-486C0C326E3B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algn="ctr"/>
            <a:r>
              <a:rPr lang="pt-BR" dirty="0" err="1"/>
              <a:t>hagard</a:t>
            </a:r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C40B12A9-33DA-4AD1-B6E3-BAC5B94678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679E19C1-A2B1-4B1D-AD37-2B3DBE6092A4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pPr algn="ctr"/>
            <a:r>
              <a:rPr lang="pt-BR" dirty="0" err="1"/>
              <a:t>haie</a:t>
            </a:r>
            <a:endParaRPr lang="pt-BR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73156913-281B-4B57-A03F-0168D450BE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0" name="Espaço Reservado para Imagem 29" descr="Foto preta e branca de pessoas ao redor&#10;&#10;Descrição gerada automaticamente">
            <a:extLst>
              <a:ext uri="{FF2B5EF4-FFF2-40B4-BE49-F238E27FC236}">
                <a16:creationId xmlns:a16="http://schemas.microsoft.com/office/drawing/2014/main" id="{0C67D491-AFFA-418B-A914-DE4B5BF7F3E1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1115" b="31115"/>
          <a:stretch>
            <a:fillRect/>
          </a:stretch>
        </p:blipFill>
        <p:spPr/>
      </p:pic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65C1DD71-59D2-4087-9D2A-0A57A3AF08D2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pPr algn="ctr"/>
            <a:r>
              <a:rPr lang="pt-BR" dirty="0" err="1"/>
              <a:t>haillons</a:t>
            </a:r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32D0F6E-30ED-469E-B368-ED713737F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25</a:t>
            </a:r>
            <a:endParaRPr lang="en-US" dirty="0"/>
          </a:p>
        </p:txBody>
      </p:sp>
      <p:pic>
        <p:nvPicPr>
          <p:cNvPr id="22" name="Espaço Reservado para Imagem 21" descr="Menina com a boca aberta&#10;&#10;Descrição gerada automaticamente">
            <a:extLst>
              <a:ext uri="{FF2B5EF4-FFF2-40B4-BE49-F238E27FC236}">
                <a16:creationId xmlns:a16="http://schemas.microsoft.com/office/drawing/2014/main" id="{8B2D6B78-D63E-494E-BC81-516ACB1DC96A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3924" b="3924"/>
          <a:stretch>
            <a:fillRect/>
          </a:stretch>
        </p:blipFill>
        <p:spPr/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AD11FA8D-390B-4193-826B-97993CEE364D}"/>
              </a:ext>
            </a:extLst>
          </p:cNvPr>
          <p:cNvSpPr txBox="1"/>
          <p:nvPr/>
        </p:nvSpPr>
        <p:spPr>
          <a:xfrm>
            <a:off x="1332085" y="3780354"/>
            <a:ext cx="294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5" tooltip="https://apenas1.wordpress.com/2015/03/19/jesus-tirava-meleca-e-soltava-pum/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6" tooltip="https://creativecommons.org/licenses/by-nc/3.0/"/>
              </a:rPr>
              <a:t>CC BY-NC</a:t>
            </a:r>
            <a:endParaRPr lang="pt-BR" sz="900"/>
          </a:p>
        </p:txBody>
      </p:sp>
      <p:pic>
        <p:nvPicPr>
          <p:cNvPr id="27" name="Espaço Reservado para Imagem 26" descr="Gramado com árvores ao fundo&#10;&#10;Descrição gerada automaticamente">
            <a:extLst>
              <a:ext uri="{FF2B5EF4-FFF2-40B4-BE49-F238E27FC236}">
                <a16:creationId xmlns:a16="http://schemas.microsoft.com/office/drawing/2014/main" id="{DF30CD10-5F27-45BB-9FA2-D5AC9F8B5D76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t="15330" b="15330"/>
          <a:stretch>
            <a:fillRect/>
          </a:stretch>
        </p:blipFill>
        <p:spPr/>
      </p:pic>
      <p:sp>
        <p:nvSpPr>
          <p:cNvPr id="28" name="CaixaDeTexto 27">
            <a:extLst>
              <a:ext uri="{FF2B5EF4-FFF2-40B4-BE49-F238E27FC236}">
                <a16:creationId xmlns:a16="http://schemas.microsoft.com/office/drawing/2014/main" id="{9A34363E-DDC1-4B63-B2F2-83911D055DBF}"/>
              </a:ext>
            </a:extLst>
          </p:cNvPr>
          <p:cNvSpPr txBox="1"/>
          <p:nvPr/>
        </p:nvSpPr>
        <p:spPr>
          <a:xfrm>
            <a:off x="4568996" y="3780354"/>
            <a:ext cx="2930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8" tooltip="https://en.wikipedia.org/wiki/Hedge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9" tooltip="https://creativecommons.org/licenses/by-sa/3.0/"/>
              </a:rPr>
              <a:t>CC BY-SA</a:t>
            </a:r>
            <a:endParaRPr lang="pt-BR" sz="900"/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1793274A-7B17-4AAB-80DA-77665044B38B}"/>
              </a:ext>
            </a:extLst>
          </p:cNvPr>
          <p:cNvSpPr txBox="1"/>
          <p:nvPr/>
        </p:nvSpPr>
        <p:spPr>
          <a:xfrm>
            <a:off x="7804321" y="3780354"/>
            <a:ext cx="2932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://www.jeanwilmotte.it/2013/03/excursion-au-bord-du-trasimene-juin-1860-2/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9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636269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AA879F-1111-46B0-A7E9-1684D6290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err="1"/>
              <a:t>Cours</a:t>
            </a:r>
            <a:r>
              <a:rPr lang="pt-BR" dirty="0"/>
              <a:t> de </a:t>
            </a:r>
            <a:r>
              <a:rPr lang="pt-BR" dirty="0" err="1"/>
              <a:t>Français</a:t>
            </a:r>
            <a:r>
              <a:rPr lang="pt-BR" dirty="0"/>
              <a:t> – </a:t>
            </a:r>
            <a:r>
              <a:rPr lang="pt-BR" dirty="0" err="1"/>
              <a:t>Niveau</a:t>
            </a:r>
            <a:r>
              <a:rPr lang="pt-BR" dirty="0"/>
              <a:t> </a:t>
            </a:r>
            <a:r>
              <a:rPr lang="pt-BR" dirty="0" err="1"/>
              <a:t>Intermédiaire</a:t>
            </a:r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8E63190-3C29-49BD-B4AD-FE56AAAA22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4" name="Espaço Reservado para Imagem 13" descr="Uma imagem contendo ao ar livre, homem, escuro, preto&#10;&#10;Descrição gerada automaticamente">
            <a:extLst>
              <a:ext uri="{FF2B5EF4-FFF2-40B4-BE49-F238E27FC236}">
                <a16:creationId xmlns:a16="http://schemas.microsoft.com/office/drawing/2014/main" id="{030C894F-10B3-434C-9AC2-9AEAB7370D65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795" b="3795"/>
          <a:stretch>
            <a:fillRect/>
          </a:stretch>
        </p:blipFill>
        <p:spPr/>
      </p:pic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D96A41C7-33A5-410B-9FFA-9A86051EAC30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algn="ctr"/>
            <a:r>
              <a:rPr lang="pt-BR" dirty="0" err="1"/>
              <a:t>haïr</a:t>
            </a:r>
            <a:r>
              <a:rPr lang="pt-BR" dirty="0"/>
              <a:t>/ </a:t>
            </a:r>
            <a:r>
              <a:rPr lang="pt-BR" dirty="0" err="1"/>
              <a:t>haine</a:t>
            </a:r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B497C0CC-7A57-4D0A-BE7C-C0D65E1803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7" name="Espaço Reservado para Imagem 16" descr="Uma imagem contendo praia, água, olhando, marrom&#10;&#10;Descrição gerada automaticamente">
            <a:extLst>
              <a:ext uri="{FF2B5EF4-FFF2-40B4-BE49-F238E27FC236}">
                <a16:creationId xmlns:a16="http://schemas.microsoft.com/office/drawing/2014/main" id="{6090D326-562D-4103-95DF-859BE26B6505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8282" b="8282"/>
          <a:stretch>
            <a:fillRect/>
          </a:stretch>
        </p:blipFill>
        <p:spPr/>
      </p:pic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BE1310D0-8979-4AB6-A78C-DD382A41DADC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pPr algn="ctr"/>
            <a:r>
              <a:rPr lang="pt-BR" dirty="0" err="1"/>
              <a:t>hâle</a:t>
            </a:r>
            <a:r>
              <a:rPr lang="pt-BR" dirty="0"/>
              <a:t>/ </a:t>
            </a:r>
            <a:r>
              <a:rPr lang="pt-BR" dirty="0" err="1"/>
              <a:t>hâler</a:t>
            </a:r>
            <a:endParaRPr lang="pt-BR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EDD5D549-023E-4EBB-8C3A-98ABB9B91E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" name="Espaço Reservado para Imagem 19" descr="Salão com mesas e cadeiras&#10;&#10;Descrição gerada automaticamente">
            <a:extLst>
              <a:ext uri="{FF2B5EF4-FFF2-40B4-BE49-F238E27FC236}">
                <a16:creationId xmlns:a16="http://schemas.microsoft.com/office/drawing/2014/main" id="{AD99DA86-1CB7-4648-B8B5-E13E47FC9749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15324" b="15324"/>
          <a:stretch>
            <a:fillRect/>
          </a:stretch>
        </p:blipFill>
        <p:spPr/>
      </p:pic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E0C459C8-A53F-425D-946F-FF757B0338DE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pPr algn="ctr"/>
            <a:r>
              <a:rPr lang="pt-BR" dirty="0"/>
              <a:t>hall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066A795-A1FE-4020-B4E3-D5D3F708B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25</a:t>
            </a:r>
            <a:endParaRPr lang="en-US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3CDE2901-323B-4FFE-9782-361DC1EAB847}"/>
              </a:ext>
            </a:extLst>
          </p:cNvPr>
          <p:cNvSpPr txBox="1"/>
          <p:nvPr/>
        </p:nvSpPr>
        <p:spPr>
          <a:xfrm>
            <a:off x="1332085" y="3780354"/>
            <a:ext cx="294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pastoralsj.org/vivir/1760-que-el-odio-no-nos-atrape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nc-sa/3.0/"/>
              </a:rPr>
              <a:t>CC BY-SA-NC</a:t>
            </a:r>
            <a:endParaRPr lang="pt-BR" sz="90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7DF83568-6860-4848-AA29-339B985B8385}"/>
              </a:ext>
            </a:extLst>
          </p:cNvPr>
          <p:cNvSpPr txBox="1"/>
          <p:nvPr/>
        </p:nvSpPr>
        <p:spPr>
          <a:xfrm>
            <a:off x="4568996" y="3780354"/>
            <a:ext cx="2930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5" tooltip="http://belezaesaude.com/dicas-manter-bronzeado/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9" tooltip="https://creativecommons.org/licenses/by-nc/3.0/"/>
              </a:rPr>
              <a:t>CC BY-NC</a:t>
            </a:r>
            <a:endParaRPr lang="pt-BR" sz="90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C05AA204-7A3D-4723-A019-B34682D71D71}"/>
              </a:ext>
            </a:extLst>
          </p:cNvPr>
          <p:cNvSpPr txBox="1"/>
          <p:nvPr/>
        </p:nvSpPr>
        <p:spPr>
          <a:xfrm>
            <a:off x="7804321" y="3780354"/>
            <a:ext cx="2932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7" tooltip="https://fr.wikipedia.org/wiki/Fichier:Rideau_Hall_52.jpg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10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1586103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>
            <a:extLst>
              <a:ext uri="{FF2B5EF4-FFF2-40B4-BE49-F238E27FC236}">
                <a16:creationId xmlns:a16="http://schemas.microsoft.com/office/drawing/2014/main" id="{EDDEA2E9-919E-4706-9CBB-79B057956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598531ED-1EA1-460C-BAAE-47CD673FD7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Espaço Reservado para Imagem 2" descr="Uma imagem contendo ao ar livre, cerca, trem, pista&#10;&#10;Descrição gerada automaticamente">
            <a:extLst>
              <a:ext uri="{FF2B5EF4-FFF2-40B4-BE49-F238E27FC236}">
                <a16:creationId xmlns:a16="http://schemas.microsoft.com/office/drawing/2014/main" id="{B3B8DEA8-02FC-4F99-9A10-10402E61BB9E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8615" b="8615"/>
          <a:stretch>
            <a:fillRect/>
          </a:stretch>
        </p:blipFill>
        <p:spPr/>
      </p:pic>
      <p:sp>
        <p:nvSpPr>
          <p:cNvPr id="18" name="Espaço Reservado para Texto 17">
            <a:extLst>
              <a:ext uri="{FF2B5EF4-FFF2-40B4-BE49-F238E27FC236}">
                <a16:creationId xmlns:a16="http://schemas.microsoft.com/office/drawing/2014/main" id="{CD575BCD-B4A5-4973-B5DE-4810272BD0F1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algn="ctr"/>
            <a:r>
              <a:rPr lang="pt-BR" dirty="0" err="1"/>
              <a:t>halte</a:t>
            </a:r>
            <a:endParaRPr lang="pt-BR" dirty="0"/>
          </a:p>
        </p:txBody>
      </p:sp>
      <p:sp>
        <p:nvSpPr>
          <p:cNvPr id="15" name="Espaço Reservado para Texto 14">
            <a:extLst>
              <a:ext uri="{FF2B5EF4-FFF2-40B4-BE49-F238E27FC236}">
                <a16:creationId xmlns:a16="http://schemas.microsoft.com/office/drawing/2014/main" id="{DF7A7045-D81C-4348-9F42-984715C68D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Imagem 5" descr="Pássaro em cima de gramado&#10;&#10;Descrição gerada automaticamente">
            <a:extLst>
              <a:ext uri="{FF2B5EF4-FFF2-40B4-BE49-F238E27FC236}">
                <a16:creationId xmlns:a16="http://schemas.microsoft.com/office/drawing/2014/main" id="{E3EA1CEB-F01B-4491-B9F5-BCF54F55229B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3774" b="3774"/>
          <a:stretch>
            <a:fillRect/>
          </a:stretch>
        </p:blipFill>
        <p:spPr/>
      </p:pic>
      <p:sp>
        <p:nvSpPr>
          <p:cNvPr id="19" name="Espaço Reservado para Texto 18">
            <a:extLst>
              <a:ext uri="{FF2B5EF4-FFF2-40B4-BE49-F238E27FC236}">
                <a16:creationId xmlns:a16="http://schemas.microsoft.com/office/drawing/2014/main" id="{57F31009-1035-48D7-8DD1-0E6738A1837B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pPr algn="ctr"/>
            <a:r>
              <a:rPr lang="pt-BR" dirty="0" err="1"/>
              <a:t>hamac</a:t>
            </a:r>
            <a:endParaRPr lang="pt-BR" dirty="0"/>
          </a:p>
        </p:txBody>
      </p:sp>
      <p:sp>
        <p:nvSpPr>
          <p:cNvPr id="16" name="Espaço Reservado para Texto 15">
            <a:extLst>
              <a:ext uri="{FF2B5EF4-FFF2-40B4-BE49-F238E27FC236}">
                <a16:creationId xmlns:a16="http://schemas.microsoft.com/office/drawing/2014/main" id="{FAA0B5E4-D935-42E1-84B2-AE6DB70FD5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" name="Espaço Reservado para Imagem 7" descr="Casa com jardim na frente&#10;&#10;Descrição gerada automaticamente">
            <a:extLst>
              <a:ext uri="{FF2B5EF4-FFF2-40B4-BE49-F238E27FC236}">
                <a16:creationId xmlns:a16="http://schemas.microsoft.com/office/drawing/2014/main" id="{C7811A45-BA6D-44B9-A5BF-E05C6003E68A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10872" b="10872"/>
          <a:stretch>
            <a:fillRect/>
          </a:stretch>
        </p:blipFill>
        <p:spPr/>
      </p:pic>
      <p:sp>
        <p:nvSpPr>
          <p:cNvPr id="20" name="Espaço Reservado para Texto 19">
            <a:extLst>
              <a:ext uri="{FF2B5EF4-FFF2-40B4-BE49-F238E27FC236}">
                <a16:creationId xmlns:a16="http://schemas.microsoft.com/office/drawing/2014/main" id="{DF92E25F-0559-4CD1-B876-0FAFBEF6A076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pPr algn="ctr"/>
            <a:r>
              <a:rPr lang="pt-BR" dirty="0" err="1"/>
              <a:t>hameau</a:t>
            </a:r>
            <a:endParaRPr lang="pt-BR" dirty="0"/>
          </a:p>
        </p:txBody>
      </p:sp>
      <p:sp>
        <p:nvSpPr>
          <p:cNvPr id="12" name="Espaço Reservado para Rodapé 11">
            <a:extLst>
              <a:ext uri="{FF2B5EF4-FFF2-40B4-BE49-F238E27FC236}">
                <a16:creationId xmlns:a16="http://schemas.microsoft.com/office/drawing/2014/main" id="{9D0A82BD-EB42-418B-92BA-A6153FEF3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25</a:t>
            </a:r>
            <a:endParaRPr lang="en-US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467909D-314B-47C7-A4C3-3DB7178685E7}"/>
              </a:ext>
            </a:extLst>
          </p:cNvPr>
          <p:cNvSpPr txBox="1"/>
          <p:nvPr/>
        </p:nvSpPr>
        <p:spPr>
          <a:xfrm>
            <a:off x="1332085" y="3780354"/>
            <a:ext cx="294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://commons.wikimedia.org/wiki/File:HOV_halte_Zuidtangent_Hoofddorp.jpg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sa/3.0/"/>
              </a:rPr>
              <a:t>CC BY-SA</a:t>
            </a:r>
            <a:endParaRPr lang="pt-BR" sz="90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40FBFC6-9727-46D9-A604-4E7E7B8953FE}"/>
              </a:ext>
            </a:extLst>
          </p:cNvPr>
          <p:cNvSpPr txBox="1"/>
          <p:nvPr/>
        </p:nvSpPr>
        <p:spPr>
          <a:xfrm>
            <a:off x="7804321" y="3780354"/>
            <a:ext cx="2932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7" tooltip="https://commons.wikimedia.org/wiki/File:Ferme_du_hameau_de_la_Reine_(3).jpg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3454520970"/>
      </p:ext>
    </p:extLst>
  </p:cSld>
  <p:clrMapOvr>
    <a:masterClrMapping/>
  </p:clrMapOvr>
</p:sld>
</file>

<file path=ppt/theme/theme1.xml><?xml version="1.0" encoding="utf-8"?>
<a:theme xmlns:a="http://schemas.openxmlformats.org/drawingml/2006/main" name="Profundidade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Profundidade</Template>
  <TotalTime>897</TotalTime>
  <Words>634</Words>
  <Application>Microsoft Office PowerPoint</Application>
  <PresentationFormat>Widescreen</PresentationFormat>
  <Paragraphs>115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Corbel</vt:lpstr>
      <vt:lpstr>Profundidade</vt:lpstr>
      <vt:lpstr>Cours de Français</vt:lpstr>
      <vt:lpstr>Cours de Français – Niveau Intermédiaire</vt:lpstr>
      <vt:lpstr>Cours de Français – Niveau Intermédiaire</vt:lpstr>
      <vt:lpstr>Cours de Français – Niveau Intermédiaire</vt:lpstr>
      <vt:lpstr>Cours de Français – Niveau Intermédiaire</vt:lpstr>
      <vt:lpstr>Cours de Français – Niveau Intermédiaire</vt:lpstr>
      <vt:lpstr>Cours de Français – Niveau Intermédiaire</vt:lpstr>
      <vt:lpstr>Cours de Français – Niveau Intermédiaire</vt:lpstr>
      <vt:lpstr>Apresentação do PowerPoint</vt:lpstr>
      <vt:lpstr>Cours de Français – Niveau Intermédiaire</vt:lpstr>
      <vt:lpstr>Cours de Français – Niveau Intermédiaire</vt:lpstr>
      <vt:lpstr>Cours de Français – Niveau Intermédiaire</vt:lpstr>
      <vt:lpstr>Cours de Français – Niveau Intermédiaire</vt:lpstr>
      <vt:lpstr>Cours de Français – Niveau Intermédiaire</vt:lpstr>
      <vt:lpstr>Cours de Français – Niveau Intermédiaire</vt:lpstr>
      <vt:lpstr>Cours de Français – Niveau Intermédiaire</vt:lpstr>
      <vt:lpstr>Cours de Français – Niveau Intermédiaire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 de Français</dc:title>
  <dc:creator>Noemia Cecilia Santos</dc:creator>
  <cp:lastModifiedBy>Noemia Cecilia Santos</cp:lastModifiedBy>
  <cp:revision>7</cp:revision>
  <dcterms:created xsi:type="dcterms:W3CDTF">2019-11-08T11:37:38Z</dcterms:created>
  <dcterms:modified xsi:type="dcterms:W3CDTF">2019-11-18T08:19:55Z</dcterms:modified>
</cp:coreProperties>
</file>