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A5071-86F0-4797-AF69-E44B80F1F67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8FCB-4C47-41B6-9B7C-E2BB921B3E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5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83183-9003-4A11-9EEB-D88D544E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9979A-4852-45C7-850D-83558694A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BBB8AA-5995-4EAF-ADB9-FE413F4D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F50E26-87CB-4882-9E62-FEA8B89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FA77B6-1666-4731-AE48-5BBAD50C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42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1C128-607C-40A7-9C0E-7DF75AFC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6C1681-88CD-49E5-B146-CC126FC46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44122-D142-4F19-9CEB-E5FCA5A5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378C2C-40ED-4D49-8C13-4AA63284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00AE91-0C6E-495B-AE42-3336F3C5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7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164AC6-5B02-4415-B728-FCF03E760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E0096B-5758-40BF-A35B-BD1A632A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5BABFA-41C3-4844-825B-E5E2968A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80948A-C6CA-4360-AD1A-F4920385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2BB69C-07A4-4C63-B6DC-3D0A3F7E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90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283DA-3683-45E1-A959-B6782508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3F53F7-3C0C-4972-A3C6-1B1D57F83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81C5DB-A1A0-442C-9076-421CCDC2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0D5892-0966-4EF8-9EC3-A3B89163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A639E6-171B-4A11-BE55-DC3A7D1F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9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350FE-A899-496D-A847-0F1BA391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1DB3A5-595C-45E2-B434-1F183FA29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CD9686-916D-43E3-9751-5D362C8A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66C62-104C-405D-A9BE-A0C9CC2D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993276-02A9-4C6E-9805-156EB6EA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5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C90A4-7F11-4F32-9217-87D9F174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BD567D-04B3-4F3E-B3AA-B499CFDD7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732DEC-867C-4783-AF6D-96713DAD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A28B96-2D89-499C-A767-47E10785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1F041C-E0DA-40CC-9DB8-38F85987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B463ED-5595-4538-BF89-63FBE726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26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86073-9E1C-409B-A45A-F8338B17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6FABC6-CF7F-450C-805B-4762ED55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B3CBC-0595-48A0-A18F-1FBF667A1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23E1ECF-7936-4A8C-B464-A6FB83742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A7A855-47F4-4B4C-B14D-96B211B6C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F3A75C-B34D-4891-9D1A-DA1369CA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8607A02-E867-4F28-B90A-3D1C67CE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36F870-86B3-4A84-9373-6684F5B5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8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BF22D-BEA5-4410-AD1C-3C30BC4B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64EEBF-7F68-4288-9A78-8C3BC44D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ECE693-1CBB-459E-82F2-5DD7D82D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AE9A4F-5E9E-412C-8B67-07E74E8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78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FA8B2D-6EBE-4B21-B32F-01634185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381C51-2A5A-4C77-AA06-618DE1E7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7E3977-6902-4CA6-BCBA-EB83E93E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09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DE57E-4EE7-4A08-A527-436C6006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FC9FB-0AED-4B44-860F-6425BB2A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68FF90-68A6-41CC-9E5F-56CD75FAA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259E2E-949E-4B78-8475-46CA30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684F9F-9B2E-46CB-B074-EC6C42E0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588C5A-FD8D-4FEF-A0A7-E1307258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3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90A3B-F9B9-44A0-ABCC-40874165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1A32954-119E-4FF2-ABC8-673A594C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7A84DA-F50D-42BD-B0A1-0CE7648AE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08B464-75A9-43FA-A339-EC388CF4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AFBFB3-EE6A-4D9B-8FEC-04633AF1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D6885-1603-4E3A-900F-7A29F2B35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A8CC20-8764-4E2C-9DE2-AA2EDF09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B44240-55A7-4078-A0BD-2E438D80D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4F8E79-3758-486A-96EC-0A1B68710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3B94-DA7C-4CB4-8A0C-CECA3BC5DE60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E323F9-B543-400F-B5FF-A4296CEDB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F204C3-4970-4B4C-A318-4E724D037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C951-8561-4F3F-8A0C-0362C2788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4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learnenglish.britishcouncil.org/skills/listening/beginner-a1/a-voicemail-message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ViFYPjUrxTe4rmF76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learnenglish.britishcouncil.org/skills/reading/intermediate-b1/a-conference-programme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621437" y="762466"/>
            <a:ext cx="7746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20 -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Neither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/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Either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/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So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/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To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15.03.2021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94400" y="1906610"/>
            <a:ext cx="7313528" cy="44319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https://learnenglish.britishcouncil.org/skills/listening/beginner-a1/a-voicemail-message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listen and do tasks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https://learnenglish.britishcouncil.org/skills/reading/intermediate-b1/a-conference-programme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read and do tasks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https://forms.gle/ViFYPjUrxTe4rmF76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 Homework from lesson module 02 lesson 20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/>
              <a:t>Watch at least one episode of a series in English with English subtitles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229312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63" y="5878261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752" y="3179640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150</Words>
  <Application>Microsoft Office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1</cp:revision>
  <dcterms:created xsi:type="dcterms:W3CDTF">2021-03-15T18:59:41Z</dcterms:created>
  <dcterms:modified xsi:type="dcterms:W3CDTF">2021-03-15T19:04:18Z</dcterms:modified>
</cp:coreProperties>
</file>