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502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B9E34-C523-4041-97C3-460AD184A588}" type="datetimeFigureOut">
              <a:rPr lang="pt-BR" smtClean="0"/>
              <a:t>07/02/2021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14BEA-3993-4131-B818-BC25A31FFC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3827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dirty="0"/>
              <a:t>Muito obrigado pelo tempo de vocês;</a:t>
            </a:r>
          </a:p>
          <a:p>
            <a:pPr rtl="0"/>
            <a:endParaRPr lang="pt-BR" dirty="0"/>
          </a:p>
          <a:p>
            <a:pPr rtl="0"/>
            <a:r>
              <a:rPr lang="pt-BR" dirty="0"/>
              <a:t>Esse momento é para vocês, não pra mim;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2675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Raiz do produto;</a:t>
            </a:r>
            <a:br>
              <a:rPr lang="pt-BR" dirty="0"/>
            </a:br>
            <a:br>
              <a:rPr lang="pt-BR" dirty="0"/>
            </a:br>
            <a:r>
              <a:rPr lang="pt-BR" dirty="0"/>
              <a:t>Temporal (começo, meio e fim);</a:t>
            </a:r>
          </a:p>
          <a:p>
            <a:endParaRPr lang="pt-BR" dirty="0"/>
          </a:p>
          <a:p>
            <a:r>
              <a:rPr lang="pt-BR" dirty="0"/>
              <a:t>Atemporal (repositório “vivo”);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DF8F48A-6110-47DA-8521-A1D1FFD22FEF}" type="slidenum">
              <a:rPr lang="pt-BR" noProof="0" smtClean="0"/>
              <a:t>2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036144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ECC265-D107-4278-B7BB-73215FD430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97304B9-4316-4350-A4A9-91AD9AF4C6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D99E400-6F17-4344-AE4C-DEA04A7FF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AFDBA-431D-4160-9CBA-8A8B2A0D69A4}" type="datetimeFigureOut">
              <a:rPr lang="pt-BR" smtClean="0"/>
              <a:t>07/02/2021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3204708-17A8-4157-A902-3D61D3B33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7D46644-B4AE-4399-9CF1-177C1E6C6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5C2F-04F3-4C74-9E0F-DA633742CD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8486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F8DB38-FC41-434A-BC62-F053CC144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B7CE510-5B1F-42C1-924E-062B5CF5CA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ED01B47-A184-4724-A125-267CE0D26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AFDBA-431D-4160-9CBA-8A8B2A0D69A4}" type="datetimeFigureOut">
              <a:rPr lang="pt-BR" smtClean="0"/>
              <a:t>07/02/2021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C5FA56F-A9E4-4857-B447-7213FFC7C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4E9124A-4011-4EE5-9D61-956BCF589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5C2F-04F3-4C74-9E0F-DA633742CD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3285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26B64B1-7232-4028-B31A-D710158F0D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0A355D4-1C39-4A87-850B-ED53EA8E38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78A7A87-B340-4226-B4AC-FE37C68C3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AFDBA-431D-4160-9CBA-8A8B2A0D69A4}" type="datetimeFigureOut">
              <a:rPr lang="pt-BR" smtClean="0"/>
              <a:t>07/02/2021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50D2D00-25A5-429E-88BB-487AB9B47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9E2E37-6B69-4316-94D3-76C85C5F8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5C2F-04F3-4C74-9E0F-DA633742CD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4158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4A83BF-98BA-4B31-A915-C96DC0497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6DD066-49A2-43E8-8E82-03D1892C3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29E4323-45BD-4C13-BA62-2E5B2E1D0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AFDBA-431D-4160-9CBA-8A8B2A0D69A4}" type="datetimeFigureOut">
              <a:rPr lang="pt-BR" smtClean="0"/>
              <a:t>07/02/2021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ACCDD1E-644A-46AD-9D41-6001B5FAD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7ED3814-8DBF-428E-A61B-5AB182E73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5C2F-04F3-4C74-9E0F-DA633742CD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2990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EA6019-3FA8-4DFA-B909-F75882390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09DEDCD-B171-4C5D-A07C-FE4EC56F6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46E6264-D856-405C-A711-73A8F8505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AFDBA-431D-4160-9CBA-8A8B2A0D69A4}" type="datetimeFigureOut">
              <a:rPr lang="pt-BR" smtClean="0"/>
              <a:t>07/02/2021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835558-4C0C-4DD8-8FF9-E660BBD77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B0A22B7-13C0-4BAE-85CC-B08A1107E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5C2F-04F3-4C74-9E0F-DA633742CD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8373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B778E9-A47A-46EC-BCD9-CB0AD8C58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DF01CE5-3403-43C2-9BFF-E160526E05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8C112ED-4EFF-49CE-8E4C-0037AC5D22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B409703-E299-476D-B426-CAA5D95D3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AFDBA-431D-4160-9CBA-8A8B2A0D69A4}" type="datetimeFigureOut">
              <a:rPr lang="pt-BR" smtClean="0"/>
              <a:t>07/02/2021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10D941E-2651-44FF-AB13-54620E7C4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68AC2B7-9830-41D8-A300-0D90812A6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5C2F-04F3-4C74-9E0F-DA633742CD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5870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B2424A-0BC3-402E-826D-00B797682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15F02CD-687A-44E7-AF0B-6392BB465D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BEF07EF-B37D-49E6-A2F3-96A19B7840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1818101-B243-424E-A639-D0A024CE24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7FBEEEA-E941-4DFB-8480-E17F7B3252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3D62875-55EB-4E44-B728-2936A4B34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AFDBA-431D-4160-9CBA-8A8B2A0D69A4}" type="datetimeFigureOut">
              <a:rPr lang="pt-BR" smtClean="0"/>
              <a:t>07/02/2021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EF3D5A0-6644-411A-AEC9-954A0F9BF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D9DB285-A1D4-40FD-A2B0-4BD34469E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5C2F-04F3-4C74-9E0F-DA633742CD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5466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F98249-F476-4792-B2AA-CED6B18A5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46AE601-E76C-4EA6-9F8F-F2752083E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AFDBA-431D-4160-9CBA-8A8B2A0D69A4}" type="datetimeFigureOut">
              <a:rPr lang="pt-BR" smtClean="0"/>
              <a:t>07/02/2021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504AA17-D9D5-4E0F-B308-8C41682AE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8473E28-E863-45A5-A590-067C46C62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5C2F-04F3-4C74-9E0F-DA633742CD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3757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C45F878-A197-48BA-B4BD-1CACCFD20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AFDBA-431D-4160-9CBA-8A8B2A0D69A4}" type="datetimeFigureOut">
              <a:rPr lang="pt-BR" smtClean="0"/>
              <a:t>07/02/2021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75709AE-2CCF-4D1C-926A-549AC9823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26751A3-7C0F-46AB-B6AF-4F43EA97C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5C2F-04F3-4C74-9E0F-DA633742CD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3172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FC1097-3A0C-4233-8364-53D5D4B89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1B8B69A-71BB-43F3-8259-5170F5F9F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2CFC874-F6F0-4FC0-88CE-44E970EEA6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D5CF565-059D-4498-8C0F-622027C34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AFDBA-431D-4160-9CBA-8A8B2A0D69A4}" type="datetimeFigureOut">
              <a:rPr lang="pt-BR" smtClean="0"/>
              <a:t>07/02/2021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7C36639-0B5B-4132-B062-1EE758884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DDDBCC5-3E35-40EF-82C3-F8DA919EA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5C2F-04F3-4C74-9E0F-DA633742CD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4622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D970C0-45D5-4D4D-8CD6-B6EF409D7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3E21B47-53D8-4752-8BF8-412C5DCD77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58CD010-23B2-403D-8843-E592F6A570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12ABFF8-10D4-4633-B283-30D13C0DC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AFDBA-431D-4160-9CBA-8A8B2A0D69A4}" type="datetimeFigureOut">
              <a:rPr lang="pt-BR" smtClean="0"/>
              <a:t>07/02/2021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40C9673-B4F0-45BE-AB36-FB8D80600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11A6B37-35A8-4401-AB69-63D4E6BFF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5C2F-04F3-4C74-9E0F-DA633742CD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3125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E5F4D34-1BC4-4F74-A84D-B4E37F928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04BB03C-EE87-4C1D-B74B-D7909E9C44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DA37F4B-0838-4B07-9BD9-5B16F2AA8E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AFDBA-431D-4160-9CBA-8A8B2A0D69A4}" type="datetimeFigureOut">
              <a:rPr lang="pt-BR" smtClean="0"/>
              <a:t>07/02/2021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C92C71-FE84-4327-8438-A50758EC9A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EB8C06A-3843-4E6D-94C7-4F4F1D93CD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95C2F-04F3-4C74-9E0F-DA633742CD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893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hyperlink" Target="https://docs.google.com/forms/d/e/1FAIpQLSc-i5_dVMrvdEXuOmDTtC_KrRn1GY-D4NzNNpA7L5taj0QqlA/viewform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ixl.com/ela/year-11/identify-active-and-passive-voice" TargetMode="External"/><Relationship Id="rId11" Type="http://schemas.openxmlformats.org/officeDocument/2006/relationships/image" Target="../media/image8.png"/><Relationship Id="rId5" Type="http://schemas.openxmlformats.org/officeDocument/2006/relationships/hyperlink" Target="https://uk.ixl.com/ela/year-11/which-text-is-most-formal" TargetMode="External"/><Relationship Id="rId10" Type="http://schemas.openxmlformats.org/officeDocument/2006/relationships/image" Target="../media/image7.png"/><Relationship Id="rId4" Type="http://schemas.openxmlformats.org/officeDocument/2006/relationships/hyperlink" Target="https://forms.gle/2skcctzmrnyoepg66" TargetMode="External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 hidden="1">
            <a:extLst>
              <a:ext uri="{FF2B5EF4-FFF2-40B4-BE49-F238E27FC236}">
                <a16:creationId xmlns:a16="http://schemas.microsoft.com/office/drawing/2014/main" id="{016C325E-5B69-4D07-BBFB-7DB217A69D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t-BR" dirty="0"/>
              <a:t>Recursos humanos slide 1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A35B7EF-7CC5-4F53-8D23-34277C79B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1</a:t>
            </a:fld>
            <a:endParaRPr lang="pt-BR" noProof="0" dirty="0"/>
          </a:p>
        </p:txBody>
      </p:sp>
      <p:pic>
        <p:nvPicPr>
          <p:cNvPr id="10" name="Imagem 4">
            <a:extLst>
              <a:ext uri="{FF2B5EF4-FFF2-40B4-BE49-F238E27FC236}">
                <a16:creationId xmlns:a16="http://schemas.microsoft.com/office/drawing/2014/main" id="{23C8BC1A-AABE-CC4D-B0DB-3087F971476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113800" y="2339541"/>
            <a:ext cx="3240000" cy="3240000"/>
          </a:xfrm>
          <a:prstGeom prst="rect">
            <a:avLst/>
          </a:prstGeom>
        </p:spPr>
      </p:pic>
      <p:sp>
        <p:nvSpPr>
          <p:cNvPr id="11" name="Caixa de texto 1">
            <a:extLst>
              <a:ext uri="{FF2B5EF4-FFF2-40B4-BE49-F238E27FC236}">
                <a16:creationId xmlns:a16="http://schemas.microsoft.com/office/drawing/2014/main" id="{1377C9C3-4635-134C-BF5B-CA5C03907148}"/>
              </a:ext>
            </a:extLst>
          </p:cNvPr>
          <p:cNvSpPr txBox="1"/>
          <p:nvPr/>
        </p:nvSpPr>
        <p:spPr>
          <a:xfrm>
            <a:off x="1183820" y="738390"/>
            <a:ext cx="5242145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38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COMUNIDADE DA GRINGA</a:t>
            </a:r>
          </a:p>
        </p:txBody>
      </p:sp>
      <p:cxnSp>
        <p:nvCxnSpPr>
          <p:cNvPr id="12" name="Conector Reto 3">
            <a:extLst>
              <a:ext uri="{FF2B5EF4-FFF2-40B4-BE49-F238E27FC236}">
                <a16:creationId xmlns:a16="http://schemas.microsoft.com/office/drawing/2014/main" id="{6C8DE5B7-6A4E-EE43-B364-8E754BCC5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740229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BEB65DC3-DF92-514F-9483-877DC81F9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F872A8-8DCC-9447-8BA1-43E7B532D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6330880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latin typeface="+mj-lt"/>
            </a:endParaRPr>
          </a:p>
        </p:txBody>
      </p:sp>
      <p:pic>
        <p:nvPicPr>
          <p:cNvPr id="15" name="Imagem 4">
            <a:extLst>
              <a:ext uri="{FF2B5EF4-FFF2-40B4-BE49-F238E27FC236}">
                <a16:creationId xmlns:a16="http://schemas.microsoft.com/office/drawing/2014/main" id="{74A6C387-A769-A441-9707-7D2F41FA292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476000" y="2339541"/>
            <a:ext cx="3240000" cy="3240000"/>
          </a:xfrm>
          <a:prstGeom prst="rect">
            <a:avLst/>
          </a:prstGeom>
        </p:spPr>
      </p:pic>
      <p:pic>
        <p:nvPicPr>
          <p:cNvPr id="16" name="Imagem 4">
            <a:extLst>
              <a:ext uri="{FF2B5EF4-FFF2-40B4-BE49-F238E27FC236}">
                <a16:creationId xmlns:a16="http://schemas.microsoft.com/office/drawing/2014/main" id="{D50EAF14-72CD-104A-9152-1723462D264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38200" y="2339541"/>
            <a:ext cx="324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04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Conector Reto 109">
            <a:extLst>
              <a:ext uri="{FF2B5EF4-FFF2-40B4-BE49-F238E27FC236}">
                <a16:creationId xmlns:a16="http://schemas.microsoft.com/office/drawing/2014/main" id="{81FAD119-56A9-4FCD-B3EE-431BAAC5F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836993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5C2D5791-BECF-44B7-9A0A-99BD8166D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615197" y="6352518"/>
            <a:ext cx="443592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7B822798-F27D-4E22-82E5-F13A7B65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2</a:t>
            </a:fld>
            <a:endParaRPr lang="pt-BR" noProof="0" dirty="0"/>
          </a:p>
        </p:txBody>
      </p:sp>
      <p:sp>
        <p:nvSpPr>
          <p:cNvPr id="13" name="Caixa de texto 1">
            <a:extLst>
              <a:ext uri="{FF2B5EF4-FFF2-40B4-BE49-F238E27FC236}">
                <a16:creationId xmlns:a16="http://schemas.microsoft.com/office/drawing/2014/main" id="{4E436417-E630-284F-A268-52D558370857}"/>
              </a:ext>
            </a:extLst>
          </p:cNvPr>
          <p:cNvSpPr txBox="1"/>
          <p:nvPr/>
        </p:nvSpPr>
        <p:spPr>
          <a:xfrm>
            <a:off x="850185" y="738390"/>
            <a:ext cx="700871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24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Advanced</a:t>
            </a:r>
            <a:r>
              <a:rPr lang="pt-BR" sz="24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– </a:t>
            </a:r>
            <a:r>
              <a:rPr lang="pt-BR" sz="24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Discourse</a:t>
            </a:r>
            <a:r>
              <a:rPr lang="pt-BR" sz="24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</a:t>
            </a:r>
            <a:r>
              <a:rPr lang="pt-BR" sz="24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markers</a:t>
            </a:r>
            <a:r>
              <a:rPr lang="pt-BR" sz="24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– 01.02.2020</a:t>
            </a:r>
          </a:p>
        </p:txBody>
      </p:sp>
      <p:sp>
        <p:nvSpPr>
          <p:cNvPr id="14" name="Retângulo 7">
            <a:extLst>
              <a:ext uri="{FF2B5EF4-FFF2-40B4-BE49-F238E27FC236}">
                <a16:creationId xmlns:a16="http://schemas.microsoft.com/office/drawing/2014/main" id="{60EDE8E9-EB55-5A46-9F97-A604AA09E8FD}"/>
              </a:ext>
            </a:extLst>
          </p:cNvPr>
          <p:cNvSpPr/>
          <p:nvPr/>
        </p:nvSpPr>
        <p:spPr>
          <a:xfrm>
            <a:off x="1441646" y="1738483"/>
            <a:ext cx="6947155" cy="484748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GB" sz="1500" dirty="0">
                <a:latin typeface="Calibri" panose="020F0502020204030204" pitchFamily="34" charset="0"/>
                <a:cs typeface="Calibri" panose="020F0502020204030204" pitchFamily="34" charset="0"/>
              </a:rPr>
              <a:t>Watch new lesson.</a:t>
            </a: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  <a:hlinkClick r:id="rId3"/>
            </a:endParaRPr>
          </a:p>
          <a:p>
            <a:r>
              <a:rPr lang="en-US" sz="1500" dirty="0">
                <a:hlinkClick r:id="rId4"/>
              </a:rPr>
              <a:t>https://forms.gle/2skcctzmrnyoepg66</a:t>
            </a:r>
            <a:endParaRPr lang="en-US" sz="1500" dirty="0"/>
          </a:p>
          <a:p>
            <a:r>
              <a:rPr lang="en-US" sz="1500" dirty="0"/>
              <a:t>Do homework from lesson Module 03 lesson 10</a:t>
            </a:r>
          </a:p>
          <a:p>
            <a:endParaRPr lang="en-US" sz="1500" dirty="0"/>
          </a:p>
          <a:p>
            <a:endParaRPr lang="en-US" sz="1500" dirty="0"/>
          </a:p>
          <a:p>
            <a:r>
              <a:rPr lang="en-US" sz="1500" dirty="0">
                <a:hlinkClick r:id="rId5"/>
              </a:rPr>
              <a:t>https://uk.ixl.com/ela/year-11/which-text-is-most-formal</a:t>
            </a:r>
            <a:r>
              <a:rPr lang="en-US" sz="1500" dirty="0"/>
              <a:t> which sentence is more formal?</a:t>
            </a:r>
          </a:p>
          <a:p>
            <a:endParaRPr lang="en-US" sz="1500" dirty="0"/>
          </a:p>
          <a:p>
            <a:endParaRPr lang="en-US" sz="1500" dirty="0"/>
          </a:p>
          <a:p>
            <a:r>
              <a:rPr lang="en-US" sz="1500" dirty="0">
                <a:hlinkClick r:id="rId6"/>
              </a:rPr>
              <a:t>https://uk.ixl.com/ela/year-11/identify-active-and-passive-voice</a:t>
            </a:r>
            <a:r>
              <a:rPr lang="en-US" sz="1500" dirty="0"/>
              <a:t> continuing with some passive voice practice</a:t>
            </a:r>
          </a:p>
          <a:p>
            <a:endParaRPr lang="en-US" sz="1500" dirty="0"/>
          </a:p>
          <a:p>
            <a:endParaRPr lang="en-US" sz="1500" dirty="0"/>
          </a:p>
          <a:p>
            <a:r>
              <a:rPr lang="en-US" sz="1500" dirty="0"/>
              <a:t>Listen to Telegram audio, do questions and write any new vocab.</a:t>
            </a:r>
          </a:p>
          <a:p>
            <a:endParaRPr lang="en-US" sz="1500" dirty="0"/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500" dirty="0"/>
              <a:t>Watch a film in English without subtitles.</a:t>
            </a:r>
          </a:p>
          <a:p>
            <a:endParaRPr lang="en-US" sz="1500" dirty="0"/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Revise </a:t>
            </a:r>
            <a:r>
              <a:rPr lang="en-GB" sz="1500" dirty="0">
                <a:latin typeface="Calibri" panose="020F0502020204030204" pitchFamily="34" charset="0"/>
                <a:cs typeface="Calibri" panose="020F0502020204030204" pitchFamily="34" charset="0"/>
              </a:rPr>
              <a:t>any vocab from the week </a:t>
            </a:r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" name="Picture 14" descr="Shape&#10;&#10;Description automatically generated with low confidence">
            <a:extLst>
              <a:ext uri="{FF2B5EF4-FFF2-40B4-BE49-F238E27FC236}">
                <a16:creationId xmlns:a16="http://schemas.microsoft.com/office/drawing/2014/main" id="{FD9ADE84-03A1-4F44-9BA8-29BB989711B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2180" y="4598880"/>
            <a:ext cx="434546" cy="434546"/>
          </a:xfrm>
          <a:prstGeom prst="rect">
            <a:avLst/>
          </a:prstGeom>
        </p:spPr>
      </p:pic>
      <p:pic>
        <p:nvPicPr>
          <p:cNvPr id="16" name="Picture 15" descr="Shape&#10;&#10;Description automatically generated with low confidence">
            <a:extLst>
              <a:ext uri="{FF2B5EF4-FFF2-40B4-BE49-F238E27FC236}">
                <a16:creationId xmlns:a16="http://schemas.microsoft.com/office/drawing/2014/main" id="{1C4362B1-112F-974D-B2EF-3C8E3A87BCE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0186" y="1760400"/>
            <a:ext cx="434546" cy="434546"/>
          </a:xfrm>
          <a:prstGeom prst="rect">
            <a:avLst/>
          </a:prstGeom>
        </p:spPr>
      </p:pic>
      <p:pic>
        <p:nvPicPr>
          <p:cNvPr id="17" name="Picture 16" descr="Shape&#10;&#10;Description automatically generated with low confidence">
            <a:extLst>
              <a:ext uri="{FF2B5EF4-FFF2-40B4-BE49-F238E27FC236}">
                <a16:creationId xmlns:a16="http://schemas.microsoft.com/office/drawing/2014/main" id="{DA08DB5F-733D-D74D-8C39-4AF9B63C62B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41349" y="5308500"/>
            <a:ext cx="434546" cy="434546"/>
          </a:xfrm>
          <a:prstGeom prst="rect">
            <a:avLst/>
          </a:prstGeom>
        </p:spPr>
      </p:pic>
      <p:pic>
        <p:nvPicPr>
          <p:cNvPr id="18" name="Picture 17" descr="Shape&#10;&#10;Description automatically generated with low confidence">
            <a:extLst>
              <a:ext uri="{FF2B5EF4-FFF2-40B4-BE49-F238E27FC236}">
                <a16:creationId xmlns:a16="http://schemas.microsoft.com/office/drawing/2014/main" id="{B7FFC596-561A-BE48-9C98-D75C07AA2C4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38200" y="6018120"/>
            <a:ext cx="434546" cy="434546"/>
          </a:xfrm>
          <a:prstGeom prst="rect">
            <a:avLst/>
          </a:prstGeom>
        </p:spPr>
      </p:pic>
      <p:pic>
        <p:nvPicPr>
          <p:cNvPr id="19" name="Picture 18" descr="Shape&#10;&#10;Description automatically generated with low confidence">
            <a:extLst>
              <a:ext uri="{FF2B5EF4-FFF2-40B4-BE49-F238E27FC236}">
                <a16:creationId xmlns:a16="http://schemas.microsoft.com/office/drawing/2014/main" id="{A0ABD62F-3BAF-F144-8B11-CFB9C2AB533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50110" y="3889260"/>
            <a:ext cx="434546" cy="434546"/>
          </a:xfrm>
          <a:prstGeom prst="rect">
            <a:avLst/>
          </a:prstGeom>
        </p:spPr>
      </p:pic>
      <p:pic>
        <p:nvPicPr>
          <p:cNvPr id="20" name="Picture 19" descr="Shape&#10;&#10;Description automatically generated with low confidence">
            <a:extLst>
              <a:ext uri="{FF2B5EF4-FFF2-40B4-BE49-F238E27FC236}">
                <a16:creationId xmlns:a16="http://schemas.microsoft.com/office/drawing/2014/main" id="{26BCBD5B-56BF-2E4C-859C-D1AB253B222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4122" y="2470020"/>
            <a:ext cx="434546" cy="434546"/>
          </a:xfrm>
          <a:prstGeom prst="rect">
            <a:avLst/>
          </a:prstGeom>
        </p:spPr>
      </p:pic>
      <p:pic>
        <p:nvPicPr>
          <p:cNvPr id="21" name="Picture 20" descr="Shape&#10;&#10;Description automatically generated with low confidence">
            <a:extLst>
              <a:ext uri="{FF2B5EF4-FFF2-40B4-BE49-F238E27FC236}">
                <a16:creationId xmlns:a16="http://schemas.microsoft.com/office/drawing/2014/main" id="{1F175FDD-2655-574D-91C4-B17E06F09EF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46752" y="3179640"/>
            <a:ext cx="434546" cy="434546"/>
          </a:xfrm>
          <a:prstGeom prst="rect">
            <a:avLst/>
          </a:prstGeom>
        </p:spPr>
      </p:pic>
      <p:pic>
        <p:nvPicPr>
          <p:cNvPr id="22" name="Imagem 3">
            <a:extLst>
              <a:ext uri="{FF2B5EF4-FFF2-40B4-BE49-F238E27FC236}">
                <a16:creationId xmlns:a16="http://schemas.microsoft.com/office/drawing/2014/main" id="{AFE9CC16-F62D-E242-AC8A-82A1027F844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600" y="1760400"/>
            <a:ext cx="2700000" cy="2700000"/>
          </a:xfrm>
          <a:prstGeom prst="rect">
            <a:avLst/>
          </a:prstGeom>
        </p:spPr>
      </p:pic>
      <p:sp>
        <p:nvSpPr>
          <p:cNvPr id="23" name="Oval 123">
            <a:extLst>
              <a:ext uri="{FF2B5EF4-FFF2-40B4-BE49-F238E27FC236}">
                <a16:creationId xmlns:a16="http://schemas.microsoft.com/office/drawing/2014/main" id="{C9D3657D-A355-324E-B9D0-7B19A20CD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07928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46771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138</Words>
  <Application>Microsoft Office PowerPoint</Application>
  <PresentationFormat>Widescreen</PresentationFormat>
  <Paragraphs>33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Recursos humanos slide 1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Recursos humanos slide 1</dc:title>
  <dc:creator>User</dc:creator>
  <cp:lastModifiedBy>User</cp:lastModifiedBy>
  <cp:revision>1</cp:revision>
  <dcterms:created xsi:type="dcterms:W3CDTF">2021-02-07T21:54:42Z</dcterms:created>
  <dcterms:modified xsi:type="dcterms:W3CDTF">2021-02-07T21:56:19Z</dcterms:modified>
</cp:coreProperties>
</file>