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B9E34-C523-4041-97C3-460AD184A588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14BEA-3993-4131-B818-BC25A31FFC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827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CC265-D107-4278-B7BB-73215FD43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7304B9-4316-4350-A4A9-91AD9AF4C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99E400-6F17-4344-AE4C-DEA04A7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04708-17A8-4157-A902-3D61D3B3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D46644-B4AE-4399-9CF1-177C1E6C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48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8DB38-FC41-434A-BC62-F053CC144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7CE510-5B1F-42C1-924E-062B5CF5C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D01B47-A184-4724-A125-267CE0D2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5FA56F-A9E4-4857-B447-7213FFC7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E9124A-4011-4EE5-9D61-956BCF58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28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6B64B1-7232-4028-B31A-D710158F0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0A355D4-1C39-4A87-850B-ED53EA8E3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8A7A87-B340-4226-B4AC-FE37C68C3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0D2D00-25A5-429E-88BB-487AB9B47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9E2E37-6B69-4316-94D3-76C85C5F8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15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A83BF-98BA-4B31-A915-C96DC049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6DD066-49A2-43E8-8E82-03D1892C3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9E4323-45BD-4C13-BA62-2E5B2E1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CCDD1E-644A-46AD-9D41-6001B5FAD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ED3814-8DBF-428E-A61B-5AB182E7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299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A6019-3FA8-4DFA-B909-F75882390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9DEDCD-B171-4C5D-A07C-FE4EC56F6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6E6264-D856-405C-A711-73A8F8505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35558-4C0C-4DD8-8FF9-E660BBD7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0A22B7-13C0-4BAE-85CC-B08A1107E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7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778E9-A47A-46EC-BCD9-CB0AD8C5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F01CE5-3403-43C2-9BFF-E160526E0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8C112ED-4EFF-49CE-8E4C-0037AC5D2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B409703-E299-476D-B426-CAA5D95D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0D941E-2651-44FF-AB13-54620E7C4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8AC2B7-9830-41D8-A300-0D90812A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87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2424A-0BC3-402E-826D-00B79768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5F02CD-687A-44E7-AF0B-6392BB465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EF07EF-B37D-49E6-A2F3-96A19B784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1818101-B243-424E-A639-D0A024CE2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7FBEEEA-E941-4DFB-8480-E17F7B325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3D62875-55EB-4E44-B728-2936A4B34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EF3D5A0-6644-411A-AEC9-954A0F9B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D9DB285-A1D4-40FD-A2B0-4BD34469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466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98249-F476-4792-B2AA-CED6B18A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6AE601-E76C-4EA6-9F8F-F2752083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504AA17-D9D5-4E0F-B308-8C41682A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473E28-E863-45A5-A590-067C46C6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375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C45F878-A197-48BA-B4BD-1CACCFD2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5709AE-2CCF-4D1C-926A-549AC9823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26751A3-7C0F-46AB-B6AF-4F43EA97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17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C1097-3A0C-4233-8364-53D5D4B89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B8B69A-71BB-43F3-8259-5170F5F9F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2CFC874-F6F0-4FC0-88CE-44E970EEA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5CF565-059D-4498-8C0F-622027C3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C36639-0B5B-4132-B062-1EE75888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DDBCC5-3E35-40EF-82C3-F8DA919E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62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970C0-45D5-4D4D-8CD6-B6EF409D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3E21B47-53D8-4752-8BF8-412C5DCD7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8CD010-23B2-403D-8843-E592F6A57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2ABFF8-10D4-4633-B283-30D13C0D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0C9673-B4F0-45BE-AB36-FB8D8060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1A6B37-35A8-4401-AB69-63D4E6BF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12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E5F4D34-1BC4-4F74-A84D-B4E37F92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4BB03C-EE87-4C1D-B74B-D7909E9C4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A37F4B-0838-4B07-9BD9-5B16F2AA8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AFDBA-431D-4160-9CBA-8A8B2A0D69A4}" type="datetimeFigureOut">
              <a:rPr lang="pt-BR" smtClean="0"/>
              <a:t>07/02/2021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C92C71-FE84-4327-8438-A50758EC9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C06A-3843-4E6D-94C7-4F4F1D93C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5C2F-04F3-4C74-9E0F-DA633742CD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9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ixl.com/ela/year-11/identify-active-and-passive-voice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uk.ixl.com/ela/year-11/which-text-is-most-formal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2skcctzmrnyoepg66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50185" y="738390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Discourse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markers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01.02.2020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441646" y="1738483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>
                <a:hlinkClick r:id="rId4"/>
              </a:rPr>
              <a:t>https://forms.gle/2skcctzmrnyoepg66</a:t>
            </a:r>
            <a:endParaRPr lang="en-US" sz="1500" dirty="0"/>
          </a:p>
          <a:p>
            <a:r>
              <a:rPr lang="en-US" sz="1500" dirty="0"/>
              <a:t>Do homework from lesson Module 03 lesson 10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https://uk.ixl.com/ela/year-11/which-text-is-most-formal</a:t>
            </a:r>
            <a:r>
              <a:rPr lang="en-US" sz="1500" dirty="0"/>
              <a:t> which sentence is more formal?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https://uk.ixl.com/ela/year-11/identify-active-and-passive-voice</a:t>
            </a:r>
            <a:r>
              <a:rPr lang="en-US" sz="1500" dirty="0"/>
              <a:t> continuing with some passive voice practice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2021-02-07T21:54:42Z</dcterms:created>
  <dcterms:modified xsi:type="dcterms:W3CDTF">2021-02-07T21:56:19Z</dcterms:modified>
</cp:coreProperties>
</file>