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58" r:id="rId5"/>
    <p:sldId id="280" r:id="rId6"/>
    <p:sldId id="281" r:id="rId7"/>
    <p:sldId id="282" r:id="rId8"/>
    <p:sldId id="283" r:id="rId9"/>
    <p:sldId id="259" r:id="rId10"/>
    <p:sldId id="260" r:id="rId11"/>
    <p:sldId id="262" r:id="rId12"/>
    <p:sldId id="284" r:id="rId13"/>
    <p:sldId id="263" r:id="rId14"/>
    <p:sldId id="264" r:id="rId15"/>
    <p:sldId id="265" r:id="rId16"/>
    <p:sldId id="266" r:id="rId17"/>
    <p:sldId id="285" r:id="rId18"/>
    <p:sldId id="286" r:id="rId19"/>
    <p:sldId id="287" r:id="rId20"/>
    <p:sldId id="288" r:id="rId21"/>
    <p:sldId id="289" r:id="rId22"/>
    <p:sldId id="267" r:id="rId23"/>
    <p:sldId id="268" r:id="rId24"/>
    <p:sldId id="269" r:id="rId25"/>
    <p:sldId id="270" r:id="rId26"/>
    <p:sldId id="271" r:id="rId27"/>
    <p:sldId id="290" r:id="rId28"/>
    <p:sldId id="272" r:id="rId29"/>
    <p:sldId id="278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8.svg"/><Relationship Id="rId1" Type="http://schemas.openxmlformats.org/officeDocument/2006/relationships/image" Target="../media/image35.png"/><Relationship Id="rId6" Type="http://schemas.openxmlformats.org/officeDocument/2006/relationships/image" Target="../media/image32.svg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F3DFE-B8B1-4D92-AFA2-C245039CE0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A4883D-98FD-43CE-986E-AADD93A2417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Período pré-dinástico – da formação a primeira dinastia dos faraós</a:t>
          </a:r>
        </a:p>
      </dgm:t>
    </dgm:pt>
    <dgm:pt modelId="{BCCE6525-275D-4972-A63B-7C1034A5A43F}" type="parTrans" cxnId="{AF864839-171A-4CD8-A121-49A41A383F51}">
      <dgm:prSet/>
      <dgm:spPr/>
      <dgm:t>
        <a:bodyPr/>
        <a:lstStyle/>
        <a:p>
          <a:endParaRPr lang="pt-BR"/>
        </a:p>
      </dgm:t>
    </dgm:pt>
    <dgm:pt modelId="{983D4297-6CD1-4418-A2BF-0F9AE71A57FD}" type="sibTrans" cxnId="{AF864839-171A-4CD8-A121-49A41A383F51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E4938285-C535-4E81-A3F4-3240924A925D}">
      <dgm:prSet phldrT="[Texto]" phldr="1"/>
      <dgm:spPr/>
      <dgm:t>
        <a:bodyPr/>
        <a:lstStyle/>
        <a:p>
          <a:pPr>
            <a:lnSpc>
              <a:spcPct val="100000"/>
            </a:lnSpc>
          </a:pPr>
          <a:endParaRPr lang="pt-BR" dirty="0"/>
        </a:p>
      </dgm:t>
    </dgm:pt>
    <dgm:pt modelId="{E70B83F6-F0FA-4729-8463-39ABEB184928}" type="parTrans" cxnId="{0FFE3988-B437-409F-902D-458FB4523729}">
      <dgm:prSet/>
      <dgm:spPr/>
      <dgm:t>
        <a:bodyPr/>
        <a:lstStyle/>
        <a:p>
          <a:endParaRPr lang="pt-BR"/>
        </a:p>
      </dgm:t>
    </dgm:pt>
    <dgm:pt modelId="{B3D3C642-1288-4232-85E0-4A8F2E7835D5}" type="sibTrans" cxnId="{0FFE3988-B437-409F-902D-458FB4523729}">
      <dgm:prSet/>
      <dgm:spPr/>
      <dgm:t>
        <a:bodyPr/>
        <a:lstStyle/>
        <a:p>
          <a:endParaRPr lang="pt-BR"/>
        </a:p>
      </dgm:t>
    </dgm:pt>
    <dgm:pt modelId="{A2677281-54ED-4673-8271-00906642E1B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Período dinástico – abrange três fases principais império, Médio império e Novo império.</a:t>
          </a:r>
        </a:p>
      </dgm:t>
    </dgm:pt>
    <dgm:pt modelId="{4D3E523A-0165-4919-81AF-3D05C91CC659}" type="parTrans" cxnId="{BF9D4C56-64F7-4257-A08E-8436AA77C9CB}">
      <dgm:prSet/>
      <dgm:spPr/>
      <dgm:t>
        <a:bodyPr/>
        <a:lstStyle/>
        <a:p>
          <a:endParaRPr lang="pt-BR"/>
        </a:p>
      </dgm:t>
    </dgm:pt>
    <dgm:pt modelId="{31CF77B8-41B2-4C4D-A9C1-FC8BCDC9CE84}" type="sibTrans" cxnId="{BF9D4C56-64F7-4257-A08E-8436AA77C9CB}">
      <dgm:prSet/>
      <dgm:spPr/>
      <dgm:t>
        <a:bodyPr/>
        <a:lstStyle/>
        <a:p>
          <a:endParaRPr lang="pt-BR"/>
        </a:p>
      </dgm:t>
    </dgm:pt>
    <dgm:pt modelId="{6B7C0F4A-187F-4318-B0C0-D4E1D1DE6FE5}">
      <dgm:prSet phldrT="[Texto]" phldr="1"/>
      <dgm:spPr/>
      <dgm:t>
        <a:bodyPr/>
        <a:lstStyle/>
        <a:p>
          <a:pPr>
            <a:lnSpc>
              <a:spcPct val="100000"/>
            </a:lnSpc>
          </a:pPr>
          <a:endParaRPr lang="pt-BR" dirty="0"/>
        </a:p>
      </dgm:t>
    </dgm:pt>
    <dgm:pt modelId="{4194AEBC-69A9-449A-8CA1-3DF2DABB80D3}" type="parTrans" cxnId="{951192E7-626B-4EAB-A7D6-84A56EF87004}">
      <dgm:prSet/>
      <dgm:spPr/>
      <dgm:t>
        <a:bodyPr/>
        <a:lstStyle/>
        <a:p>
          <a:endParaRPr lang="pt-BR"/>
        </a:p>
      </dgm:t>
    </dgm:pt>
    <dgm:pt modelId="{AD2D112F-4DD9-44B9-B2B7-BC8F9AC55173}" type="sibTrans" cxnId="{951192E7-626B-4EAB-A7D6-84A56EF87004}">
      <dgm:prSet/>
      <dgm:spPr/>
      <dgm:t>
        <a:bodyPr/>
        <a:lstStyle/>
        <a:p>
          <a:endParaRPr lang="pt-BR"/>
        </a:p>
      </dgm:t>
    </dgm:pt>
    <dgm:pt modelId="{1FEC1FB0-989C-49F2-8FCD-EDF2C9F9A89C}" type="pres">
      <dgm:prSet presAssocID="{A00F3DFE-B8B1-4D92-AFA2-C245039CE00F}" presName="linear" presStyleCnt="0">
        <dgm:presLayoutVars>
          <dgm:animLvl val="lvl"/>
          <dgm:resizeHandles val="exact"/>
        </dgm:presLayoutVars>
      </dgm:prSet>
      <dgm:spPr/>
    </dgm:pt>
    <dgm:pt modelId="{FF74F860-A57A-46EE-92DE-8C4C6CC0C832}" type="pres">
      <dgm:prSet presAssocID="{1CA4883D-98FD-43CE-986E-AADD93A241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0C820D-9733-4ABF-BFA0-354D165674A0}" type="pres">
      <dgm:prSet presAssocID="{1CA4883D-98FD-43CE-986E-AADD93A24175}" presName="childText" presStyleLbl="revTx" presStyleIdx="0" presStyleCnt="2">
        <dgm:presLayoutVars>
          <dgm:bulletEnabled val="1"/>
        </dgm:presLayoutVars>
      </dgm:prSet>
      <dgm:spPr/>
    </dgm:pt>
    <dgm:pt modelId="{90BC7A2E-9915-401B-AA50-6CD93BDB8E56}" type="pres">
      <dgm:prSet presAssocID="{A2677281-54ED-4673-8271-00906642E1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D2DB25-DF72-4CF1-BB90-51A9AF68B8D6}" type="pres">
      <dgm:prSet presAssocID="{A2677281-54ED-4673-8271-00906642E1B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308322-1BEF-467F-B467-AAD3C4EC1611}" type="presOf" srcId="{E4938285-C535-4E81-A3F4-3240924A925D}" destId="{0E0C820D-9733-4ABF-BFA0-354D165674A0}" srcOrd="0" destOrd="0" presId="urn:microsoft.com/office/officeart/2005/8/layout/vList2"/>
    <dgm:cxn modelId="{8101522A-96F8-44B0-9B15-8E088300BC2E}" type="presOf" srcId="{A00F3DFE-B8B1-4D92-AFA2-C245039CE00F}" destId="{1FEC1FB0-989C-49F2-8FCD-EDF2C9F9A89C}" srcOrd="0" destOrd="0" presId="urn:microsoft.com/office/officeart/2005/8/layout/vList2"/>
    <dgm:cxn modelId="{AF864839-171A-4CD8-A121-49A41A383F51}" srcId="{A00F3DFE-B8B1-4D92-AFA2-C245039CE00F}" destId="{1CA4883D-98FD-43CE-986E-AADD93A24175}" srcOrd="0" destOrd="0" parTransId="{BCCE6525-275D-4972-A63B-7C1034A5A43F}" sibTransId="{983D4297-6CD1-4418-A2BF-0F9AE71A57FD}"/>
    <dgm:cxn modelId="{BF9D4C56-64F7-4257-A08E-8436AA77C9CB}" srcId="{A00F3DFE-B8B1-4D92-AFA2-C245039CE00F}" destId="{A2677281-54ED-4673-8271-00906642E1BC}" srcOrd="1" destOrd="0" parTransId="{4D3E523A-0165-4919-81AF-3D05C91CC659}" sibTransId="{31CF77B8-41B2-4C4D-A9C1-FC8BCDC9CE84}"/>
    <dgm:cxn modelId="{80D7977A-73F5-4E03-9DE7-024131AC07C4}" type="presOf" srcId="{A2677281-54ED-4673-8271-00906642E1BC}" destId="{90BC7A2E-9915-401B-AA50-6CD93BDB8E56}" srcOrd="0" destOrd="0" presId="urn:microsoft.com/office/officeart/2005/8/layout/vList2"/>
    <dgm:cxn modelId="{0FFE3988-B437-409F-902D-458FB4523729}" srcId="{1CA4883D-98FD-43CE-986E-AADD93A24175}" destId="{E4938285-C535-4E81-A3F4-3240924A925D}" srcOrd="0" destOrd="0" parTransId="{E70B83F6-F0FA-4729-8463-39ABEB184928}" sibTransId="{B3D3C642-1288-4232-85E0-4A8F2E7835D5}"/>
    <dgm:cxn modelId="{8C0D07A9-BCE4-424E-B210-9663FDC73AAE}" type="presOf" srcId="{1CA4883D-98FD-43CE-986E-AADD93A24175}" destId="{FF74F860-A57A-46EE-92DE-8C4C6CC0C832}" srcOrd="0" destOrd="0" presId="urn:microsoft.com/office/officeart/2005/8/layout/vList2"/>
    <dgm:cxn modelId="{8CB934C2-F0AF-45AE-AB78-38E6A69D9A6F}" type="presOf" srcId="{6B7C0F4A-187F-4318-B0C0-D4E1D1DE6FE5}" destId="{70D2DB25-DF72-4CF1-BB90-51A9AF68B8D6}" srcOrd="0" destOrd="0" presId="urn:microsoft.com/office/officeart/2005/8/layout/vList2"/>
    <dgm:cxn modelId="{951192E7-626B-4EAB-A7D6-84A56EF87004}" srcId="{A2677281-54ED-4673-8271-00906642E1BC}" destId="{6B7C0F4A-187F-4318-B0C0-D4E1D1DE6FE5}" srcOrd="0" destOrd="0" parTransId="{4194AEBC-69A9-449A-8CA1-3DF2DABB80D3}" sibTransId="{AD2D112F-4DD9-44B9-B2B7-BC8F9AC55173}"/>
    <dgm:cxn modelId="{9DDC3763-2C4C-4EA9-913A-70AC54CC773F}" type="presParOf" srcId="{1FEC1FB0-989C-49F2-8FCD-EDF2C9F9A89C}" destId="{FF74F860-A57A-46EE-92DE-8C4C6CC0C832}" srcOrd="0" destOrd="0" presId="urn:microsoft.com/office/officeart/2005/8/layout/vList2"/>
    <dgm:cxn modelId="{0B59B81B-4FC4-4155-A74E-85AC23B07C25}" type="presParOf" srcId="{1FEC1FB0-989C-49F2-8FCD-EDF2C9F9A89C}" destId="{0E0C820D-9733-4ABF-BFA0-354D165674A0}" srcOrd="1" destOrd="0" presId="urn:microsoft.com/office/officeart/2005/8/layout/vList2"/>
    <dgm:cxn modelId="{3AE92BDF-9594-404A-AB84-B8149C91853A}" type="presParOf" srcId="{1FEC1FB0-989C-49F2-8FCD-EDF2C9F9A89C}" destId="{90BC7A2E-9915-401B-AA50-6CD93BDB8E56}" srcOrd="2" destOrd="0" presId="urn:microsoft.com/office/officeart/2005/8/layout/vList2"/>
    <dgm:cxn modelId="{A9413626-9B85-4691-8189-41B5A44F9C86}" type="presParOf" srcId="{1FEC1FB0-989C-49F2-8FCD-EDF2C9F9A89C}" destId="{70D2DB25-DF72-4CF1-BB90-51A9AF68B8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66AFF-0A7B-41EE-95ED-D4D0BBF29D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ED55C4-474F-4D7D-9EFE-1328BB74594E}">
      <dgm:prSet/>
      <dgm:spPr/>
      <dgm:t>
        <a:bodyPr/>
        <a:lstStyle/>
        <a:p>
          <a:r>
            <a:rPr lang="pt-BR"/>
            <a:t>Depois do Século XII a.C invadido por diferentes povos.</a:t>
          </a:r>
          <a:endParaRPr lang="en-US"/>
        </a:p>
      </dgm:t>
    </dgm:pt>
    <dgm:pt modelId="{240EBA6C-4C16-4830-AB5B-4C2ED8A54F71}" type="parTrans" cxnId="{22E717B5-04BC-4D75-B76C-5CE554DA6A29}">
      <dgm:prSet/>
      <dgm:spPr/>
      <dgm:t>
        <a:bodyPr/>
        <a:lstStyle/>
        <a:p>
          <a:endParaRPr lang="en-US"/>
        </a:p>
      </dgm:t>
    </dgm:pt>
    <dgm:pt modelId="{727C4F60-C93E-4AC4-8E92-3ED441D74231}" type="sibTrans" cxnId="{22E717B5-04BC-4D75-B76C-5CE554DA6A29}">
      <dgm:prSet/>
      <dgm:spPr/>
      <dgm:t>
        <a:bodyPr/>
        <a:lstStyle/>
        <a:p>
          <a:endParaRPr lang="en-US"/>
        </a:p>
      </dgm:t>
    </dgm:pt>
    <dgm:pt modelId="{E0229E2B-66A3-4247-8466-C4081EFEBCA9}">
      <dgm:prSet/>
      <dgm:spPr/>
      <dgm:t>
        <a:bodyPr/>
        <a:lstStyle/>
        <a:p>
          <a:r>
            <a:rPr lang="pt-BR"/>
            <a:t>Assírios dominaram por oito anos</a:t>
          </a:r>
          <a:endParaRPr lang="en-US"/>
        </a:p>
      </dgm:t>
    </dgm:pt>
    <dgm:pt modelId="{896A8908-B586-4973-BA80-3E17B5035E43}" type="parTrans" cxnId="{3AE570B6-C248-4EBA-AA87-4578AD4583DE}">
      <dgm:prSet/>
      <dgm:spPr/>
      <dgm:t>
        <a:bodyPr/>
        <a:lstStyle/>
        <a:p>
          <a:endParaRPr lang="en-US"/>
        </a:p>
      </dgm:t>
    </dgm:pt>
    <dgm:pt modelId="{8C047BFE-DA2D-47AC-BF58-8A808F25E2A4}" type="sibTrans" cxnId="{3AE570B6-C248-4EBA-AA87-4578AD4583DE}">
      <dgm:prSet/>
      <dgm:spPr/>
      <dgm:t>
        <a:bodyPr/>
        <a:lstStyle/>
        <a:p>
          <a:endParaRPr lang="en-US"/>
        </a:p>
      </dgm:t>
    </dgm:pt>
    <dgm:pt modelId="{55E2297F-F660-4504-9179-1976C609CBEC}">
      <dgm:prSet/>
      <dgm:spPr/>
      <dgm:t>
        <a:bodyPr/>
        <a:lstStyle/>
        <a:p>
          <a:r>
            <a:rPr lang="pt-BR"/>
            <a:t>Recuperação econômica após a saída dos assírios período – Renascença saíta por ter sido impulsionado pelos soberanos de Sais.</a:t>
          </a:r>
          <a:endParaRPr lang="en-US"/>
        </a:p>
      </dgm:t>
    </dgm:pt>
    <dgm:pt modelId="{D09387C0-4E6F-47C0-884D-78B3E2662C01}" type="parTrans" cxnId="{997087F5-1FCC-412B-B2BD-B81C48ABC217}">
      <dgm:prSet/>
      <dgm:spPr/>
      <dgm:t>
        <a:bodyPr/>
        <a:lstStyle/>
        <a:p>
          <a:endParaRPr lang="en-US"/>
        </a:p>
      </dgm:t>
    </dgm:pt>
    <dgm:pt modelId="{2AF8B983-7191-4F24-BB81-BAD5AC510354}" type="sibTrans" cxnId="{997087F5-1FCC-412B-B2BD-B81C48ABC217}">
      <dgm:prSet/>
      <dgm:spPr/>
      <dgm:t>
        <a:bodyPr/>
        <a:lstStyle/>
        <a:p>
          <a:endParaRPr lang="en-US"/>
        </a:p>
      </dgm:t>
    </dgm:pt>
    <dgm:pt modelId="{EA63D02D-CD2F-4779-BCB3-C74B6A717DE2}">
      <dgm:prSet/>
      <dgm:spPr/>
      <dgm:t>
        <a:bodyPr/>
        <a:lstStyle/>
        <a:p>
          <a:r>
            <a:rPr lang="pt-BR"/>
            <a:t>Persas conquistaram o Egito </a:t>
          </a:r>
          <a:endParaRPr lang="en-US"/>
        </a:p>
      </dgm:t>
    </dgm:pt>
    <dgm:pt modelId="{8845534A-0559-4D2E-B2D7-B8F9633A980A}" type="parTrans" cxnId="{19F8C84E-5FFB-4641-B363-AF750CCBC091}">
      <dgm:prSet/>
      <dgm:spPr/>
      <dgm:t>
        <a:bodyPr/>
        <a:lstStyle/>
        <a:p>
          <a:endParaRPr lang="en-US"/>
        </a:p>
      </dgm:t>
    </dgm:pt>
    <dgm:pt modelId="{4F160ECD-BE6D-40F7-877D-6E108841696E}" type="sibTrans" cxnId="{19F8C84E-5FFB-4641-B363-AF750CCBC091}">
      <dgm:prSet/>
      <dgm:spPr/>
      <dgm:t>
        <a:bodyPr/>
        <a:lstStyle/>
        <a:p>
          <a:endParaRPr lang="en-US"/>
        </a:p>
      </dgm:t>
    </dgm:pt>
    <dgm:pt modelId="{BBC64B69-2A7D-4D77-A62B-00B77401B5DE}">
      <dgm:prSet/>
      <dgm:spPr/>
      <dgm:t>
        <a:bodyPr/>
        <a:lstStyle/>
        <a:p>
          <a:r>
            <a:rPr lang="pt-BR"/>
            <a:t>Macedônio – Alexandre</a:t>
          </a:r>
          <a:endParaRPr lang="en-US"/>
        </a:p>
      </dgm:t>
    </dgm:pt>
    <dgm:pt modelId="{F68F6BCA-1CE3-4C90-93F5-3E9BDE05EA35}" type="parTrans" cxnId="{EE6D58AD-7C16-47A0-BA32-1369CD585ADF}">
      <dgm:prSet/>
      <dgm:spPr/>
      <dgm:t>
        <a:bodyPr/>
        <a:lstStyle/>
        <a:p>
          <a:endParaRPr lang="en-US"/>
        </a:p>
      </dgm:t>
    </dgm:pt>
    <dgm:pt modelId="{18105750-ED04-4886-B633-EFBA0ECF7412}" type="sibTrans" cxnId="{EE6D58AD-7C16-47A0-BA32-1369CD585ADF}">
      <dgm:prSet/>
      <dgm:spPr/>
      <dgm:t>
        <a:bodyPr/>
        <a:lstStyle/>
        <a:p>
          <a:endParaRPr lang="en-US"/>
        </a:p>
      </dgm:t>
    </dgm:pt>
    <dgm:pt modelId="{1E8631CF-3DB0-44A5-97CD-93510CC4FF30}">
      <dgm:prSet/>
      <dgm:spPr/>
      <dgm:t>
        <a:bodyPr/>
        <a:lstStyle/>
        <a:p>
          <a:r>
            <a:rPr lang="pt-BR"/>
            <a:t>Em 30 a.C – Romanos</a:t>
          </a:r>
          <a:endParaRPr lang="en-US"/>
        </a:p>
      </dgm:t>
    </dgm:pt>
    <dgm:pt modelId="{6A9C14CE-0C77-4929-A4C9-C43E5A4C7DB9}" type="parTrans" cxnId="{2CE4B10C-7AD1-4C2E-B5AC-168D481D4D34}">
      <dgm:prSet/>
      <dgm:spPr/>
      <dgm:t>
        <a:bodyPr/>
        <a:lstStyle/>
        <a:p>
          <a:endParaRPr lang="en-US"/>
        </a:p>
      </dgm:t>
    </dgm:pt>
    <dgm:pt modelId="{8B204477-6439-4077-9008-2F7503E98B4D}" type="sibTrans" cxnId="{2CE4B10C-7AD1-4C2E-B5AC-168D481D4D34}">
      <dgm:prSet/>
      <dgm:spPr/>
      <dgm:t>
        <a:bodyPr/>
        <a:lstStyle/>
        <a:p>
          <a:endParaRPr lang="en-US"/>
        </a:p>
      </dgm:t>
    </dgm:pt>
    <dgm:pt modelId="{2FFD6629-C7A0-48BD-AE69-E2CA7CA48243}" type="pres">
      <dgm:prSet presAssocID="{99566AFF-0A7B-41EE-95ED-D4D0BBF29DAA}" presName="linear" presStyleCnt="0">
        <dgm:presLayoutVars>
          <dgm:animLvl val="lvl"/>
          <dgm:resizeHandles val="exact"/>
        </dgm:presLayoutVars>
      </dgm:prSet>
      <dgm:spPr/>
    </dgm:pt>
    <dgm:pt modelId="{1A20E769-992D-4602-A022-62B589524D7B}" type="pres">
      <dgm:prSet presAssocID="{9FED55C4-474F-4D7D-9EFE-1328BB7459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7DF3CF-A567-4BE2-8FB6-5F2F21376AA6}" type="pres">
      <dgm:prSet presAssocID="{727C4F60-C93E-4AC4-8E92-3ED441D74231}" presName="spacer" presStyleCnt="0"/>
      <dgm:spPr/>
    </dgm:pt>
    <dgm:pt modelId="{4182C185-599C-4FA9-B60D-1FA86C323299}" type="pres">
      <dgm:prSet presAssocID="{E0229E2B-66A3-4247-8466-C4081EFEBC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82E0B9-6F49-48DF-B4F1-C39AAF312DA2}" type="pres">
      <dgm:prSet presAssocID="{8C047BFE-DA2D-47AC-BF58-8A808F25E2A4}" presName="spacer" presStyleCnt="0"/>
      <dgm:spPr/>
    </dgm:pt>
    <dgm:pt modelId="{3A982724-044C-4CC4-AD80-EDA6D1AA181B}" type="pres">
      <dgm:prSet presAssocID="{55E2297F-F660-4504-9179-1976C609CBE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1D76DBF-AC25-4ABA-A562-51BCF6AFF964}" type="pres">
      <dgm:prSet presAssocID="{2AF8B983-7191-4F24-BB81-BAD5AC510354}" presName="spacer" presStyleCnt="0"/>
      <dgm:spPr/>
    </dgm:pt>
    <dgm:pt modelId="{1A3C0C51-A914-4887-BCF1-E1617191C7CF}" type="pres">
      <dgm:prSet presAssocID="{EA63D02D-CD2F-4779-BCB3-C74B6A717D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88092EC-075E-4931-8B36-974E5179BE36}" type="pres">
      <dgm:prSet presAssocID="{4F160ECD-BE6D-40F7-877D-6E108841696E}" presName="spacer" presStyleCnt="0"/>
      <dgm:spPr/>
    </dgm:pt>
    <dgm:pt modelId="{B74257F6-F4A5-41D9-B523-FF0448C479B3}" type="pres">
      <dgm:prSet presAssocID="{BBC64B69-2A7D-4D77-A62B-00B77401B5D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2C4A3B-6243-4634-976E-5D203085133F}" type="pres">
      <dgm:prSet presAssocID="{18105750-ED04-4886-B633-EFBA0ECF7412}" presName="spacer" presStyleCnt="0"/>
      <dgm:spPr/>
    </dgm:pt>
    <dgm:pt modelId="{AAE7A0FC-F003-4013-83BC-0EE6668C183D}" type="pres">
      <dgm:prSet presAssocID="{1E8631CF-3DB0-44A5-97CD-93510CC4FF3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E4B10C-7AD1-4C2E-B5AC-168D481D4D34}" srcId="{99566AFF-0A7B-41EE-95ED-D4D0BBF29DAA}" destId="{1E8631CF-3DB0-44A5-97CD-93510CC4FF30}" srcOrd="5" destOrd="0" parTransId="{6A9C14CE-0C77-4929-A4C9-C43E5A4C7DB9}" sibTransId="{8B204477-6439-4077-9008-2F7503E98B4D}"/>
    <dgm:cxn modelId="{6F416610-692B-4FAD-A573-E9632584E391}" type="presOf" srcId="{E0229E2B-66A3-4247-8466-C4081EFEBCA9}" destId="{4182C185-599C-4FA9-B60D-1FA86C323299}" srcOrd="0" destOrd="0" presId="urn:microsoft.com/office/officeart/2005/8/layout/vList2"/>
    <dgm:cxn modelId="{44D2DC1B-0EFC-4883-996D-B81F13203CDE}" type="presOf" srcId="{9FED55C4-474F-4D7D-9EFE-1328BB74594E}" destId="{1A20E769-992D-4602-A022-62B589524D7B}" srcOrd="0" destOrd="0" presId="urn:microsoft.com/office/officeart/2005/8/layout/vList2"/>
    <dgm:cxn modelId="{65242A69-C0BC-4AFB-A784-87396014D02A}" type="presOf" srcId="{1E8631CF-3DB0-44A5-97CD-93510CC4FF30}" destId="{AAE7A0FC-F003-4013-83BC-0EE6668C183D}" srcOrd="0" destOrd="0" presId="urn:microsoft.com/office/officeart/2005/8/layout/vList2"/>
    <dgm:cxn modelId="{19F8C84E-5FFB-4641-B363-AF750CCBC091}" srcId="{99566AFF-0A7B-41EE-95ED-D4D0BBF29DAA}" destId="{EA63D02D-CD2F-4779-BCB3-C74B6A717DE2}" srcOrd="3" destOrd="0" parTransId="{8845534A-0559-4D2E-B2D7-B8F9633A980A}" sibTransId="{4F160ECD-BE6D-40F7-877D-6E108841696E}"/>
    <dgm:cxn modelId="{E97095A2-588F-4B4C-AB87-89006904D097}" type="presOf" srcId="{BBC64B69-2A7D-4D77-A62B-00B77401B5DE}" destId="{B74257F6-F4A5-41D9-B523-FF0448C479B3}" srcOrd="0" destOrd="0" presId="urn:microsoft.com/office/officeart/2005/8/layout/vList2"/>
    <dgm:cxn modelId="{EE6D58AD-7C16-47A0-BA32-1369CD585ADF}" srcId="{99566AFF-0A7B-41EE-95ED-D4D0BBF29DAA}" destId="{BBC64B69-2A7D-4D77-A62B-00B77401B5DE}" srcOrd="4" destOrd="0" parTransId="{F68F6BCA-1CE3-4C90-93F5-3E9BDE05EA35}" sibTransId="{18105750-ED04-4886-B633-EFBA0ECF7412}"/>
    <dgm:cxn modelId="{22E717B5-04BC-4D75-B76C-5CE554DA6A29}" srcId="{99566AFF-0A7B-41EE-95ED-D4D0BBF29DAA}" destId="{9FED55C4-474F-4D7D-9EFE-1328BB74594E}" srcOrd="0" destOrd="0" parTransId="{240EBA6C-4C16-4830-AB5B-4C2ED8A54F71}" sibTransId="{727C4F60-C93E-4AC4-8E92-3ED441D74231}"/>
    <dgm:cxn modelId="{3AE570B6-C248-4EBA-AA87-4578AD4583DE}" srcId="{99566AFF-0A7B-41EE-95ED-D4D0BBF29DAA}" destId="{E0229E2B-66A3-4247-8466-C4081EFEBCA9}" srcOrd="1" destOrd="0" parTransId="{896A8908-B586-4973-BA80-3E17B5035E43}" sibTransId="{8C047BFE-DA2D-47AC-BF58-8A808F25E2A4}"/>
    <dgm:cxn modelId="{E00112C5-80C3-4A64-B25E-24CB49F2BC04}" type="presOf" srcId="{EA63D02D-CD2F-4779-BCB3-C74B6A717DE2}" destId="{1A3C0C51-A914-4887-BCF1-E1617191C7CF}" srcOrd="0" destOrd="0" presId="urn:microsoft.com/office/officeart/2005/8/layout/vList2"/>
    <dgm:cxn modelId="{BDFCD7C7-6800-4AB9-866C-E4D812AE1BE0}" type="presOf" srcId="{99566AFF-0A7B-41EE-95ED-D4D0BBF29DAA}" destId="{2FFD6629-C7A0-48BD-AE69-E2CA7CA48243}" srcOrd="0" destOrd="0" presId="urn:microsoft.com/office/officeart/2005/8/layout/vList2"/>
    <dgm:cxn modelId="{D61BCDF2-3349-4452-B906-70DF00E33FB2}" type="presOf" srcId="{55E2297F-F660-4504-9179-1976C609CBEC}" destId="{3A982724-044C-4CC4-AD80-EDA6D1AA181B}" srcOrd="0" destOrd="0" presId="urn:microsoft.com/office/officeart/2005/8/layout/vList2"/>
    <dgm:cxn modelId="{997087F5-1FCC-412B-B2BD-B81C48ABC217}" srcId="{99566AFF-0A7B-41EE-95ED-D4D0BBF29DAA}" destId="{55E2297F-F660-4504-9179-1976C609CBEC}" srcOrd="2" destOrd="0" parTransId="{D09387C0-4E6F-47C0-884D-78B3E2662C01}" sibTransId="{2AF8B983-7191-4F24-BB81-BAD5AC510354}"/>
    <dgm:cxn modelId="{BC8539C0-2771-4CFE-922A-DB47B2A907AB}" type="presParOf" srcId="{2FFD6629-C7A0-48BD-AE69-E2CA7CA48243}" destId="{1A20E769-992D-4602-A022-62B589524D7B}" srcOrd="0" destOrd="0" presId="urn:microsoft.com/office/officeart/2005/8/layout/vList2"/>
    <dgm:cxn modelId="{EB245DB9-8F4D-46FD-BC2A-952343DAA398}" type="presParOf" srcId="{2FFD6629-C7A0-48BD-AE69-E2CA7CA48243}" destId="{6F7DF3CF-A567-4BE2-8FB6-5F2F21376AA6}" srcOrd="1" destOrd="0" presId="urn:microsoft.com/office/officeart/2005/8/layout/vList2"/>
    <dgm:cxn modelId="{73311765-4944-4F6B-8524-B3DE76E370F9}" type="presParOf" srcId="{2FFD6629-C7A0-48BD-AE69-E2CA7CA48243}" destId="{4182C185-599C-4FA9-B60D-1FA86C323299}" srcOrd="2" destOrd="0" presId="urn:microsoft.com/office/officeart/2005/8/layout/vList2"/>
    <dgm:cxn modelId="{F1C818B5-CEA4-48AB-A5A3-24608DE22BCA}" type="presParOf" srcId="{2FFD6629-C7A0-48BD-AE69-E2CA7CA48243}" destId="{1882E0B9-6F49-48DF-B4F1-C39AAF312DA2}" srcOrd="3" destOrd="0" presId="urn:microsoft.com/office/officeart/2005/8/layout/vList2"/>
    <dgm:cxn modelId="{4180357C-8B59-46A9-A878-6FE3DCB135ED}" type="presParOf" srcId="{2FFD6629-C7A0-48BD-AE69-E2CA7CA48243}" destId="{3A982724-044C-4CC4-AD80-EDA6D1AA181B}" srcOrd="4" destOrd="0" presId="urn:microsoft.com/office/officeart/2005/8/layout/vList2"/>
    <dgm:cxn modelId="{C398AAE6-46A2-452E-A433-61D156F72FE8}" type="presParOf" srcId="{2FFD6629-C7A0-48BD-AE69-E2CA7CA48243}" destId="{51D76DBF-AC25-4ABA-A562-51BCF6AFF964}" srcOrd="5" destOrd="0" presId="urn:microsoft.com/office/officeart/2005/8/layout/vList2"/>
    <dgm:cxn modelId="{09790F8C-1C9C-4676-B7DD-193C708DEA3B}" type="presParOf" srcId="{2FFD6629-C7A0-48BD-AE69-E2CA7CA48243}" destId="{1A3C0C51-A914-4887-BCF1-E1617191C7CF}" srcOrd="6" destOrd="0" presId="urn:microsoft.com/office/officeart/2005/8/layout/vList2"/>
    <dgm:cxn modelId="{013422D0-D30F-45BC-BBDF-524C5625DC4D}" type="presParOf" srcId="{2FFD6629-C7A0-48BD-AE69-E2CA7CA48243}" destId="{888092EC-075E-4931-8B36-974E5179BE36}" srcOrd="7" destOrd="0" presId="urn:microsoft.com/office/officeart/2005/8/layout/vList2"/>
    <dgm:cxn modelId="{C18F01E8-1AB7-4110-A2BE-8BA83443BD2F}" type="presParOf" srcId="{2FFD6629-C7A0-48BD-AE69-E2CA7CA48243}" destId="{B74257F6-F4A5-41D9-B523-FF0448C479B3}" srcOrd="8" destOrd="0" presId="urn:microsoft.com/office/officeart/2005/8/layout/vList2"/>
    <dgm:cxn modelId="{11402F34-A155-401C-A48C-3094952A33D7}" type="presParOf" srcId="{2FFD6629-C7A0-48BD-AE69-E2CA7CA48243}" destId="{132C4A3B-6243-4634-976E-5D203085133F}" srcOrd="9" destOrd="0" presId="urn:microsoft.com/office/officeart/2005/8/layout/vList2"/>
    <dgm:cxn modelId="{287595E0-9B62-4B0E-B02A-C17FA176A877}" type="presParOf" srcId="{2FFD6629-C7A0-48BD-AE69-E2CA7CA48243}" destId="{AAE7A0FC-F003-4013-83BC-0EE6668C18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42C5B-500F-434E-AC81-57F2D4948282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F1AE4447-F5D5-4550-B892-8B411F8ED3E2}">
      <dgm:prSet phldrT="[Texto]"/>
      <dgm:spPr/>
      <dgm:t>
        <a:bodyPr/>
        <a:lstStyle/>
        <a:p>
          <a:r>
            <a:rPr lang="pt-BR"/>
            <a:t>Nobre – administradores das províncias comandantes dos principais postos do exército cargos hereditários</a:t>
          </a:r>
          <a:endParaRPr lang="pt-BR" dirty="0"/>
        </a:p>
      </dgm:t>
    </dgm:pt>
    <dgm:pt modelId="{CFDD6EA7-B2AF-438F-9528-A3D83B9872B5}" type="parTrans" cxnId="{82910C02-A746-4FF0-86C0-8099F09137D5}">
      <dgm:prSet/>
      <dgm:spPr/>
      <dgm:t>
        <a:bodyPr/>
        <a:lstStyle/>
        <a:p>
          <a:endParaRPr lang="pt-BR"/>
        </a:p>
      </dgm:t>
    </dgm:pt>
    <dgm:pt modelId="{F89E92F9-9510-4001-86AA-FDB2C41FB4CA}" type="sibTrans" cxnId="{82910C02-A746-4FF0-86C0-8099F09137D5}">
      <dgm:prSet/>
      <dgm:spPr/>
      <dgm:t>
        <a:bodyPr/>
        <a:lstStyle/>
        <a:p>
          <a:endParaRPr lang="pt-BR"/>
        </a:p>
      </dgm:t>
    </dgm:pt>
    <dgm:pt modelId="{AB02B2BD-CA49-4A6B-99B9-49391B133731}">
      <dgm:prSet phldrT="[Texto]"/>
      <dgm:spPr/>
      <dgm:t>
        <a:bodyPr/>
        <a:lstStyle/>
        <a:p>
          <a:r>
            <a:rPr lang="pt-BR"/>
            <a:t>Sacerdotes – senhores da cultura egípcia; presidiam as cerimônias religiosas e administrativas o patrimônio dos templos, desfrutando de riqueza proveniente das oferendas feitas pelo povo.</a:t>
          </a:r>
          <a:endParaRPr lang="pt-BR" dirty="0"/>
        </a:p>
      </dgm:t>
    </dgm:pt>
    <dgm:pt modelId="{36583ECE-FA2C-4678-B9D0-D74C5CEEE095}" type="parTrans" cxnId="{B4A8372C-5A09-451B-AF49-E2C431FB073B}">
      <dgm:prSet/>
      <dgm:spPr/>
      <dgm:t>
        <a:bodyPr/>
        <a:lstStyle/>
        <a:p>
          <a:endParaRPr lang="pt-BR"/>
        </a:p>
      </dgm:t>
    </dgm:pt>
    <dgm:pt modelId="{6099EA65-03D9-482F-8BBA-23258CCEB1C0}" type="sibTrans" cxnId="{B4A8372C-5A09-451B-AF49-E2C431FB073B}">
      <dgm:prSet/>
      <dgm:spPr/>
      <dgm:t>
        <a:bodyPr/>
        <a:lstStyle/>
        <a:p>
          <a:endParaRPr lang="pt-BR"/>
        </a:p>
      </dgm:t>
    </dgm:pt>
    <dgm:pt modelId="{3BAAA1C3-DEAD-45C1-9A2B-3E465EE9AC46}">
      <dgm:prSet phldrT="[Texto]"/>
      <dgm:spPr/>
      <dgm:t>
        <a:bodyPr/>
        <a:lstStyle/>
        <a:p>
          <a:r>
            <a:rPr lang="pt-BR"/>
            <a:t>Escribas – funcionários da administração. Sabiam ler, escrever e contar Realizavam trabalhos como cobrança de impostos fiscalização da vida econômica, organização das leis etc.</a:t>
          </a:r>
          <a:endParaRPr lang="pt-BR" dirty="0"/>
        </a:p>
      </dgm:t>
    </dgm:pt>
    <dgm:pt modelId="{D9CFFBE1-43B3-43AF-9723-4D22AD722819}" type="parTrans" cxnId="{BB55EE7C-9D61-4F61-B3CA-5D41EB5CFAC3}">
      <dgm:prSet/>
      <dgm:spPr/>
      <dgm:t>
        <a:bodyPr/>
        <a:lstStyle/>
        <a:p>
          <a:endParaRPr lang="pt-BR"/>
        </a:p>
      </dgm:t>
    </dgm:pt>
    <dgm:pt modelId="{7B0D919D-E0A9-414F-B436-F997C8F5BDA7}" type="sibTrans" cxnId="{BB55EE7C-9D61-4F61-B3CA-5D41EB5CFAC3}">
      <dgm:prSet/>
      <dgm:spPr/>
      <dgm:t>
        <a:bodyPr/>
        <a:lstStyle/>
        <a:p>
          <a:endParaRPr lang="pt-BR"/>
        </a:p>
      </dgm:t>
    </dgm:pt>
    <dgm:pt modelId="{A8C45D24-579A-4C62-BEDD-888A98B8F041}" type="pres">
      <dgm:prSet presAssocID="{81C42C5B-500F-434E-AC81-57F2D4948282}" presName="compositeShape" presStyleCnt="0">
        <dgm:presLayoutVars>
          <dgm:dir/>
          <dgm:resizeHandles/>
        </dgm:presLayoutVars>
      </dgm:prSet>
      <dgm:spPr/>
    </dgm:pt>
    <dgm:pt modelId="{5604A92E-530D-4119-8B3F-69A9F4131131}" type="pres">
      <dgm:prSet presAssocID="{81C42C5B-500F-434E-AC81-57F2D4948282}" presName="pyramid" presStyleLbl="node1" presStyleIdx="0" presStyleCnt="1"/>
      <dgm:spPr/>
    </dgm:pt>
    <dgm:pt modelId="{1BBC4120-9353-46D1-B77A-088E9F2B8F91}" type="pres">
      <dgm:prSet presAssocID="{81C42C5B-500F-434E-AC81-57F2D4948282}" presName="theList" presStyleCnt="0"/>
      <dgm:spPr/>
    </dgm:pt>
    <dgm:pt modelId="{138594E1-E4ED-46A7-BC86-674A284FD3BB}" type="pres">
      <dgm:prSet presAssocID="{F1AE4447-F5D5-4550-B892-8B411F8ED3E2}" presName="aNode" presStyleLbl="fgAcc1" presStyleIdx="0" presStyleCnt="3">
        <dgm:presLayoutVars>
          <dgm:bulletEnabled val="1"/>
        </dgm:presLayoutVars>
      </dgm:prSet>
      <dgm:spPr/>
    </dgm:pt>
    <dgm:pt modelId="{98769359-7C19-4DC8-B6D1-5C0F886A1CE6}" type="pres">
      <dgm:prSet presAssocID="{F1AE4447-F5D5-4550-B892-8B411F8ED3E2}" presName="aSpace" presStyleCnt="0"/>
      <dgm:spPr/>
    </dgm:pt>
    <dgm:pt modelId="{512527D7-48A7-4E90-BE4B-AE1949C858EA}" type="pres">
      <dgm:prSet presAssocID="{AB02B2BD-CA49-4A6B-99B9-49391B133731}" presName="aNode" presStyleLbl="fgAcc1" presStyleIdx="1" presStyleCnt="3">
        <dgm:presLayoutVars>
          <dgm:bulletEnabled val="1"/>
        </dgm:presLayoutVars>
      </dgm:prSet>
      <dgm:spPr/>
    </dgm:pt>
    <dgm:pt modelId="{80CCFCCA-B78A-44BF-899D-988AC56E8459}" type="pres">
      <dgm:prSet presAssocID="{AB02B2BD-CA49-4A6B-99B9-49391B133731}" presName="aSpace" presStyleCnt="0"/>
      <dgm:spPr/>
    </dgm:pt>
    <dgm:pt modelId="{7224E495-F258-45BD-9413-EE171284F82E}" type="pres">
      <dgm:prSet presAssocID="{3BAAA1C3-DEAD-45C1-9A2B-3E465EE9AC46}" presName="aNode" presStyleLbl="fgAcc1" presStyleIdx="2" presStyleCnt="3">
        <dgm:presLayoutVars>
          <dgm:bulletEnabled val="1"/>
        </dgm:presLayoutVars>
      </dgm:prSet>
      <dgm:spPr/>
    </dgm:pt>
    <dgm:pt modelId="{B9739C9D-AB46-46F3-AE0A-DFA7C577A62C}" type="pres">
      <dgm:prSet presAssocID="{3BAAA1C3-DEAD-45C1-9A2B-3E465EE9AC46}" presName="aSpace" presStyleCnt="0"/>
      <dgm:spPr/>
    </dgm:pt>
  </dgm:ptLst>
  <dgm:cxnLst>
    <dgm:cxn modelId="{82910C02-A746-4FF0-86C0-8099F09137D5}" srcId="{81C42C5B-500F-434E-AC81-57F2D4948282}" destId="{F1AE4447-F5D5-4550-B892-8B411F8ED3E2}" srcOrd="0" destOrd="0" parTransId="{CFDD6EA7-B2AF-438F-9528-A3D83B9872B5}" sibTransId="{F89E92F9-9510-4001-86AA-FDB2C41FB4CA}"/>
    <dgm:cxn modelId="{2916B913-2118-4687-AD57-DBAED4275F39}" type="presOf" srcId="{81C42C5B-500F-434E-AC81-57F2D4948282}" destId="{A8C45D24-579A-4C62-BEDD-888A98B8F041}" srcOrd="0" destOrd="0" presId="urn:microsoft.com/office/officeart/2005/8/layout/pyramid2"/>
    <dgm:cxn modelId="{B4A8372C-5A09-451B-AF49-E2C431FB073B}" srcId="{81C42C5B-500F-434E-AC81-57F2D4948282}" destId="{AB02B2BD-CA49-4A6B-99B9-49391B133731}" srcOrd="1" destOrd="0" parTransId="{36583ECE-FA2C-4678-B9D0-D74C5CEEE095}" sibTransId="{6099EA65-03D9-482F-8BBA-23258CCEB1C0}"/>
    <dgm:cxn modelId="{BB55EE7C-9D61-4F61-B3CA-5D41EB5CFAC3}" srcId="{81C42C5B-500F-434E-AC81-57F2D4948282}" destId="{3BAAA1C3-DEAD-45C1-9A2B-3E465EE9AC46}" srcOrd="2" destOrd="0" parTransId="{D9CFFBE1-43B3-43AF-9723-4D22AD722819}" sibTransId="{7B0D919D-E0A9-414F-B436-F997C8F5BDA7}"/>
    <dgm:cxn modelId="{6544107F-BACF-4DCA-8872-34F3C81C2E63}" type="presOf" srcId="{F1AE4447-F5D5-4550-B892-8B411F8ED3E2}" destId="{138594E1-E4ED-46A7-BC86-674A284FD3BB}" srcOrd="0" destOrd="0" presId="urn:microsoft.com/office/officeart/2005/8/layout/pyramid2"/>
    <dgm:cxn modelId="{63A6D688-C112-4D1D-BCAA-AF2E8BD73AFD}" type="presOf" srcId="{3BAAA1C3-DEAD-45C1-9A2B-3E465EE9AC46}" destId="{7224E495-F258-45BD-9413-EE171284F82E}" srcOrd="0" destOrd="0" presId="urn:microsoft.com/office/officeart/2005/8/layout/pyramid2"/>
    <dgm:cxn modelId="{4ADC30C8-82EE-4026-BAB0-9D56243C63FF}" type="presOf" srcId="{AB02B2BD-CA49-4A6B-99B9-49391B133731}" destId="{512527D7-48A7-4E90-BE4B-AE1949C858EA}" srcOrd="0" destOrd="0" presId="urn:microsoft.com/office/officeart/2005/8/layout/pyramid2"/>
    <dgm:cxn modelId="{EA49C68C-6603-4400-AA02-2BB378B16BF3}" type="presParOf" srcId="{A8C45D24-579A-4C62-BEDD-888A98B8F041}" destId="{5604A92E-530D-4119-8B3F-69A9F4131131}" srcOrd="0" destOrd="0" presId="urn:microsoft.com/office/officeart/2005/8/layout/pyramid2"/>
    <dgm:cxn modelId="{268C8A23-B128-474B-80E4-311E26C0133B}" type="presParOf" srcId="{A8C45D24-579A-4C62-BEDD-888A98B8F041}" destId="{1BBC4120-9353-46D1-B77A-088E9F2B8F91}" srcOrd="1" destOrd="0" presId="urn:microsoft.com/office/officeart/2005/8/layout/pyramid2"/>
    <dgm:cxn modelId="{59996BF5-0DA7-43EA-962F-696C4E3AD65A}" type="presParOf" srcId="{1BBC4120-9353-46D1-B77A-088E9F2B8F91}" destId="{138594E1-E4ED-46A7-BC86-674A284FD3BB}" srcOrd="0" destOrd="0" presId="urn:microsoft.com/office/officeart/2005/8/layout/pyramid2"/>
    <dgm:cxn modelId="{CA41CA18-C7BB-4619-BA14-6DFCFAD88BF1}" type="presParOf" srcId="{1BBC4120-9353-46D1-B77A-088E9F2B8F91}" destId="{98769359-7C19-4DC8-B6D1-5C0F886A1CE6}" srcOrd="1" destOrd="0" presId="urn:microsoft.com/office/officeart/2005/8/layout/pyramid2"/>
    <dgm:cxn modelId="{02D859BB-FB57-42EF-B329-F9A7C44F256A}" type="presParOf" srcId="{1BBC4120-9353-46D1-B77A-088E9F2B8F91}" destId="{512527D7-48A7-4E90-BE4B-AE1949C858EA}" srcOrd="2" destOrd="0" presId="urn:microsoft.com/office/officeart/2005/8/layout/pyramid2"/>
    <dgm:cxn modelId="{B9536007-CC1B-4334-8F98-6FE85F7CBF90}" type="presParOf" srcId="{1BBC4120-9353-46D1-B77A-088E9F2B8F91}" destId="{80CCFCCA-B78A-44BF-899D-988AC56E8459}" srcOrd="3" destOrd="0" presId="urn:microsoft.com/office/officeart/2005/8/layout/pyramid2"/>
    <dgm:cxn modelId="{1AADDFA0-F3E6-43C7-8790-76299B08014B}" type="presParOf" srcId="{1BBC4120-9353-46D1-B77A-088E9F2B8F91}" destId="{7224E495-F258-45BD-9413-EE171284F82E}" srcOrd="4" destOrd="0" presId="urn:microsoft.com/office/officeart/2005/8/layout/pyramid2"/>
    <dgm:cxn modelId="{A65D1FB5-4F42-47D6-BD33-0A7F4525E749}" type="presParOf" srcId="{1BBC4120-9353-46D1-B77A-088E9F2B8F91}" destId="{B9739C9D-AB46-46F3-AE0A-DFA7C577A62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2ECFC-5F94-4034-B95E-E1601B3A4A6F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6D26D559-142C-4285-BA35-7C1A6DF91C88}">
      <dgm:prSet phldrT="[Texto]"/>
      <dgm:spPr/>
      <dgm:t>
        <a:bodyPr/>
        <a:lstStyle/>
        <a:p>
          <a:r>
            <a:rPr lang="pt-BR" dirty="0"/>
            <a:t>Artesãos – trabalhadores das cidades como barbeiros, ferreiros, carpinteiros, banqueiros, tecelões, ourives, ceramistas etc. muitos viviam na pobreza</a:t>
          </a:r>
        </a:p>
      </dgm:t>
    </dgm:pt>
    <dgm:pt modelId="{15B90A5F-FC6E-4143-826A-E82017ED18F8}" type="parTrans" cxnId="{B02FF934-7090-4FC3-B7D1-C4D0105ACC14}">
      <dgm:prSet/>
      <dgm:spPr/>
      <dgm:t>
        <a:bodyPr/>
        <a:lstStyle/>
        <a:p>
          <a:endParaRPr lang="pt-BR"/>
        </a:p>
      </dgm:t>
    </dgm:pt>
    <dgm:pt modelId="{80506477-60EF-4E0A-916E-772A61451B2A}" type="sibTrans" cxnId="{B02FF934-7090-4FC3-B7D1-C4D0105ACC14}">
      <dgm:prSet/>
      <dgm:spPr/>
      <dgm:t>
        <a:bodyPr/>
        <a:lstStyle/>
        <a:p>
          <a:endParaRPr lang="pt-BR"/>
        </a:p>
      </dgm:t>
    </dgm:pt>
    <dgm:pt modelId="{A2E37A37-5AB6-4527-BBD2-49E1DBF14DB9}">
      <dgm:prSet phldrT="[Texto]"/>
      <dgm:spPr/>
      <dgm:t>
        <a:bodyPr/>
        <a:lstStyle/>
        <a:p>
          <a:r>
            <a:rPr lang="pt-BR" dirty="0"/>
            <a:t>Felás – camponeses e pessoas que trabalhavam na construção de obras públicas, no transporte etc. Constituíam a maioria do povo egípcio e viviam na miséria.</a:t>
          </a:r>
        </a:p>
      </dgm:t>
    </dgm:pt>
    <dgm:pt modelId="{62EB71B6-8BCB-48BE-9C80-51B1372EE90A}" type="parTrans" cxnId="{82D8B516-7A50-4E5B-8D41-97CBD206464F}">
      <dgm:prSet/>
      <dgm:spPr/>
      <dgm:t>
        <a:bodyPr/>
        <a:lstStyle/>
        <a:p>
          <a:endParaRPr lang="pt-BR"/>
        </a:p>
      </dgm:t>
    </dgm:pt>
    <dgm:pt modelId="{766DC7E7-6F3F-408B-9E07-072027BD4A33}" type="sibTrans" cxnId="{82D8B516-7A50-4E5B-8D41-97CBD206464F}">
      <dgm:prSet/>
      <dgm:spPr/>
      <dgm:t>
        <a:bodyPr/>
        <a:lstStyle/>
        <a:p>
          <a:endParaRPr lang="pt-BR"/>
        </a:p>
      </dgm:t>
    </dgm:pt>
    <dgm:pt modelId="{99ABA4E3-45A0-45ED-8BDE-E30D4418A71A}">
      <dgm:prSet phldrT="[Texto]"/>
      <dgm:spPr/>
      <dgm:t>
        <a:bodyPr/>
        <a:lstStyle/>
        <a:p>
          <a:r>
            <a:rPr lang="pt-BR" dirty="0"/>
            <a:t>Escravos – estrangeiros capturados em guerra. Trabalhavam em serviços pesados  nas pedreiras e viviam em condições precárias, mas tinham alguns direitos civis, como casar com pessoas livres, possuir bens, testemunhar nos tribunais etc.</a:t>
          </a:r>
        </a:p>
      </dgm:t>
    </dgm:pt>
    <dgm:pt modelId="{F95BA2DC-37D2-422E-A989-0CBA4581DA4D}" type="parTrans" cxnId="{AC35339F-E012-4930-AAAA-42DE095AB667}">
      <dgm:prSet/>
      <dgm:spPr/>
      <dgm:t>
        <a:bodyPr/>
        <a:lstStyle/>
        <a:p>
          <a:endParaRPr lang="pt-BR"/>
        </a:p>
      </dgm:t>
    </dgm:pt>
    <dgm:pt modelId="{14B78998-72FE-4687-BDF7-2578C6F3F802}" type="sibTrans" cxnId="{AC35339F-E012-4930-AAAA-42DE095AB667}">
      <dgm:prSet/>
      <dgm:spPr/>
      <dgm:t>
        <a:bodyPr/>
        <a:lstStyle/>
        <a:p>
          <a:endParaRPr lang="pt-BR"/>
        </a:p>
      </dgm:t>
    </dgm:pt>
    <dgm:pt modelId="{6EE1C9B0-A1E1-4483-BEFA-0083631594AA}" type="pres">
      <dgm:prSet presAssocID="{3A52ECFC-5F94-4034-B95E-E1601B3A4A6F}" presName="compositeShape" presStyleCnt="0">
        <dgm:presLayoutVars>
          <dgm:dir/>
          <dgm:resizeHandles/>
        </dgm:presLayoutVars>
      </dgm:prSet>
      <dgm:spPr/>
    </dgm:pt>
    <dgm:pt modelId="{64A0D13D-EF16-4CB1-BC25-1D396D692B11}" type="pres">
      <dgm:prSet presAssocID="{3A52ECFC-5F94-4034-B95E-E1601B3A4A6F}" presName="pyramid" presStyleLbl="node1" presStyleIdx="0" presStyleCnt="1"/>
      <dgm:spPr/>
    </dgm:pt>
    <dgm:pt modelId="{03075BC3-BB63-42D7-B0D5-01A782719CCC}" type="pres">
      <dgm:prSet presAssocID="{3A52ECFC-5F94-4034-B95E-E1601B3A4A6F}" presName="theList" presStyleCnt="0"/>
      <dgm:spPr/>
    </dgm:pt>
    <dgm:pt modelId="{F7251511-F804-4530-B687-ACA166CD67BF}" type="pres">
      <dgm:prSet presAssocID="{6D26D559-142C-4285-BA35-7C1A6DF91C88}" presName="aNode" presStyleLbl="fgAcc1" presStyleIdx="0" presStyleCnt="3">
        <dgm:presLayoutVars>
          <dgm:bulletEnabled val="1"/>
        </dgm:presLayoutVars>
      </dgm:prSet>
      <dgm:spPr/>
    </dgm:pt>
    <dgm:pt modelId="{D732446E-5A02-43CC-B861-246E45BEE132}" type="pres">
      <dgm:prSet presAssocID="{6D26D559-142C-4285-BA35-7C1A6DF91C88}" presName="aSpace" presStyleCnt="0"/>
      <dgm:spPr/>
    </dgm:pt>
    <dgm:pt modelId="{30D76B9C-0049-43C1-AB9D-24750A670757}" type="pres">
      <dgm:prSet presAssocID="{A2E37A37-5AB6-4527-BBD2-49E1DBF14DB9}" presName="aNode" presStyleLbl="fgAcc1" presStyleIdx="1" presStyleCnt="3">
        <dgm:presLayoutVars>
          <dgm:bulletEnabled val="1"/>
        </dgm:presLayoutVars>
      </dgm:prSet>
      <dgm:spPr/>
    </dgm:pt>
    <dgm:pt modelId="{0FBC602C-EEF6-4FDA-B1B9-CAEB2883BB02}" type="pres">
      <dgm:prSet presAssocID="{A2E37A37-5AB6-4527-BBD2-49E1DBF14DB9}" presName="aSpace" presStyleCnt="0"/>
      <dgm:spPr/>
    </dgm:pt>
    <dgm:pt modelId="{94B2DC9C-FB68-4B27-9CD5-1101BE3302E2}" type="pres">
      <dgm:prSet presAssocID="{99ABA4E3-45A0-45ED-8BDE-E30D4418A71A}" presName="aNode" presStyleLbl="fgAcc1" presStyleIdx="2" presStyleCnt="3">
        <dgm:presLayoutVars>
          <dgm:bulletEnabled val="1"/>
        </dgm:presLayoutVars>
      </dgm:prSet>
      <dgm:spPr/>
    </dgm:pt>
    <dgm:pt modelId="{319C65DB-0102-41BD-970E-E0FBB38A32D7}" type="pres">
      <dgm:prSet presAssocID="{99ABA4E3-45A0-45ED-8BDE-E30D4418A71A}" presName="aSpace" presStyleCnt="0"/>
      <dgm:spPr/>
    </dgm:pt>
  </dgm:ptLst>
  <dgm:cxnLst>
    <dgm:cxn modelId="{82D8B516-7A50-4E5B-8D41-97CBD206464F}" srcId="{3A52ECFC-5F94-4034-B95E-E1601B3A4A6F}" destId="{A2E37A37-5AB6-4527-BBD2-49E1DBF14DB9}" srcOrd="1" destOrd="0" parTransId="{62EB71B6-8BCB-48BE-9C80-51B1372EE90A}" sibTransId="{766DC7E7-6F3F-408B-9E07-072027BD4A33}"/>
    <dgm:cxn modelId="{4FF92823-B160-4C17-AE76-4FF51C73388E}" type="presOf" srcId="{99ABA4E3-45A0-45ED-8BDE-E30D4418A71A}" destId="{94B2DC9C-FB68-4B27-9CD5-1101BE3302E2}" srcOrd="0" destOrd="0" presId="urn:microsoft.com/office/officeart/2005/8/layout/pyramid2"/>
    <dgm:cxn modelId="{B02FF934-7090-4FC3-B7D1-C4D0105ACC14}" srcId="{3A52ECFC-5F94-4034-B95E-E1601B3A4A6F}" destId="{6D26D559-142C-4285-BA35-7C1A6DF91C88}" srcOrd="0" destOrd="0" parTransId="{15B90A5F-FC6E-4143-826A-E82017ED18F8}" sibTransId="{80506477-60EF-4E0A-916E-772A61451B2A}"/>
    <dgm:cxn modelId="{50008B4C-EC29-4793-8C27-98BC0062422B}" type="presOf" srcId="{A2E37A37-5AB6-4527-BBD2-49E1DBF14DB9}" destId="{30D76B9C-0049-43C1-AB9D-24750A670757}" srcOrd="0" destOrd="0" presId="urn:microsoft.com/office/officeart/2005/8/layout/pyramid2"/>
    <dgm:cxn modelId="{AC35339F-E012-4930-AAAA-42DE095AB667}" srcId="{3A52ECFC-5F94-4034-B95E-E1601B3A4A6F}" destId="{99ABA4E3-45A0-45ED-8BDE-E30D4418A71A}" srcOrd="2" destOrd="0" parTransId="{F95BA2DC-37D2-422E-A989-0CBA4581DA4D}" sibTransId="{14B78998-72FE-4687-BDF7-2578C6F3F802}"/>
    <dgm:cxn modelId="{E13494EE-14A4-4EEF-8907-B4445EE60191}" type="presOf" srcId="{3A52ECFC-5F94-4034-B95E-E1601B3A4A6F}" destId="{6EE1C9B0-A1E1-4483-BEFA-0083631594AA}" srcOrd="0" destOrd="0" presId="urn:microsoft.com/office/officeart/2005/8/layout/pyramid2"/>
    <dgm:cxn modelId="{76EF7BF7-A9B6-4580-88C6-5DA01FBD4BCB}" type="presOf" srcId="{6D26D559-142C-4285-BA35-7C1A6DF91C88}" destId="{F7251511-F804-4530-B687-ACA166CD67BF}" srcOrd="0" destOrd="0" presId="urn:microsoft.com/office/officeart/2005/8/layout/pyramid2"/>
    <dgm:cxn modelId="{41143A5F-947A-4A32-B01E-E78B455FB89D}" type="presParOf" srcId="{6EE1C9B0-A1E1-4483-BEFA-0083631594AA}" destId="{64A0D13D-EF16-4CB1-BC25-1D396D692B11}" srcOrd="0" destOrd="0" presId="urn:microsoft.com/office/officeart/2005/8/layout/pyramid2"/>
    <dgm:cxn modelId="{32390BDB-6036-40BA-91D7-74ADBEA100BA}" type="presParOf" srcId="{6EE1C9B0-A1E1-4483-BEFA-0083631594AA}" destId="{03075BC3-BB63-42D7-B0D5-01A782719CCC}" srcOrd="1" destOrd="0" presId="urn:microsoft.com/office/officeart/2005/8/layout/pyramid2"/>
    <dgm:cxn modelId="{B056E974-524B-4884-A04E-446CBCC291FB}" type="presParOf" srcId="{03075BC3-BB63-42D7-B0D5-01A782719CCC}" destId="{F7251511-F804-4530-B687-ACA166CD67BF}" srcOrd="0" destOrd="0" presId="urn:microsoft.com/office/officeart/2005/8/layout/pyramid2"/>
    <dgm:cxn modelId="{3E9FD601-D57F-407B-A040-6BF44E484E4E}" type="presParOf" srcId="{03075BC3-BB63-42D7-B0D5-01A782719CCC}" destId="{D732446E-5A02-43CC-B861-246E45BEE132}" srcOrd="1" destOrd="0" presId="urn:microsoft.com/office/officeart/2005/8/layout/pyramid2"/>
    <dgm:cxn modelId="{A8B48C7F-BF25-4252-A870-7644852D38C4}" type="presParOf" srcId="{03075BC3-BB63-42D7-B0D5-01A782719CCC}" destId="{30D76B9C-0049-43C1-AB9D-24750A670757}" srcOrd="2" destOrd="0" presId="urn:microsoft.com/office/officeart/2005/8/layout/pyramid2"/>
    <dgm:cxn modelId="{02FA7F28-A1D7-47A4-ADD9-A32CFE0ACE0F}" type="presParOf" srcId="{03075BC3-BB63-42D7-B0D5-01A782719CCC}" destId="{0FBC602C-EEF6-4FDA-B1B9-CAEB2883BB02}" srcOrd="3" destOrd="0" presId="urn:microsoft.com/office/officeart/2005/8/layout/pyramid2"/>
    <dgm:cxn modelId="{2F3192CE-BB48-4B2D-A32F-EEE0513465ED}" type="presParOf" srcId="{03075BC3-BB63-42D7-B0D5-01A782719CCC}" destId="{94B2DC9C-FB68-4B27-9CD5-1101BE3302E2}" srcOrd="4" destOrd="0" presId="urn:microsoft.com/office/officeart/2005/8/layout/pyramid2"/>
    <dgm:cxn modelId="{97373756-8D29-4E75-922A-4FA375B9B1FE}" type="presParOf" srcId="{03075BC3-BB63-42D7-B0D5-01A782719CCC}" destId="{319C65DB-0102-41BD-970E-E0FBB38A32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33757-E6D5-494C-94EB-885D1DC52D2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ECE6F5C6-3955-4331-B850-E823125C40E0}">
      <dgm:prSet phldrT="[Texto]"/>
      <dgm:spPr/>
      <dgm:t>
        <a:bodyPr/>
        <a:lstStyle/>
        <a:p>
          <a:r>
            <a:rPr lang="pt-BR" dirty="0"/>
            <a:t>Faraó e família</a:t>
          </a:r>
        </a:p>
      </dgm:t>
    </dgm:pt>
    <dgm:pt modelId="{EEA6AB97-2898-43BD-9EE9-F039D18971D9}" type="parTrans" cxnId="{F80855B7-54D3-44B0-A85B-5AAFBB773555}">
      <dgm:prSet/>
      <dgm:spPr/>
    </dgm:pt>
    <dgm:pt modelId="{06A5B801-056C-4D41-916A-B25FE51B9C8B}" type="sibTrans" cxnId="{F80855B7-54D3-44B0-A85B-5AAFBB773555}">
      <dgm:prSet/>
      <dgm:spPr/>
    </dgm:pt>
    <dgm:pt modelId="{E81B2366-1F0F-4818-B28C-A76CE5CE3A5C}">
      <dgm:prSet phldrT="[Texto]"/>
      <dgm:spPr/>
      <dgm:t>
        <a:bodyPr/>
        <a:lstStyle/>
        <a:p>
          <a:r>
            <a:rPr lang="pt-BR" dirty="0"/>
            <a:t>Nobres, sacerdotes escribas</a:t>
          </a:r>
        </a:p>
      </dgm:t>
    </dgm:pt>
    <dgm:pt modelId="{B90FEA4C-4871-48D9-8295-1218EA12BA48}" type="parTrans" cxnId="{AF84AAAD-C781-4691-BB10-74D8B3CE7CD6}">
      <dgm:prSet/>
      <dgm:spPr/>
    </dgm:pt>
    <dgm:pt modelId="{0A14DDB1-D91D-4A80-BBD6-EA888F48D322}" type="sibTrans" cxnId="{AF84AAAD-C781-4691-BB10-74D8B3CE7CD6}">
      <dgm:prSet/>
      <dgm:spPr/>
    </dgm:pt>
    <dgm:pt modelId="{F6B407D7-7E79-445C-B8F7-0BB1789CC095}">
      <dgm:prSet phldrT="[Texto]"/>
      <dgm:spPr/>
      <dgm:t>
        <a:bodyPr/>
        <a:lstStyle/>
        <a:p>
          <a:r>
            <a:rPr lang="pt-BR" dirty="0"/>
            <a:t>Artesãos, Felás e escravos</a:t>
          </a:r>
        </a:p>
      </dgm:t>
    </dgm:pt>
    <dgm:pt modelId="{DDDAD92F-368E-4EAE-B2ED-3C8CD8B1582C}" type="parTrans" cxnId="{50FE258F-C961-4675-B067-C667ECF08439}">
      <dgm:prSet/>
      <dgm:spPr/>
    </dgm:pt>
    <dgm:pt modelId="{7BFF886A-DA83-4CD7-8159-4C67F15162B8}" type="sibTrans" cxnId="{50FE258F-C961-4675-B067-C667ECF08439}">
      <dgm:prSet/>
      <dgm:spPr/>
    </dgm:pt>
    <dgm:pt modelId="{E918216C-DA66-4F99-A5D5-1D3455B194EC}" type="pres">
      <dgm:prSet presAssocID="{3E033757-E6D5-494C-94EB-885D1DC52D24}" presName="Name0" presStyleCnt="0">
        <dgm:presLayoutVars>
          <dgm:dir/>
          <dgm:animLvl val="lvl"/>
          <dgm:resizeHandles val="exact"/>
        </dgm:presLayoutVars>
      </dgm:prSet>
      <dgm:spPr/>
    </dgm:pt>
    <dgm:pt modelId="{FF088C73-4CCF-4DA1-9104-19551056E065}" type="pres">
      <dgm:prSet presAssocID="{ECE6F5C6-3955-4331-B850-E823125C40E0}" presName="Name8" presStyleCnt="0"/>
      <dgm:spPr/>
    </dgm:pt>
    <dgm:pt modelId="{E440AA30-FEFB-4F7E-9FF9-343C9290FF50}" type="pres">
      <dgm:prSet presAssocID="{ECE6F5C6-3955-4331-B850-E823125C40E0}" presName="level" presStyleLbl="node1" presStyleIdx="0" presStyleCnt="3">
        <dgm:presLayoutVars>
          <dgm:chMax val="1"/>
          <dgm:bulletEnabled val="1"/>
        </dgm:presLayoutVars>
      </dgm:prSet>
      <dgm:spPr/>
    </dgm:pt>
    <dgm:pt modelId="{4C898D69-B706-4941-9CAC-F2D928D33A9A}" type="pres">
      <dgm:prSet presAssocID="{ECE6F5C6-3955-4331-B850-E823125C40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F41BA6-AC62-4773-AD40-6D382A912151}" type="pres">
      <dgm:prSet presAssocID="{E81B2366-1F0F-4818-B28C-A76CE5CE3A5C}" presName="Name8" presStyleCnt="0"/>
      <dgm:spPr/>
    </dgm:pt>
    <dgm:pt modelId="{A22DE18A-E78C-4580-9039-D7F835991E36}" type="pres">
      <dgm:prSet presAssocID="{E81B2366-1F0F-4818-B28C-A76CE5CE3A5C}" presName="level" presStyleLbl="node1" presStyleIdx="1" presStyleCnt="3">
        <dgm:presLayoutVars>
          <dgm:chMax val="1"/>
          <dgm:bulletEnabled val="1"/>
        </dgm:presLayoutVars>
      </dgm:prSet>
      <dgm:spPr/>
    </dgm:pt>
    <dgm:pt modelId="{65DAFC97-25F2-4A25-9EBE-31089D4C6D3A}" type="pres">
      <dgm:prSet presAssocID="{E81B2366-1F0F-4818-B28C-A76CE5CE3A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AC1A1A-D37B-4FE9-BE54-712B1E30C3AA}" type="pres">
      <dgm:prSet presAssocID="{F6B407D7-7E79-445C-B8F7-0BB1789CC095}" presName="Name8" presStyleCnt="0"/>
      <dgm:spPr/>
    </dgm:pt>
    <dgm:pt modelId="{81904982-FC1B-443F-BE3E-19E89B7C09DB}" type="pres">
      <dgm:prSet presAssocID="{F6B407D7-7E79-445C-B8F7-0BB1789CC095}" presName="level" presStyleLbl="node1" presStyleIdx="2" presStyleCnt="3">
        <dgm:presLayoutVars>
          <dgm:chMax val="1"/>
          <dgm:bulletEnabled val="1"/>
        </dgm:presLayoutVars>
      </dgm:prSet>
      <dgm:spPr/>
    </dgm:pt>
    <dgm:pt modelId="{05C78892-9AD1-4D1C-8D90-CB1B603A57A8}" type="pres">
      <dgm:prSet presAssocID="{F6B407D7-7E79-445C-B8F7-0BB1789CC09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A8F25D-24D2-4BA7-8010-3B91401DCB8F}" type="presOf" srcId="{ECE6F5C6-3955-4331-B850-E823125C40E0}" destId="{E440AA30-FEFB-4F7E-9FF9-343C9290FF50}" srcOrd="0" destOrd="0" presId="urn:microsoft.com/office/officeart/2005/8/layout/pyramid1"/>
    <dgm:cxn modelId="{918A9A67-80EB-476E-974F-E7F616071F62}" type="presOf" srcId="{F6B407D7-7E79-445C-B8F7-0BB1789CC095}" destId="{05C78892-9AD1-4D1C-8D90-CB1B603A57A8}" srcOrd="1" destOrd="0" presId="urn:microsoft.com/office/officeart/2005/8/layout/pyramid1"/>
    <dgm:cxn modelId="{F8047D54-D621-468B-9E95-7F128FED8D9C}" type="presOf" srcId="{F6B407D7-7E79-445C-B8F7-0BB1789CC095}" destId="{81904982-FC1B-443F-BE3E-19E89B7C09DB}" srcOrd="0" destOrd="0" presId="urn:microsoft.com/office/officeart/2005/8/layout/pyramid1"/>
    <dgm:cxn modelId="{EC0F1975-2C97-4F0D-9CB4-C75D3177997D}" type="presOf" srcId="{E81B2366-1F0F-4818-B28C-A76CE5CE3A5C}" destId="{A22DE18A-E78C-4580-9039-D7F835991E36}" srcOrd="0" destOrd="0" presId="urn:microsoft.com/office/officeart/2005/8/layout/pyramid1"/>
    <dgm:cxn modelId="{50FE258F-C961-4675-B067-C667ECF08439}" srcId="{3E033757-E6D5-494C-94EB-885D1DC52D24}" destId="{F6B407D7-7E79-445C-B8F7-0BB1789CC095}" srcOrd="2" destOrd="0" parTransId="{DDDAD92F-368E-4EAE-B2ED-3C8CD8B1582C}" sibTransId="{7BFF886A-DA83-4CD7-8159-4C67F15162B8}"/>
    <dgm:cxn modelId="{A1305CA4-3FC1-477F-99CB-F98486AD245D}" type="presOf" srcId="{E81B2366-1F0F-4818-B28C-A76CE5CE3A5C}" destId="{65DAFC97-25F2-4A25-9EBE-31089D4C6D3A}" srcOrd="1" destOrd="0" presId="urn:microsoft.com/office/officeart/2005/8/layout/pyramid1"/>
    <dgm:cxn modelId="{AF84AAAD-C781-4691-BB10-74D8B3CE7CD6}" srcId="{3E033757-E6D5-494C-94EB-885D1DC52D24}" destId="{E81B2366-1F0F-4818-B28C-A76CE5CE3A5C}" srcOrd="1" destOrd="0" parTransId="{B90FEA4C-4871-48D9-8295-1218EA12BA48}" sibTransId="{0A14DDB1-D91D-4A80-BBD6-EA888F48D322}"/>
    <dgm:cxn modelId="{F80855B7-54D3-44B0-A85B-5AAFBB773555}" srcId="{3E033757-E6D5-494C-94EB-885D1DC52D24}" destId="{ECE6F5C6-3955-4331-B850-E823125C40E0}" srcOrd="0" destOrd="0" parTransId="{EEA6AB97-2898-43BD-9EE9-F039D18971D9}" sibTransId="{06A5B801-056C-4D41-916A-B25FE51B9C8B}"/>
    <dgm:cxn modelId="{D89301DE-5029-42A2-8319-7BC7A945677E}" type="presOf" srcId="{ECE6F5C6-3955-4331-B850-E823125C40E0}" destId="{4C898D69-B706-4941-9CAC-F2D928D33A9A}" srcOrd="1" destOrd="0" presId="urn:microsoft.com/office/officeart/2005/8/layout/pyramid1"/>
    <dgm:cxn modelId="{ECA5DEF2-145C-414F-BE07-2733065E9AC0}" type="presOf" srcId="{3E033757-E6D5-494C-94EB-885D1DC52D24}" destId="{E918216C-DA66-4F99-A5D5-1D3455B194EC}" srcOrd="0" destOrd="0" presId="urn:microsoft.com/office/officeart/2005/8/layout/pyramid1"/>
    <dgm:cxn modelId="{57A79B15-F014-49CE-989A-68908FD9C4FE}" type="presParOf" srcId="{E918216C-DA66-4F99-A5D5-1D3455B194EC}" destId="{FF088C73-4CCF-4DA1-9104-19551056E065}" srcOrd="0" destOrd="0" presId="urn:microsoft.com/office/officeart/2005/8/layout/pyramid1"/>
    <dgm:cxn modelId="{2A536170-B8E0-4FDF-80EA-77041C4473C8}" type="presParOf" srcId="{FF088C73-4CCF-4DA1-9104-19551056E065}" destId="{E440AA30-FEFB-4F7E-9FF9-343C9290FF50}" srcOrd="0" destOrd="0" presId="urn:microsoft.com/office/officeart/2005/8/layout/pyramid1"/>
    <dgm:cxn modelId="{14D3C964-8C36-4600-8EE4-055629473600}" type="presParOf" srcId="{FF088C73-4CCF-4DA1-9104-19551056E065}" destId="{4C898D69-B706-4941-9CAC-F2D928D33A9A}" srcOrd="1" destOrd="0" presId="urn:microsoft.com/office/officeart/2005/8/layout/pyramid1"/>
    <dgm:cxn modelId="{BD1764E7-5E8F-4464-9C59-E91A8C436DEE}" type="presParOf" srcId="{E918216C-DA66-4F99-A5D5-1D3455B194EC}" destId="{91F41BA6-AC62-4773-AD40-6D382A912151}" srcOrd="1" destOrd="0" presId="urn:microsoft.com/office/officeart/2005/8/layout/pyramid1"/>
    <dgm:cxn modelId="{A71601CA-341B-4551-BB17-4F62CA203ED4}" type="presParOf" srcId="{91F41BA6-AC62-4773-AD40-6D382A912151}" destId="{A22DE18A-E78C-4580-9039-D7F835991E36}" srcOrd="0" destOrd="0" presId="urn:microsoft.com/office/officeart/2005/8/layout/pyramid1"/>
    <dgm:cxn modelId="{2BE01D22-CA56-469D-8217-617B952385AF}" type="presParOf" srcId="{91F41BA6-AC62-4773-AD40-6D382A912151}" destId="{65DAFC97-25F2-4A25-9EBE-31089D4C6D3A}" srcOrd="1" destOrd="0" presId="urn:microsoft.com/office/officeart/2005/8/layout/pyramid1"/>
    <dgm:cxn modelId="{82DA22DA-3D66-4016-AF20-30EBF486D7C4}" type="presParOf" srcId="{E918216C-DA66-4F99-A5D5-1D3455B194EC}" destId="{15AC1A1A-D37B-4FE9-BE54-712B1E30C3AA}" srcOrd="2" destOrd="0" presId="urn:microsoft.com/office/officeart/2005/8/layout/pyramid1"/>
    <dgm:cxn modelId="{3498865D-4033-4475-99AE-4E94DB5A4ACA}" type="presParOf" srcId="{15AC1A1A-D37B-4FE9-BE54-712B1E30C3AA}" destId="{81904982-FC1B-443F-BE3E-19E89B7C09DB}" srcOrd="0" destOrd="0" presId="urn:microsoft.com/office/officeart/2005/8/layout/pyramid1"/>
    <dgm:cxn modelId="{58C614F0-F1C2-407A-9BB4-267B6BCC1120}" type="presParOf" srcId="{15AC1A1A-D37B-4FE9-BE54-712B1E30C3AA}" destId="{05C78892-9AD1-4D1C-8D90-CB1B603A57A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6D5DC-3B23-4948-A8D2-826E46CCD6C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299BA2-739B-48DC-B274-9C5805CF7EEC}">
      <dgm:prSet/>
      <dgm:spPr/>
      <dgm:t>
        <a:bodyPr/>
        <a:lstStyle/>
        <a:p>
          <a:r>
            <a:rPr lang="pt-BR"/>
            <a:t>Modo de produção asiático</a:t>
          </a:r>
          <a:endParaRPr lang="en-US"/>
        </a:p>
      </dgm:t>
    </dgm:pt>
    <dgm:pt modelId="{9EF4562D-8E47-415C-855C-659AD8BB146E}" type="parTrans" cxnId="{82ABB9E9-3F76-4CB9-8DA8-6750DDE8AB78}">
      <dgm:prSet/>
      <dgm:spPr/>
      <dgm:t>
        <a:bodyPr/>
        <a:lstStyle/>
        <a:p>
          <a:endParaRPr lang="en-US"/>
        </a:p>
      </dgm:t>
    </dgm:pt>
    <dgm:pt modelId="{F3E4F2FC-AA82-40EF-8BC9-98F4AA45742E}" type="sibTrans" cxnId="{82ABB9E9-3F76-4CB9-8DA8-6750DDE8AB78}">
      <dgm:prSet/>
      <dgm:spPr/>
      <dgm:t>
        <a:bodyPr/>
        <a:lstStyle/>
        <a:p>
          <a:endParaRPr lang="en-US"/>
        </a:p>
      </dgm:t>
    </dgm:pt>
    <dgm:pt modelId="{37E3B63A-074C-465B-854E-41291F249C82}">
      <dgm:prSet/>
      <dgm:spPr/>
      <dgm:t>
        <a:bodyPr/>
        <a:lstStyle/>
        <a:p>
          <a:r>
            <a:rPr lang="pt-BR"/>
            <a:t>O Estado controlava a atividade econômica</a:t>
          </a:r>
          <a:endParaRPr lang="en-US"/>
        </a:p>
      </dgm:t>
    </dgm:pt>
    <dgm:pt modelId="{0B5DAF73-C689-4AD5-917F-6B4115B3A4C2}" type="parTrans" cxnId="{84E8652E-4A23-4D4D-B335-344C0CC6BA25}">
      <dgm:prSet/>
      <dgm:spPr/>
      <dgm:t>
        <a:bodyPr/>
        <a:lstStyle/>
        <a:p>
          <a:endParaRPr lang="en-US"/>
        </a:p>
      </dgm:t>
    </dgm:pt>
    <dgm:pt modelId="{F96BBBD5-2F6E-4A90-857F-5DF7412F7218}" type="sibTrans" cxnId="{84E8652E-4A23-4D4D-B335-344C0CC6BA25}">
      <dgm:prSet/>
      <dgm:spPr/>
      <dgm:t>
        <a:bodyPr/>
        <a:lstStyle/>
        <a:p>
          <a:endParaRPr lang="en-US"/>
        </a:p>
      </dgm:t>
    </dgm:pt>
    <dgm:pt modelId="{D1AB6622-786D-4DB1-AA86-F0CAC49BB9A6}">
      <dgm:prSet/>
      <dgm:spPr/>
      <dgm:t>
        <a:bodyPr/>
        <a:lstStyle/>
        <a:p>
          <a:r>
            <a:rPr lang="pt-BR"/>
            <a:t>O Estado era dono de Tudo.</a:t>
          </a:r>
          <a:endParaRPr lang="en-US"/>
        </a:p>
      </dgm:t>
    </dgm:pt>
    <dgm:pt modelId="{894D7F6A-0F53-4565-8485-38DB9580A865}" type="parTrans" cxnId="{E914776A-7946-470D-92FD-B7430506FD81}">
      <dgm:prSet/>
      <dgm:spPr/>
      <dgm:t>
        <a:bodyPr/>
        <a:lstStyle/>
        <a:p>
          <a:endParaRPr lang="en-US"/>
        </a:p>
      </dgm:t>
    </dgm:pt>
    <dgm:pt modelId="{2CA6DCA1-7327-42F1-B7E3-4A7EE7ABA3EE}" type="sibTrans" cxnId="{E914776A-7946-470D-92FD-B7430506FD81}">
      <dgm:prSet/>
      <dgm:spPr/>
      <dgm:t>
        <a:bodyPr/>
        <a:lstStyle/>
        <a:p>
          <a:endParaRPr lang="en-US"/>
        </a:p>
      </dgm:t>
    </dgm:pt>
    <dgm:pt modelId="{D627DBCF-0F81-462F-8C45-1AB133C0C3C0}">
      <dgm:prSet/>
      <dgm:spPr/>
      <dgm:t>
        <a:bodyPr/>
        <a:lstStyle/>
        <a:p>
          <a:r>
            <a:rPr lang="pt-BR"/>
            <a:t>A maior parte das pessoas do Egito vivam num serviço de servidão coletiva.</a:t>
          </a:r>
          <a:endParaRPr lang="en-US"/>
        </a:p>
      </dgm:t>
    </dgm:pt>
    <dgm:pt modelId="{03AB3CC1-26D9-48AA-98F5-EE3D02D8FD15}" type="parTrans" cxnId="{99EF8BC5-2058-4F34-A72A-03A0BD4AC004}">
      <dgm:prSet/>
      <dgm:spPr/>
      <dgm:t>
        <a:bodyPr/>
        <a:lstStyle/>
        <a:p>
          <a:endParaRPr lang="en-US"/>
        </a:p>
      </dgm:t>
    </dgm:pt>
    <dgm:pt modelId="{AD62362C-FD1B-42AD-BA2D-E08766676512}" type="sibTrans" cxnId="{99EF8BC5-2058-4F34-A72A-03A0BD4AC004}">
      <dgm:prSet/>
      <dgm:spPr/>
      <dgm:t>
        <a:bodyPr/>
        <a:lstStyle/>
        <a:p>
          <a:endParaRPr lang="en-US"/>
        </a:p>
      </dgm:t>
    </dgm:pt>
    <dgm:pt modelId="{D82CE419-4EBF-4BEA-B4F0-3C8C71563350}" type="pres">
      <dgm:prSet presAssocID="{1916D5DC-3B23-4948-A8D2-826E46CCD6C1}" presName="outerComposite" presStyleCnt="0">
        <dgm:presLayoutVars>
          <dgm:chMax val="5"/>
          <dgm:dir/>
          <dgm:resizeHandles val="exact"/>
        </dgm:presLayoutVars>
      </dgm:prSet>
      <dgm:spPr/>
    </dgm:pt>
    <dgm:pt modelId="{63618D68-A050-40BB-AEC0-7C3375AFAA70}" type="pres">
      <dgm:prSet presAssocID="{1916D5DC-3B23-4948-A8D2-826E46CCD6C1}" presName="dummyMaxCanvas" presStyleCnt="0">
        <dgm:presLayoutVars/>
      </dgm:prSet>
      <dgm:spPr/>
    </dgm:pt>
    <dgm:pt modelId="{3188834A-CFB1-45C7-9D7E-9A304F893782}" type="pres">
      <dgm:prSet presAssocID="{1916D5DC-3B23-4948-A8D2-826E46CCD6C1}" presName="FourNodes_1" presStyleLbl="node1" presStyleIdx="0" presStyleCnt="4">
        <dgm:presLayoutVars>
          <dgm:bulletEnabled val="1"/>
        </dgm:presLayoutVars>
      </dgm:prSet>
      <dgm:spPr/>
    </dgm:pt>
    <dgm:pt modelId="{F48E422B-8B10-4D42-9DB3-27F4DCF2DC4E}" type="pres">
      <dgm:prSet presAssocID="{1916D5DC-3B23-4948-A8D2-826E46CCD6C1}" presName="FourNodes_2" presStyleLbl="node1" presStyleIdx="1" presStyleCnt="4">
        <dgm:presLayoutVars>
          <dgm:bulletEnabled val="1"/>
        </dgm:presLayoutVars>
      </dgm:prSet>
      <dgm:spPr/>
    </dgm:pt>
    <dgm:pt modelId="{FEF237AF-C853-4902-83F3-AA44F2F7955A}" type="pres">
      <dgm:prSet presAssocID="{1916D5DC-3B23-4948-A8D2-826E46CCD6C1}" presName="FourNodes_3" presStyleLbl="node1" presStyleIdx="2" presStyleCnt="4">
        <dgm:presLayoutVars>
          <dgm:bulletEnabled val="1"/>
        </dgm:presLayoutVars>
      </dgm:prSet>
      <dgm:spPr/>
    </dgm:pt>
    <dgm:pt modelId="{B79B6DCB-89C7-4383-BC54-D84D7AD202C3}" type="pres">
      <dgm:prSet presAssocID="{1916D5DC-3B23-4948-A8D2-826E46CCD6C1}" presName="FourNodes_4" presStyleLbl="node1" presStyleIdx="3" presStyleCnt="4">
        <dgm:presLayoutVars>
          <dgm:bulletEnabled val="1"/>
        </dgm:presLayoutVars>
      </dgm:prSet>
      <dgm:spPr/>
    </dgm:pt>
    <dgm:pt modelId="{626F6AD7-8411-48D5-BBFA-CF24B5D850CC}" type="pres">
      <dgm:prSet presAssocID="{1916D5DC-3B23-4948-A8D2-826E46CCD6C1}" presName="FourConn_1-2" presStyleLbl="fgAccFollowNode1" presStyleIdx="0" presStyleCnt="3">
        <dgm:presLayoutVars>
          <dgm:bulletEnabled val="1"/>
        </dgm:presLayoutVars>
      </dgm:prSet>
      <dgm:spPr/>
    </dgm:pt>
    <dgm:pt modelId="{1DD4E70D-01E1-4A6A-9D4E-9CC0611F38D2}" type="pres">
      <dgm:prSet presAssocID="{1916D5DC-3B23-4948-A8D2-826E46CCD6C1}" presName="FourConn_2-3" presStyleLbl="fgAccFollowNode1" presStyleIdx="1" presStyleCnt="3">
        <dgm:presLayoutVars>
          <dgm:bulletEnabled val="1"/>
        </dgm:presLayoutVars>
      </dgm:prSet>
      <dgm:spPr/>
    </dgm:pt>
    <dgm:pt modelId="{326CF19C-BEAB-44D5-B456-B39AA0E236DB}" type="pres">
      <dgm:prSet presAssocID="{1916D5DC-3B23-4948-A8D2-826E46CCD6C1}" presName="FourConn_3-4" presStyleLbl="fgAccFollowNode1" presStyleIdx="2" presStyleCnt="3">
        <dgm:presLayoutVars>
          <dgm:bulletEnabled val="1"/>
        </dgm:presLayoutVars>
      </dgm:prSet>
      <dgm:spPr/>
    </dgm:pt>
    <dgm:pt modelId="{672CA507-10A4-49A0-B717-9AF49AEB709B}" type="pres">
      <dgm:prSet presAssocID="{1916D5DC-3B23-4948-A8D2-826E46CCD6C1}" presName="FourNodes_1_text" presStyleLbl="node1" presStyleIdx="3" presStyleCnt="4">
        <dgm:presLayoutVars>
          <dgm:bulletEnabled val="1"/>
        </dgm:presLayoutVars>
      </dgm:prSet>
      <dgm:spPr/>
    </dgm:pt>
    <dgm:pt modelId="{B3CC6B21-E314-4C8B-AFC2-6D9B5A5AC547}" type="pres">
      <dgm:prSet presAssocID="{1916D5DC-3B23-4948-A8D2-826E46CCD6C1}" presName="FourNodes_2_text" presStyleLbl="node1" presStyleIdx="3" presStyleCnt="4">
        <dgm:presLayoutVars>
          <dgm:bulletEnabled val="1"/>
        </dgm:presLayoutVars>
      </dgm:prSet>
      <dgm:spPr/>
    </dgm:pt>
    <dgm:pt modelId="{DBEC2D40-44C2-4FA9-9433-B93197097C15}" type="pres">
      <dgm:prSet presAssocID="{1916D5DC-3B23-4948-A8D2-826E46CCD6C1}" presName="FourNodes_3_text" presStyleLbl="node1" presStyleIdx="3" presStyleCnt="4">
        <dgm:presLayoutVars>
          <dgm:bulletEnabled val="1"/>
        </dgm:presLayoutVars>
      </dgm:prSet>
      <dgm:spPr/>
    </dgm:pt>
    <dgm:pt modelId="{930C36B3-7420-4A7F-960B-655644FB3DEB}" type="pres">
      <dgm:prSet presAssocID="{1916D5DC-3B23-4948-A8D2-826E46CCD6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0B4E70A-BDA6-450A-AA29-249C78599DDB}" type="presOf" srcId="{F3E4F2FC-AA82-40EF-8BC9-98F4AA45742E}" destId="{626F6AD7-8411-48D5-BBFA-CF24B5D850CC}" srcOrd="0" destOrd="0" presId="urn:microsoft.com/office/officeart/2005/8/layout/vProcess5"/>
    <dgm:cxn modelId="{84E8652E-4A23-4D4D-B335-344C0CC6BA25}" srcId="{1916D5DC-3B23-4948-A8D2-826E46CCD6C1}" destId="{37E3B63A-074C-465B-854E-41291F249C82}" srcOrd="1" destOrd="0" parTransId="{0B5DAF73-C689-4AD5-917F-6B4115B3A4C2}" sibTransId="{F96BBBD5-2F6E-4A90-857F-5DF7412F7218}"/>
    <dgm:cxn modelId="{F81C1D42-10A0-446A-BDAF-3E13600EE346}" type="presOf" srcId="{A5299BA2-739B-48DC-B274-9C5805CF7EEC}" destId="{672CA507-10A4-49A0-B717-9AF49AEB709B}" srcOrd="1" destOrd="0" presId="urn:microsoft.com/office/officeart/2005/8/layout/vProcess5"/>
    <dgm:cxn modelId="{B401F469-FABC-4DFC-8793-B94763D31302}" type="presOf" srcId="{D1AB6622-786D-4DB1-AA86-F0CAC49BB9A6}" destId="{DBEC2D40-44C2-4FA9-9433-B93197097C15}" srcOrd="1" destOrd="0" presId="urn:microsoft.com/office/officeart/2005/8/layout/vProcess5"/>
    <dgm:cxn modelId="{E914776A-7946-470D-92FD-B7430506FD81}" srcId="{1916D5DC-3B23-4948-A8D2-826E46CCD6C1}" destId="{D1AB6622-786D-4DB1-AA86-F0CAC49BB9A6}" srcOrd="2" destOrd="0" parTransId="{894D7F6A-0F53-4565-8485-38DB9580A865}" sibTransId="{2CA6DCA1-7327-42F1-B7E3-4A7EE7ABA3EE}"/>
    <dgm:cxn modelId="{EE3A3374-C075-4771-92C0-BDC783863200}" type="presOf" srcId="{1916D5DC-3B23-4948-A8D2-826E46CCD6C1}" destId="{D82CE419-4EBF-4BEA-B4F0-3C8C71563350}" srcOrd="0" destOrd="0" presId="urn:microsoft.com/office/officeart/2005/8/layout/vProcess5"/>
    <dgm:cxn modelId="{2047BF76-99C0-4F3D-B4A5-183725AEC9E7}" type="presOf" srcId="{37E3B63A-074C-465B-854E-41291F249C82}" destId="{B3CC6B21-E314-4C8B-AFC2-6D9B5A5AC547}" srcOrd="1" destOrd="0" presId="urn:microsoft.com/office/officeart/2005/8/layout/vProcess5"/>
    <dgm:cxn modelId="{250B8078-3A13-4909-8A82-C10958DE318F}" type="presOf" srcId="{D627DBCF-0F81-462F-8C45-1AB133C0C3C0}" destId="{B79B6DCB-89C7-4383-BC54-D84D7AD202C3}" srcOrd="0" destOrd="0" presId="urn:microsoft.com/office/officeart/2005/8/layout/vProcess5"/>
    <dgm:cxn modelId="{6B896681-A062-4BF2-93DC-C6CDEDF7563E}" type="presOf" srcId="{A5299BA2-739B-48DC-B274-9C5805CF7EEC}" destId="{3188834A-CFB1-45C7-9D7E-9A304F893782}" srcOrd="0" destOrd="0" presId="urn:microsoft.com/office/officeart/2005/8/layout/vProcess5"/>
    <dgm:cxn modelId="{9CF2479F-05D7-4E2E-9336-A6B1893DABAD}" type="presOf" srcId="{F96BBBD5-2F6E-4A90-857F-5DF7412F7218}" destId="{1DD4E70D-01E1-4A6A-9D4E-9CC0611F38D2}" srcOrd="0" destOrd="0" presId="urn:microsoft.com/office/officeart/2005/8/layout/vProcess5"/>
    <dgm:cxn modelId="{FA5CFCC1-1095-4176-85E4-11E718F92639}" type="presOf" srcId="{D1AB6622-786D-4DB1-AA86-F0CAC49BB9A6}" destId="{FEF237AF-C853-4902-83F3-AA44F2F7955A}" srcOrd="0" destOrd="0" presId="urn:microsoft.com/office/officeart/2005/8/layout/vProcess5"/>
    <dgm:cxn modelId="{99EF8BC5-2058-4F34-A72A-03A0BD4AC004}" srcId="{1916D5DC-3B23-4948-A8D2-826E46CCD6C1}" destId="{D627DBCF-0F81-462F-8C45-1AB133C0C3C0}" srcOrd="3" destOrd="0" parTransId="{03AB3CC1-26D9-48AA-98F5-EE3D02D8FD15}" sibTransId="{AD62362C-FD1B-42AD-BA2D-E08766676512}"/>
    <dgm:cxn modelId="{ED87C3CD-B8F4-45A8-B5EE-23E2D9EEDBD4}" type="presOf" srcId="{37E3B63A-074C-465B-854E-41291F249C82}" destId="{F48E422B-8B10-4D42-9DB3-27F4DCF2DC4E}" srcOrd="0" destOrd="0" presId="urn:microsoft.com/office/officeart/2005/8/layout/vProcess5"/>
    <dgm:cxn modelId="{87FF37E4-684D-48B1-9B42-D54F42EE79A3}" type="presOf" srcId="{2CA6DCA1-7327-42F1-B7E3-4A7EE7ABA3EE}" destId="{326CF19C-BEAB-44D5-B456-B39AA0E236DB}" srcOrd="0" destOrd="0" presId="urn:microsoft.com/office/officeart/2005/8/layout/vProcess5"/>
    <dgm:cxn modelId="{82ABB9E9-3F76-4CB9-8DA8-6750DDE8AB78}" srcId="{1916D5DC-3B23-4948-A8D2-826E46CCD6C1}" destId="{A5299BA2-739B-48DC-B274-9C5805CF7EEC}" srcOrd="0" destOrd="0" parTransId="{9EF4562D-8E47-415C-855C-659AD8BB146E}" sibTransId="{F3E4F2FC-AA82-40EF-8BC9-98F4AA45742E}"/>
    <dgm:cxn modelId="{8F3B04FF-F1EB-41C7-A10C-9634E9E50269}" type="presOf" srcId="{D627DBCF-0F81-462F-8C45-1AB133C0C3C0}" destId="{930C36B3-7420-4A7F-960B-655644FB3DEB}" srcOrd="1" destOrd="0" presId="urn:microsoft.com/office/officeart/2005/8/layout/vProcess5"/>
    <dgm:cxn modelId="{E9B552AA-5BD5-4B7F-A9D4-E4FD3327C467}" type="presParOf" srcId="{D82CE419-4EBF-4BEA-B4F0-3C8C71563350}" destId="{63618D68-A050-40BB-AEC0-7C3375AFAA70}" srcOrd="0" destOrd="0" presId="urn:microsoft.com/office/officeart/2005/8/layout/vProcess5"/>
    <dgm:cxn modelId="{736DD269-206F-479D-9DE6-7079A71C049C}" type="presParOf" srcId="{D82CE419-4EBF-4BEA-B4F0-3C8C71563350}" destId="{3188834A-CFB1-45C7-9D7E-9A304F893782}" srcOrd="1" destOrd="0" presId="urn:microsoft.com/office/officeart/2005/8/layout/vProcess5"/>
    <dgm:cxn modelId="{D858FDBC-3F93-46FA-854C-B664A1C87A65}" type="presParOf" srcId="{D82CE419-4EBF-4BEA-B4F0-3C8C71563350}" destId="{F48E422B-8B10-4D42-9DB3-27F4DCF2DC4E}" srcOrd="2" destOrd="0" presId="urn:microsoft.com/office/officeart/2005/8/layout/vProcess5"/>
    <dgm:cxn modelId="{B8EBE418-B9AA-4BB2-AC7D-D286410126FE}" type="presParOf" srcId="{D82CE419-4EBF-4BEA-B4F0-3C8C71563350}" destId="{FEF237AF-C853-4902-83F3-AA44F2F7955A}" srcOrd="3" destOrd="0" presId="urn:microsoft.com/office/officeart/2005/8/layout/vProcess5"/>
    <dgm:cxn modelId="{BE01B957-0C07-45C8-ACAF-1BF8412F6743}" type="presParOf" srcId="{D82CE419-4EBF-4BEA-B4F0-3C8C71563350}" destId="{B79B6DCB-89C7-4383-BC54-D84D7AD202C3}" srcOrd="4" destOrd="0" presId="urn:microsoft.com/office/officeart/2005/8/layout/vProcess5"/>
    <dgm:cxn modelId="{B7BC70A0-0FAB-42F8-BCF5-D7A68DC3407D}" type="presParOf" srcId="{D82CE419-4EBF-4BEA-B4F0-3C8C71563350}" destId="{626F6AD7-8411-48D5-BBFA-CF24B5D850CC}" srcOrd="5" destOrd="0" presId="urn:microsoft.com/office/officeart/2005/8/layout/vProcess5"/>
    <dgm:cxn modelId="{7E69D439-1665-4C9E-929B-F2D5F596E03C}" type="presParOf" srcId="{D82CE419-4EBF-4BEA-B4F0-3C8C71563350}" destId="{1DD4E70D-01E1-4A6A-9D4E-9CC0611F38D2}" srcOrd="6" destOrd="0" presId="urn:microsoft.com/office/officeart/2005/8/layout/vProcess5"/>
    <dgm:cxn modelId="{11E3E670-B8A4-4018-8350-06EE88E24676}" type="presParOf" srcId="{D82CE419-4EBF-4BEA-B4F0-3C8C71563350}" destId="{326CF19C-BEAB-44D5-B456-B39AA0E236DB}" srcOrd="7" destOrd="0" presId="urn:microsoft.com/office/officeart/2005/8/layout/vProcess5"/>
    <dgm:cxn modelId="{4DE180B3-49AE-4047-9964-925148402D31}" type="presParOf" srcId="{D82CE419-4EBF-4BEA-B4F0-3C8C71563350}" destId="{672CA507-10A4-49A0-B717-9AF49AEB709B}" srcOrd="8" destOrd="0" presId="urn:microsoft.com/office/officeart/2005/8/layout/vProcess5"/>
    <dgm:cxn modelId="{ADA5DFEF-9FD0-44F0-992F-8DAEAFD225C3}" type="presParOf" srcId="{D82CE419-4EBF-4BEA-B4F0-3C8C71563350}" destId="{B3CC6B21-E314-4C8B-AFC2-6D9B5A5AC547}" srcOrd="9" destOrd="0" presId="urn:microsoft.com/office/officeart/2005/8/layout/vProcess5"/>
    <dgm:cxn modelId="{EF5DBAD8-F31F-4467-8AB3-8BBCD3754694}" type="presParOf" srcId="{D82CE419-4EBF-4BEA-B4F0-3C8C71563350}" destId="{DBEC2D40-44C2-4FA9-9433-B93197097C15}" srcOrd="10" destOrd="0" presId="urn:microsoft.com/office/officeart/2005/8/layout/vProcess5"/>
    <dgm:cxn modelId="{0CCEAAF7-87F1-42E7-9087-A75A71A97201}" type="presParOf" srcId="{D82CE419-4EBF-4BEA-B4F0-3C8C71563350}" destId="{930C36B3-7420-4A7F-960B-655644FB3DE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392CFA-398A-44C6-A7E6-6696F5424E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000C5F-AC85-49A9-A68B-A30EDF5C4EAA}">
      <dgm:prSet/>
      <dgm:spPr/>
      <dgm:t>
        <a:bodyPr/>
        <a:lstStyle/>
        <a:p>
          <a:r>
            <a:rPr lang="pt-BR"/>
            <a:t>Agricultura – cultivo de trigo, cevada, linho e papiro.</a:t>
          </a:r>
          <a:endParaRPr lang="en-US"/>
        </a:p>
      </dgm:t>
    </dgm:pt>
    <dgm:pt modelId="{D612B20D-C6F9-43A8-9FEA-2DDE4ABC3787}" type="parTrans" cxnId="{283FCCF0-FA8D-431C-9647-CFB41E8AEED8}">
      <dgm:prSet/>
      <dgm:spPr/>
      <dgm:t>
        <a:bodyPr/>
        <a:lstStyle/>
        <a:p>
          <a:endParaRPr lang="en-US"/>
        </a:p>
      </dgm:t>
    </dgm:pt>
    <dgm:pt modelId="{1AF1C750-E158-47DC-9CF1-A19B75AD4FF4}" type="sibTrans" cxnId="{283FCCF0-FA8D-431C-9647-CFB41E8AEED8}">
      <dgm:prSet/>
      <dgm:spPr/>
      <dgm:t>
        <a:bodyPr/>
        <a:lstStyle/>
        <a:p>
          <a:endParaRPr lang="en-US"/>
        </a:p>
      </dgm:t>
    </dgm:pt>
    <dgm:pt modelId="{D2217F47-4EC3-47F7-9796-8BCBCA650CE3}">
      <dgm:prSet/>
      <dgm:spPr/>
      <dgm:t>
        <a:bodyPr/>
        <a:lstStyle/>
        <a:p>
          <a:r>
            <a:rPr lang="pt-BR"/>
            <a:t>Criação de animais – a criação de bois, asnos, carneiros, cabras, porcos e aves com a chegada dos hicsos cavalos.</a:t>
          </a:r>
          <a:endParaRPr lang="en-US"/>
        </a:p>
      </dgm:t>
    </dgm:pt>
    <dgm:pt modelId="{B0DBC27D-93BF-41D4-BFAF-C462071AF31D}" type="parTrans" cxnId="{F5601F59-BF66-43A7-97B0-5835312525F2}">
      <dgm:prSet/>
      <dgm:spPr/>
      <dgm:t>
        <a:bodyPr/>
        <a:lstStyle/>
        <a:p>
          <a:endParaRPr lang="en-US"/>
        </a:p>
      </dgm:t>
    </dgm:pt>
    <dgm:pt modelId="{B95D76BE-0014-4791-809E-97D53280D55B}" type="sibTrans" cxnId="{F5601F59-BF66-43A7-97B0-5835312525F2}">
      <dgm:prSet/>
      <dgm:spPr/>
      <dgm:t>
        <a:bodyPr/>
        <a:lstStyle/>
        <a:p>
          <a:endParaRPr lang="en-US"/>
        </a:p>
      </dgm:t>
    </dgm:pt>
    <dgm:pt modelId="{B88C25FF-2F40-4670-866B-53BF0EE1D5EA}">
      <dgm:prSet/>
      <dgm:spPr/>
      <dgm:t>
        <a:bodyPr/>
        <a:lstStyle/>
        <a:p>
          <a:r>
            <a:rPr lang="pt-BR"/>
            <a:t>Comércio exterior – expedições para Creta, Fenícia, Palestina, exportavam Linho, cerâmica importavam perfumes peles de animais.</a:t>
          </a:r>
          <a:endParaRPr lang="en-US"/>
        </a:p>
      </dgm:t>
    </dgm:pt>
    <dgm:pt modelId="{37F674C1-F6C4-401D-A069-9BB967980532}" type="parTrans" cxnId="{8E5950FD-428C-4B33-A433-C8699A009147}">
      <dgm:prSet/>
      <dgm:spPr/>
      <dgm:t>
        <a:bodyPr/>
        <a:lstStyle/>
        <a:p>
          <a:endParaRPr lang="en-US"/>
        </a:p>
      </dgm:t>
    </dgm:pt>
    <dgm:pt modelId="{8DFDC337-405F-4771-A2BE-484C65EC83E7}" type="sibTrans" cxnId="{8E5950FD-428C-4B33-A433-C8699A009147}">
      <dgm:prSet/>
      <dgm:spPr/>
      <dgm:t>
        <a:bodyPr/>
        <a:lstStyle/>
        <a:p>
          <a:endParaRPr lang="en-US"/>
        </a:p>
      </dgm:t>
    </dgm:pt>
    <dgm:pt modelId="{5BA27F89-E901-4763-9A04-AF7389E0067D}" type="pres">
      <dgm:prSet presAssocID="{C4392CFA-398A-44C6-A7E6-6696F5424EAC}" presName="root" presStyleCnt="0">
        <dgm:presLayoutVars>
          <dgm:dir/>
          <dgm:resizeHandles val="exact"/>
        </dgm:presLayoutVars>
      </dgm:prSet>
      <dgm:spPr/>
    </dgm:pt>
    <dgm:pt modelId="{4A969504-FC6E-4B12-BB4F-78FC75C0B179}" type="pres">
      <dgm:prSet presAssocID="{30000C5F-AC85-49A9-A68B-A30EDF5C4EAA}" presName="compNode" presStyleCnt="0"/>
      <dgm:spPr/>
    </dgm:pt>
    <dgm:pt modelId="{F9A72DDB-C1BF-4980-8024-51742AC7799A}" type="pres">
      <dgm:prSet presAssocID="{30000C5F-AC85-49A9-A68B-A30EDF5C4EAA}" presName="bgRect" presStyleLbl="bgShp" presStyleIdx="0" presStyleCnt="3"/>
      <dgm:spPr/>
    </dgm:pt>
    <dgm:pt modelId="{34DE0E78-E41D-4E99-8896-8A79D07438E8}" type="pres">
      <dgm:prSet presAssocID="{30000C5F-AC85-49A9-A68B-A30EDF5C4E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5D8225B9-E5DD-46A0-BAD9-92E61EAC335F}" type="pres">
      <dgm:prSet presAssocID="{30000C5F-AC85-49A9-A68B-A30EDF5C4EAA}" presName="spaceRect" presStyleCnt="0"/>
      <dgm:spPr/>
    </dgm:pt>
    <dgm:pt modelId="{543BC9C5-B3EF-46E9-8D68-3824868CFA15}" type="pres">
      <dgm:prSet presAssocID="{30000C5F-AC85-49A9-A68B-A30EDF5C4EAA}" presName="parTx" presStyleLbl="revTx" presStyleIdx="0" presStyleCnt="3">
        <dgm:presLayoutVars>
          <dgm:chMax val="0"/>
          <dgm:chPref val="0"/>
        </dgm:presLayoutVars>
      </dgm:prSet>
      <dgm:spPr/>
    </dgm:pt>
    <dgm:pt modelId="{2AFBF883-2738-43E3-BA81-612746E628F5}" type="pres">
      <dgm:prSet presAssocID="{1AF1C750-E158-47DC-9CF1-A19B75AD4FF4}" presName="sibTrans" presStyleCnt="0"/>
      <dgm:spPr/>
    </dgm:pt>
    <dgm:pt modelId="{C7A1272D-C167-4ED3-AAF3-076C81B66E1D}" type="pres">
      <dgm:prSet presAssocID="{D2217F47-4EC3-47F7-9796-8BCBCA650CE3}" presName="compNode" presStyleCnt="0"/>
      <dgm:spPr/>
    </dgm:pt>
    <dgm:pt modelId="{1D517106-BEA1-45B4-A8FC-2E83D150363D}" type="pres">
      <dgm:prSet presAssocID="{D2217F47-4EC3-47F7-9796-8BCBCA650CE3}" presName="bgRect" presStyleLbl="bgShp" presStyleIdx="1" presStyleCnt="3"/>
      <dgm:spPr/>
    </dgm:pt>
    <dgm:pt modelId="{9C40A602-0300-4A2D-BF6A-A1D66FF046B7}" type="pres">
      <dgm:prSet presAssocID="{D2217F47-4EC3-47F7-9796-8BCBCA650C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32CE4ADF-4711-4E0D-ADC7-E87610027CF8}" type="pres">
      <dgm:prSet presAssocID="{D2217F47-4EC3-47F7-9796-8BCBCA650CE3}" presName="spaceRect" presStyleCnt="0"/>
      <dgm:spPr/>
    </dgm:pt>
    <dgm:pt modelId="{F5EB5C9A-39F0-4BCC-A9DF-95C303D158AC}" type="pres">
      <dgm:prSet presAssocID="{D2217F47-4EC3-47F7-9796-8BCBCA650CE3}" presName="parTx" presStyleLbl="revTx" presStyleIdx="1" presStyleCnt="3">
        <dgm:presLayoutVars>
          <dgm:chMax val="0"/>
          <dgm:chPref val="0"/>
        </dgm:presLayoutVars>
      </dgm:prSet>
      <dgm:spPr/>
    </dgm:pt>
    <dgm:pt modelId="{E1828CEA-0392-4AAF-9481-A54A2F80FA47}" type="pres">
      <dgm:prSet presAssocID="{B95D76BE-0014-4791-809E-97D53280D55B}" presName="sibTrans" presStyleCnt="0"/>
      <dgm:spPr/>
    </dgm:pt>
    <dgm:pt modelId="{DD66ABCD-6F56-41ED-B321-B43E00B03256}" type="pres">
      <dgm:prSet presAssocID="{B88C25FF-2F40-4670-866B-53BF0EE1D5EA}" presName="compNode" presStyleCnt="0"/>
      <dgm:spPr/>
    </dgm:pt>
    <dgm:pt modelId="{962032DB-6771-47A8-9CF8-452D4487F835}" type="pres">
      <dgm:prSet presAssocID="{B88C25FF-2F40-4670-866B-53BF0EE1D5EA}" presName="bgRect" presStyleLbl="bgShp" presStyleIdx="2" presStyleCnt="3"/>
      <dgm:spPr/>
    </dgm:pt>
    <dgm:pt modelId="{7341C4F9-E588-4824-82B2-A6FD4FCBD2EE}" type="pres">
      <dgm:prSet presAssocID="{B88C25FF-2F40-4670-866B-53BF0EE1D5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FEA28900-E4FB-451B-B208-8EF68A01CFE1}" type="pres">
      <dgm:prSet presAssocID="{B88C25FF-2F40-4670-866B-53BF0EE1D5EA}" presName="spaceRect" presStyleCnt="0"/>
      <dgm:spPr/>
    </dgm:pt>
    <dgm:pt modelId="{D4EF8730-9E8F-41FF-8049-4EA289C27037}" type="pres">
      <dgm:prSet presAssocID="{B88C25FF-2F40-4670-866B-53BF0EE1D5E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5A120D-8D6A-4E7A-9EF1-69DA72C033D3}" type="presOf" srcId="{30000C5F-AC85-49A9-A68B-A30EDF5C4EAA}" destId="{543BC9C5-B3EF-46E9-8D68-3824868CFA15}" srcOrd="0" destOrd="0" presId="urn:microsoft.com/office/officeart/2018/2/layout/IconVerticalSolidList"/>
    <dgm:cxn modelId="{F5601F59-BF66-43A7-97B0-5835312525F2}" srcId="{C4392CFA-398A-44C6-A7E6-6696F5424EAC}" destId="{D2217F47-4EC3-47F7-9796-8BCBCA650CE3}" srcOrd="1" destOrd="0" parTransId="{B0DBC27D-93BF-41D4-BFAF-C462071AF31D}" sibTransId="{B95D76BE-0014-4791-809E-97D53280D55B}"/>
    <dgm:cxn modelId="{10823890-0458-44D5-99BC-0B4525D9BED9}" type="presOf" srcId="{B88C25FF-2F40-4670-866B-53BF0EE1D5EA}" destId="{D4EF8730-9E8F-41FF-8049-4EA289C27037}" srcOrd="0" destOrd="0" presId="urn:microsoft.com/office/officeart/2018/2/layout/IconVerticalSolidList"/>
    <dgm:cxn modelId="{FFC701A1-D44B-42DA-8786-C22CC66E0D8B}" type="presOf" srcId="{D2217F47-4EC3-47F7-9796-8BCBCA650CE3}" destId="{F5EB5C9A-39F0-4BCC-A9DF-95C303D158AC}" srcOrd="0" destOrd="0" presId="urn:microsoft.com/office/officeart/2018/2/layout/IconVerticalSolidList"/>
    <dgm:cxn modelId="{ADCC11AD-C547-452F-9A55-6D8E8B65B75F}" type="presOf" srcId="{C4392CFA-398A-44C6-A7E6-6696F5424EAC}" destId="{5BA27F89-E901-4763-9A04-AF7389E0067D}" srcOrd="0" destOrd="0" presId="urn:microsoft.com/office/officeart/2018/2/layout/IconVerticalSolidList"/>
    <dgm:cxn modelId="{283FCCF0-FA8D-431C-9647-CFB41E8AEED8}" srcId="{C4392CFA-398A-44C6-A7E6-6696F5424EAC}" destId="{30000C5F-AC85-49A9-A68B-A30EDF5C4EAA}" srcOrd="0" destOrd="0" parTransId="{D612B20D-C6F9-43A8-9FEA-2DDE4ABC3787}" sibTransId="{1AF1C750-E158-47DC-9CF1-A19B75AD4FF4}"/>
    <dgm:cxn modelId="{8E5950FD-428C-4B33-A433-C8699A009147}" srcId="{C4392CFA-398A-44C6-A7E6-6696F5424EAC}" destId="{B88C25FF-2F40-4670-866B-53BF0EE1D5EA}" srcOrd="2" destOrd="0" parTransId="{37F674C1-F6C4-401D-A069-9BB967980532}" sibTransId="{8DFDC337-405F-4771-A2BE-484C65EC83E7}"/>
    <dgm:cxn modelId="{48F48559-B26F-4FEB-AF38-F963CFC7CA84}" type="presParOf" srcId="{5BA27F89-E901-4763-9A04-AF7389E0067D}" destId="{4A969504-FC6E-4B12-BB4F-78FC75C0B179}" srcOrd="0" destOrd="0" presId="urn:microsoft.com/office/officeart/2018/2/layout/IconVerticalSolidList"/>
    <dgm:cxn modelId="{2E91D491-72C6-44F3-90E6-3EACB8020F94}" type="presParOf" srcId="{4A969504-FC6E-4B12-BB4F-78FC75C0B179}" destId="{F9A72DDB-C1BF-4980-8024-51742AC7799A}" srcOrd="0" destOrd="0" presId="urn:microsoft.com/office/officeart/2018/2/layout/IconVerticalSolidList"/>
    <dgm:cxn modelId="{9BDFB3DF-45CC-44E5-82DB-F3AC822B5D48}" type="presParOf" srcId="{4A969504-FC6E-4B12-BB4F-78FC75C0B179}" destId="{34DE0E78-E41D-4E99-8896-8A79D07438E8}" srcOrd="1" destOrd="0" presId="urn:microsoft.com/office/officeart/2018/2/layout/IconVerticalSolidList"/>
    <dgm:cxn modelId="{E448208F-9477-474F-A7BB-BBC317004D4A}" type="presParOf" srcId="{4A969504-FC6E-4B12-BB4F-78FC75C0B179}" destId="{5D8225B9-E5DD-46A0-BAD9-92E61EAC335F}" srcOrd="2" destOrd="0" presId="urn:microsoft.com/office/officeart/2018/2/layout/IconVerticalSolidList"/>
    <dgm:cxn modelId="{5521E695-BAC5-4037-909D-AADD7ADB96E4}" type="presParOf" srcId="{4A969504-FC6E-4B12-BB4F-78FC75C0B179}" destId="{543BC9C5-B3EF-46E9-8D68-3824868CFA15}" srcOrd="3" destOrd="0" presId="urn:microsoft.com/office/officeart/2018/2/layout/IconVerticalSolidList"/>
    <dgm:cxn modelId="{9C5A911A-8C0C-4134-99A6-DC5407B81878}" type="presParOf" srcId="{5BA27F89-E901-4763-9A04-AF7389E0067D}" destId="{2AFBF883-2738-43E3-BA81-612746E628F5}" srcOrd="1" destOrd="0" presId="urn:microsoft.com/office/officeart/2018/2/layout/IconVerticalSolidList"/>
    <dgm:cxn modelId="{A8752B89-35DE-47BA-A6C7-AEC9E0B6D59D}" type="presParOf" srcId="{5BA27F89-E901-4763-9A04-AF7389E0067D}" destId="{C7A1272D-C167-4ED3-AAF3-076C81B66E1D}" srcOrd="2" destOrd="0" presId="urn:microsoft.com/office/officeart/2018/2/layout/IconVerticalSolidList"/>
    <dgm:cxn modelId="{4E158F61-C11A-4030-8D84-88D956096925}" type="presParOf" srcId="{C7A1272D-C167-4ED3-AAF3-076C81B66E1D}" destId="{1D517106-BEA1-45B4-A8FC-2E83D150363D}" srcOrd="0" destOrd="0" presId="urn:microsoft.com/office/officeart/2018/2/layout/IconVerticalSolidList"/>
    <dgm:cxn modelId="{CD720CA8-628F-4886-8774-CCA54666DCA7}" type="presParOf" srcId="{C7A1272D-C167-4ED3-AAF3-076C81B66E1D}" destId="{9C40A602-0300-4A2D-BF6A-A1D66FF046B7}" srcOrd="1" destOrd="0" presId="urn:microsoft.com/office/officeart/2018/2/layout/IconVerticalSolidList"/>
    <dgm:cxn modelId="{CE624D35-18FF-4ED2-BCC2-7EC97575B664}" type="presParOf" srcId="{C7A1272D-C167-4ED3-AAF3-076C81B66E1D}" destId="{32CE4ADF-4711-4E0D-ADC7-E87610027CF8}" srcOrd="2" destOrd="0" presId="urn:microsoft.com/office/officeart/2018/2/layout/IconVerticalSolidList"/>
    <dgm:cxn modelId="{83B0CFF8-CDCD-4B11-9C0E-1F27FF730AC7}" type="presParOf" srcId="{C7A1272D-C167-4ED3-AAF3-076C81B66E1D}" destId="{F5EB5C9A-39F0-4BCC-A9DF-95C303D158AC}" srcOrd="3" destOrd="0" presId="urn:microsoft.com/office/officeart/2018/2/layout/IconVerticalSolidList"/>
    <dgm:cxn modelId="{0E3D9A9A-D7AF-4F24-9739-A88C30895274}" type="presParOf" srcId="{5BA27F89-E901-4763-9A04-AF7389E0067D}" destId="{E1828CEA-0392-4AAF-9481-A54A2F80FA47}" srcOrd="3" destOrd="0" presId="urn:microsoft.com/office/officeart/2018/2/layout/IconVerticalSolidList"/>
    <dgm:cxn modelId="{968C37F3-245B-4BA1-9132-9D939221F8C6}" type="presParOf" srcId="{5BA27F89-E901-4763-9A04-AF7389E0067D}" destId="{DD66ABCD-6F56-41ED-B321-B43E00B03256}" srcOrd="4" destOrd="0" presId="urn:microsoft.com/office/officeart/2018/2/layout/IconVerticalSolidList"/>
    <dgm:cxn modelId="{ACEFC585-8C4F-4B63-9FB1-9457207D7BAB}" type="presParOf" srcId="{DD66ABCD-6F56-41ED-B321-B43E00B03256}" destId="{962032DB-6771-47A8-9CF8-452D4487F835}" srcOrd="0" destOrd="0" presId="urn:microsoft.com/office/officeart/2018/2/layout/IconVerticalSolidList"/>
    <dgm:cxn modelId="{FDF3A506-79BD-44BB-A38D-254C6C7AD25C}" type="presParOf" srcId="{DD66ABCD-6F56-41ED-B321-B43E00B03256}" destId="{7341C4F9-E588-4824-82B2-A6FD4FCBD2EE}" srcOrd="1" destOrd="0" presId="urn:microsoft.com/office/officeart/2018/2/layout/IconVerticalSolidList"/>
    <dgm:cxn modelId="{B8820AAE-778E-419B-A7DF-FEE1CF97D2A2}" type="presParOf" srcId="{DD66ABCD-6F56-41ED-B321-B43E00B03256}" destId="{FEA28900-E4FB-451B-B208-8EF68A01CFE1}" srcOrd="2" destOrd="0" presId="urn:microsoft.com/office/officeart/2018/2/layout/IconVerticalSolidList"/>
    <dgm:cxn modelId="{608609C2-B9A7-495D-B8A6-F9A7E16CFE20}" type="presParOf" srcId="{DD66ABCD-6F56-41ED-B321-B43E00B03256}" destId="{D4EF8730-9E8F-41FF-8049-4EA289C270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A6DFA-F2AC-4F24-AD0C-84AACB3429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8D3D10-F93C-4274-8B02-91FA8552D335}">
      <dgm:prSet/>
      <dgm:spPr/>
      <dgm:t>
        <a:bodyPr/>
        <a:lstStyle/>
        <a:p>
          <a:r>
            <a:rPr lang="pt-BR"/>
            <a:t>Química – surgiu no Egito a fabricação química </a:t>
          </a:r>
          <a:endParaRPr lang="en-US"/>
        </a:p>
      </dgm:t>
    </dgm:pt>
    <dgm:pt modelId="{CE332ADE-DA55-4C54-A6BB-A20907DB6D2A}" type="parTrans" cxnId="{ADCCC573-E765-4934-98E9-D5ABA4E8FEBE}">
      <dgm:prSet/>
      <dgm:spPr/>
      <dgm:t>
        <a:bodyPr/>
        <a:lstStyle/>
        <a:p>
          <a:endParaRPr lang="en-US"/>
        </a:p>
      </dgm:t>
    </dgm:pt>
    <dgm:pt modelId="{209472FF-C77D-4BEC-91A1-63B4864214FC}" type="sibTrans" cxnId="{ADCCC573-E765-4934-98E9-D5ABA4E8FEBE}">
      <dgm:prSet/>
      <dgm:spPr/>
      <dgm:t>
        <a:bodyPr/>
        <a:lstStyle/>
        <a:p>
          <a:endParaRPr lang="en-US"/>
        </a:p>
      </dgm:t>
    </dgm:pt>
    <dgm:pt modelId="{8FD2EB0B-4863-468D-9ACC-FBD3A995F4F9}">
      <dgm:prSet/>
      <dgm:spPr/>
      <dgm:t>
        <a:bodyPr/>
        <a:lstStyle/>
        <a:p>
          <a:r>
            <a:rPr lang="pt-BR"/>
            <a:t>Matemática – desenvolveu a álgebra e Geometria</a:t>
          </a:r>
          <a:endParaRPr lang="en-US"/>
        </a:p>
      </dgm:t>
    </dgm:pt>
    <dgm:pt modelId="{6B90FD5F-387F-40D2-B805-5A31198D3297}" type="parTrans" cxnId="{F7F30736-FED7-477F-A306-1028E57C4C2C}">
      <dgm:prSet/>
      <dgm:spPr/>
      <dgm:t>
        <a:bodyPr/>
        <a:lstStyle/>
        <a:p>
          <a:endParaRPr lang="en-US"/>
        </a:p>
      </dgm:t>
    </dgm:pt>
    <dgm:pt modelId="{FAD39DA8-EF84-475F-B4A5-3863E4303ED7}" type="sibTrans" cxnId="{F7F30736-FED7-477F-A306-1028E57C4C2C}">
      <dgm:prSet/>
      <dgm:spPr/>
      <dgm:t>
        <a:bodyPr/>
        <a:lstStyle/>
        <a:p>
          <a:endParaRPr lang="en-US"/>
        </a:p>
      </dgm:t>
    </dgm:pt>
    <dgm:pt modelId="{CE712714-EF3B-4C6D-846B-37410A4D98B9}">
      <dgm:prSet/>
      <dgm:spPr/>
      <dgm:t>
        <a:bodyPr/>
        <a:lstStyle/>
        <a:p>
          <a:r>
            <a:rPr lang="pt-BR"/>
            <a:t>Astronomia – para navegação e as atividades agrícolas desenvolveram mapas do céu enumerados e agrupando as estrelas em constelações.</a:t>
          </a:r>
          <a:endParaRPr lang="en-US"/>
        </a:p>
      </dgm:t>
    </dgm:pt>
    <dgm:pt modelId="{900259A4-9962-49E7-8D70-0261817842F3}" type="parTrans" cxnId="{4722EC1C-3180-4389-8282-861AD28BE00B}">
      <dgm:prSet/>
      <dgm:spPr/>
      <dgm:t>
        <a:bodyPr/>
        <a:lstStyle/>
        <a:p>
          <a:endParaRPr lang="en-US"/>
        </a:p>
      </dgm:t>
    </dgm:pt>
    <dgm:pt modelId="{A4C0846E-B4A7-4934-B03E-92D716A25F5B}" type="sibTrans" cxnId="{4722EC1C-3180-4389-8282-861AD28BE00B}">
      <dgm:prSet/>
      <dgm:spPr/>
      <dgm:t>
        <a:bodyPr/>
        <a:lstStyle/>
        <a:p>
          <a:endParaRPr lang="en-US"/>
        </a:p>
      </dgm:t>
    </dgm:pt>
    <dgm:pt modelId="{6D92093A-7BC0-48C6-9C58-3728FD7BD129}">
      <dgm:prSet/>
      <dgm:spPr/>
      <dgm:t>
        <a:bodyPr/>
        <a:lstStyle/>
        <a:p>
          <a:r>
            <a:rPr lang="pt-BR"/>
            <a:t>Medicina – a pratica da mumificação contribuiu para o estudo do corpo humano. Alguns médicos acabaram se especializando em diferentes partes do corpo, como olhos, cabeça, dentes, ventre.</a:t>
          </a:r>
          <a:endParaRPr lang="en-US"/>
        </a:p>
      </dgm:t>
    </dgm:pt>
    <dgm:pt modelId="{04854B15-D6AB-4865-95E4-F90C56ED9F86}" type="parTrans" cxnId="{8E87F933-EE38-4CC3-AE16-D88DFAE59738}">
      <dgm:prSet/>
      <dgm:spPr/>
      <dgm:t>
        <a:bodyPr/>
        <a:lstStyle/>
        <a:p>
          <a:endParaRPr lang="en-US"/>
        </a:p>
      </dgm:t>
    </dgm:pt>
    <dgm:pt modelId="{293E5D75-9C8E-45DF-AB17-945752A5C9C7}" type="sibTrans" cxnId="{8E87F933-EE38-4CC3-AE16-D88DFAE59738}">
      <dgm:prSet/>
      <dgm:spPr/>
      <dgm:t>
        <a:bodyPr/>
        <a:lstStyle/>
        <a:p>
          <a:endParaRPr lang="en-US"/>
        </a:p>
      </dgm:t>
    </dgm:pt>
    <dgm:pt modelId="{B093AE73-C904-424F-8CC7-9A24595A28A4}" type="pres">
      <dgm:prSet presAssocID="{05DA6DFA-F2AC-4F24-AD0C-84AACB3429AB}" presName="root" presStyleCnt="0">
        <dgm:presLayoutVars>
          <dgm:dir/>
          <dgm:resizeHandles val="exact"/>
        </dgm:presLayoutVars>
      </dgm:prSet>
      <dgm:spPr/>
    </dgm:pt>
    <dgm:pt modelId="{CC0B6EA9-09B0-4517-BF02-2A40AD46315D}" type="pres">
      <dgm:prSet presAssocID="{C18D3D10-F93C-4274-8B02-91FA8552D335}" presName="compNode" presStyleCnt="0"/>
      <dgm:spPr/>
    </dgm:pt>
    <dgm:pt modelId="{B6B99ECB-541C-42E1-8888-676EA47DBC42}" type="pres">
      <dgm:prSet presAssocID="{C18D3D10-F93C-4274-8B02-91FA8552D335}" presName="bgRect" presStyleLbl="bgShp" presStyleIdx="0" presStyleCnt="4"/>
      <dgm:spPr/>
    </dgm:pt>
    <dgm:pt modelId="{6BCD708E-B503-47D8-84D1-0CCEFF5EEF3D}" type="pres">
      <dgm:prSet presAssocID="{C18D3D10-F93C-4274-8B02-91FA8552D33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C996560-D588-4F37-B248-99232CFF5217}" type="pres">
      <dgm:prSet presAssocID="{C18D3D10-F93C-4274-8B02-91FA8552D335}" presName="spaceRect" presStyleCnt="0"/>
      <dgm:spPr/>
    </dgm:pt>
    <dgm:pt modelId="{6E55161F-75CE-4F32-B064-9D1B7CC4A0C5}" type="pres">
      <dgm:prSet presAssocID="{C18D3D10-F93C-4274-8B02-91FA8552D335}" presName="parTx" presStyleLbl="revTx" presStyleIdx="0" presStyleCnt="4">
        <dgm:presLayoutVars>
          <dgm:chMax val="0"/>
          <dgm:chPref val="0"/>
        </dgm:presLayoutVars>
      </dgm:prSet>
      <dgm:spPr/>
    </dgm:pt>
    <dgm:pt modelId="{E4FD75E4-BEC9-467D-A1BB-545788010620}" type="pres">
      <dgm:prSet presAssocID="{209472FF-C77D-4BEC-91A1-63B4864214FC}" presName="sibTrans" presStyleCnt="0"/>
      <dgm:spPr/>
    </dgm:pt>
    <dgm:pt modelId="{1EB288E1-74CA-46DE-BF8C-FD7BB5669831}" type="pres">
      <dgm:prSet presAssocID="{8FD2EB0B-4863-468D-9ACC-FBD3A995F4F9}" presName="compNode" presStyleCnt="0"/>
      <dgm:spPr/>
    </dgm:pt>
    <dgm:pt modelId="{498DF4DA-33E5-49DB-A768-E291D9585B6C}" type="pres">
      <dgm:prSet presAssocID="{8FD2EB0B-4863-468D-9ACC-FBD3A995F4F9}" presName="bgRect" presStyleLbl="bgShp" presStyleIdx="1" presStyleCnt="4"/>
      <dgm:spPr/>
    </dgm:pt>
    <dgm:pt modelId="{BC646316-6EA9-4BA6-AC0B-0E33B9C2D3E5}" type="pres">
      <dgm:prSet presAssocID="{8FD2EB0B-4863-468D-9ACC-FBD3A995F4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CD5F992F-9931-42C4-93BE-9BFB83BCFAE7}" type="pres">
      <dgm:prSet presAssocID="{8FD2EB0B-4863-468D-9ACC-FBD3A995F4F9}" presName="spaceRect" presStyleCnt="0"/>
      <dgm:spPr/>
    </dgm:pt>
    <dgm:pt modelId="{784B8736-8455-4AC4-BCC2-92E27053C1F7}" type="pres">
      <dgm:prSet presAssocID="{8FD2EB0B-4863-468D-9ACC-FBD3A995F4F9}" presName="parTx" presStyleLbl="revTx" presStyleIdx="1" presStyleCnt="4">
        <dgm:presLayoutVars>
          <dgm:chMax val="0"/>
          <dgm:chPref val="0"/>
        </dgm:presLayoutVars>
      </dgm:prSet>
      <dgm:spPr/>
    </dgm:pt>
    <dgm:pt modelId="{F2654D67-220F-4E5F-9A30-5535340F3C49}" type="pres">
      <dgm:prSet presAssocID="{FAD39DA8-EF84-475F-B4A5-3863E4303ED7}" presName="sibTrans" presStyleCnt="0"/>
      <dgm:spPr/>
    </dgm:pt>
    <dgm:pt modelId="{714A29CA-C0F1-41B5-8EE2-67F8547AA6D6}" type="pres">
      <dgm:prSet presAssocID="{CE712714-EF3B-4C6D-846B-37410A4D98B9}" presName="compNode" presStyleCnt="0"/>
      <dgm:spPr/>
    </dgm:pt>
    <dgm:pt modelId="{F6EA08B9-5529-44FE-AF98-655AC29EF116}" type="pres">
      <dgm:prSet presAssocID="{CE712714-EF3B-4C6D-846B-37410A4D98B9}" presName="bgRect" presStyleLbl="bgShp" presStyleIdx="2" presStyleCnt="4"/>
      <dgm:spPr/>
    </dgm:pt>
    <dgm:pt modelId="{04260577-17E9-4DD1-AAA3-CCD8A75D079C}" type="pres">
      <dgm:prSet presAssocID="{CE712714-EF3B-4C6D-846B-37410A4D98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C5BBDBCF-D0B0-4E85-A52B-0B056846C8B8}" type="pres">
      <dgm:prSet presAssocID="{CE712714-EF3B-4C6D-846B-37410A4D98B9}" presName="spaceRect" presStyleCnt="0"/>
      <dgm:spPr/>
    </dgm:pt>
    <dgm:pt modelId="{A464C20E-E6BB-400D-AAC9-3749EDDBEC46}" type="pres">
      <dgm:prSet presAssocID="{CE712714-EF3B-4C6D-846B-37410A4D98B9}" presName="parTx" presStyleLbl="revTx" presStyleIdx="2" presStyleCnt="4">
        <dgm:presLayoutVars>
          <dgm:chMax val="0"/>
          <dgm:chPref val="0"/>
        </dgm:presLayoutVars>
      </dgm:prSet>
      <dgm:spPr/>
    </dgm:pt>
    <dgm:pt modelId="{83E8EB89-45A6-4FC4-B95F-A275E113F54F}" type="pres">
      <dgm:prSet presAssocID="{A4C0846E-B4A7-4934-B03E-92D716A25F5B}" presName="sibTrans" presStyleCnt="0"/>
      <dgm:spPr/>
    </dgm:pt>
    <dgm:pt modelId="{54F8F3D8-F7C3-455E-9657-A3881652AE67}" type="pres">
      <dgm:prSet presAssocID="{6D92093A-7BC0-48C6-9C58-3728FD7BD129}" presName="compNode" presStyleCnt="0"/>
      <dgm:spPr/>
    </dgm:pt>
    <dgm:pt modelId="{193EEA6B-5C76-4F96-89D5-548784F965EE}" type="pres">
      <dgm:prSet presAssocID="{6D92093A-7BC0-48C6-9C58-3728FD7BD129}" presName="bgRect" presStyleLbl="bgShp" presStyleIdx="3" presStyleCnt="4"/>
      <dgm:spPr/>
    </dgm:pt>
    <dgm:pt modelId="{8BC94091-EC21-4E91-8558-E7DDA2A94DA9}" type="pres">
      <dgm:prSet presAssocID="{6D92093A-7BC0-48C6-9C58-3728FD7BD1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1CC8D67-8CFC-4E87-89A7-529182AA0882}" type="pres">
      <dgm:prSet presAssocID="{6D92093A-7BC0-48C6-9C58-3728FD7BD129}" presName="spaceRect" presStyleCnt="0"/>
      <dgm:spPr/>
    </dgm:pt>
    <dgm:pt modelId="{59C3B509-B3C6-4A0A-973F-6E9E6DF05D28}" type="pres">
      <dgm:prSet presAssocID="{6D92093A-7BC0-48C6-9C58-3728FD7BD1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564818-10FD-42EF-ADB9-B954C0B837DC}" type="presOf" srcId="{05DA6DFA-F2AC-4F24-AD0C-84AACB3429AB}" destId="{B093AE73-C904-424F-8CC7-9A24595A28A4}" srcOrd="0" destOrd="0" presId="urn:microsoft.com/office/officeart/2018/2/layout/IconVerticalSolidList"/>
    <dgm:cxn modelId="{4722EC1C-3180-4389-8282-861AD28BE00B}" srcId="{05DA6DFA-F2AC-4F24-AD0C-84AACB3429AB}" destId="{CE712714-EF3B-4C6D-846B-37410A4D98B9}" srcOrd="2" destOrd="0" parTransId="{900259A4-9962-49E7-8D70-0261817842F3}" sibTransId="{A4C0846E-B4A7-4934-B03E-92D716A25F5B}"/>
    <dgm:cxn modelId="{8E87F933-EE38-4CC3-AE16-D88DFAE59738}" srcId="{05DA6DFA-F2AC-4F24-AD0C-84AACB3429AB}" destId="{6D92093A-7BC0-48C6-9C58-3728FD7BD129}" srcOrd="3" destOrd="0" parTransId="{04854B15-D6AB-4865-95E4-F90C56ED9F86}" sibTransId="{293E5D75-9C8E-45DF-AB17-945752A5C9C7}"/>
    <dgm:cxn modelId="{F7F30736-FED7-477F-A306-1028E57C4C2C}" srcId="{05DA6DFA-F2AC-4F24-AD0C-84AACB3429AB}" destId="{8FD2EB0B-4863-468D-9ACC-FBD3A995F4F9}" srcOrd="1" destOrd="0" parTransId="{6B90FD5F-387F-40D2-B805-5A31198D3297}" sibTransId="{FAD39DA8-EF84-475F-B4A5-3863E4303ED7}"/>
    <dgm:cxn modelId="{ADCCC573-E765-4934-98E9-D5ABA4E8FEBE}" srcId="{05DA6DFA-F2AC-4F24-AD0C-84AACB3429AB}" destId="{C18D3D10-F93C-4274-8B02-91FA8552D335}" srcOrd="0" destOrd="0" parTransId="{CE332ADE-DA55-4C54-A6BB-A20907DB6D2A}" sibTransId="{209472FF-C77D-4BEC-91A1-63B4864214FC}"/>
    <dgm:cxn modelId="{9DD5C2B1-03F3-4662-AE94-C59733BBAE79}" type="presOf" srcId="{CE712714-EF3B-4C6D-846B-37410A4D98B9}" destId="{A464C20E-E6BB-400D-AAC9-3749EDDBEC46}" srcOrd="0" destOrd="0" presId="urn:microsoft.com/office/officeart/2018/2/layout/IconVerticalSolidList"/>
    <dgm:cxn modelId="{886CE3B9-DF6E-4EA6-98B6-366D91AC17C3}" type="presOf" srcId="{C18D3D10-F93C-4274-8B02-91FA8552D335}" destId="{6E55161F-75CE-4F32-B064-9D1B7CC4A0C5}" srcOrd="0" destOrd="0" presId="urn:microsoft.com/office/officeart/2018/2/layout/IconVerticalSolidList"/>
    <dgm:cxn modelId="{6A555EDA-2AB2-4C5B-B641-228E9C61B43C}" type="presOf" srcId="{8FD2EB0B-4863-468D-9ACC-FBD3A995F4F9}" destId="{784B8736-8455-4AC4-BCC2-92E27053C1F7}" srcOrd="0" destOrd="0" presId="urn:microsoft.com/office/officeart/2018/2/layout/IconVerticalSolidList"/>
    <dgm:cxn modelId="{5F94B4FD-E41F-4F3E-973B-536FC10E7B1D}" type="presOf" srcId="{6D92093A-7BC0-48C6-9C58-3728FD7BD129}" destId="{59C3B509-B3C6-4A0A-973F-6E9E6DF05D28}" srcOrd="0" destOrd="0" presId="urn:microsoft.com/office/officeart/2018/2/layout/IconVerticalSolidList"/>
    <dgm:cxn modelId="{1B371D26-FC46-452C-9F1C-D657835B18DE}" type="presParOf" srcId="{B093AE73-C904-424F-8CC7-9A24595A28A4}" destId="{CC0B6EA9-09B0-4517-BF02-2A40AD46315D}" srcOrd="0" destOrd="0" presId="urn:microsoft.com/office/officeart/2018/2/layout/IconVerticalSolidList"/>
    <dgm:cxn modelId="{738A41D0-4211-4DBE-AB4C-FA5517BFDF35}" type="presParOf" srcId="{CC0B6EA9-09B0-4517-BF02-2A40AD46315D}" destId="{B6B99ECB-541C-42E1-8888-676EA47DBC42}" srcOrd="0" destOrd="0" presId="urn:microsoft.com/office/officeart/2018/2/layout/IconVerticalSolidList"/>
    <dgm:cxn modelId="{28D92864-C7A4-4880-ADA4-18D0998E370C}" type="presParOf" srcId="{CC0B6EA9-09B0-4517-BF02-2A40AD46315D}" destId="{6BCD708E-B503-47D8-84D1-0CCEFF5EEF3D}" srcOrd="1" destOrd="0" presId="urn:microsoft.com/office/officeart/2018/2/layout/IconVerticalSolidList"/>
    <dgm:cxn modelId="{CB5BBC2E-E6CD-4AEA-8D12-D5C4D30FE5FB}" type="presParOf" srcId="{CC0B6EA9-09B0-4517-BF02-2A40AD46315D}" destId="{FC996560-D588-4F37-B248-99232CFF5217}" srcOrd="2" destOrd="0" presId="urn:microsoft.com/office/officeart/2018/2/layout/IconVerticalSolidList"/>
    <dgm:cxn modelId="{1051B16A-7FAD-4889-AA14-98758846B2F1}" type="presParOf" srcId="{CC0B6EA9-09B0-4517-BF02-2A40AD46315D}" destId="{6E55161F-75CE-4F32-B064-9D1B7CC4A0C5}" srcOrd="3" destOrd="0" presId="urn:microsoft.com/office/officeart/2018/2/layout/IconVerticalSolidList"/>
    <dgm:cxn modelId="{5D79CDE4-78BC-486D-AA29-6FF27A57E41A}" type="presParOf" srcId="{B093AE73-C904-424F-8CC7-9A24595A28A4}" destId="{E4FD75E4-BEC9-467D-A1BB-545788010620}" srcOrd="1" destOrd="0" presId="urn:microsoft.com/office/officeart/2018/2/layout/IconVerticalSolidList"/>
    <dgm:cxn modelId="{3A8F9786-9F81-4AF0-914B-E5E865B8E139}" type="presParOf" srcId="{B093AE73-C904-424F-8CC7-9A24595A28A4}" destId="{1EB288E1-74CA-46DE-BF8C-FD7BB5669831}" srcOrd="2" destOrd="0" presId="urn:microsoft.com/office/officeart/2018/2/layout/IconVerticalSolidList"/>
    <dgm:cxn modelId="{92C32310-B948-4DF1-9EE6-9334F87F73CD}" type="presParOf" srcId="{1EB288E1-74CA-46DE-BF8C-FD7BB5669831}" destId="{498DF4DA-33E5-49DB-A768-E291D9585B6C}" srcOrd="0" destOrd="0" presId="urn:microsoft.com/office/officeart/2018/2/layout/IconVerticalSolidList"/>
    <dgm:cxn modelId="{0A20570E-F468-4229-B00E-B184762C079A}" type="presParOf" srcId="{1EB288E1-74CA-46DE-BF8C-FD7BB5669831}" destId="{BC646316-6EA9-4BA6-AC0B-0E33B9C2D3E5}" srcOrd="1" destOrd="0" presId="urn:microsoft.com/office/officeart/2018/2/layout/IconVerticalSolidList"/>
    <dgm:cxn modelId="{8AFD78E1-7582-48F0-95DB-71E6DBDABFC1}" type="presParOf" srcId="{1EB288E1-74CA-46DE-BF8C-FD7BB5669831}" destId="{CD5F992F-9931-42C4-93BE-9BFB83BCFAE7}" srcOrd="2" destOrd="0" presId="urn:microsoft.com/office/officeart/2018/2/layout/IconVerticalSolidList"/>
    <dgm:cxn modelId="{B8C7554B-D9B2-4420-B4F1-9900A35953DF}" type="presParOf" srcId="{1EB288E1-74CA-46DE-BF8C-FD7BB5669831}" destId="{784B8736-8455-4AC4-BCC2-92E27053C1F7}" srcOrd="3" destOrd="0" presId="urn:microsoft.com/office/officeart/2018/2/layout/IconVerticalSolidList"/>
    <dgm:cxn modelId="{AFA8D5A2-9C0E-4245-BE19-C8B6CDE8BE75}" type="presParOf" srcId="{B093AE73-C904-424F-8CC7-9A24595A28A4}" destId="{F2654D67-220F-4E5F-9A30-5535340F3C49}" srcOrd="3" destOrd="0" presId="urn:microsoft.com/office/officeart/2018/2/layout/IconVerticalSolidList"/>
    <dgm:cxn modelId="{69A1C83D-C398-45E3-B78B-09766D8062FD}" type="presParOf" srcId="{B093AE73-C904-424F-8CC7-9A24595A28A4}" destId="{714A29CA-C0F1-41B5-8EE2-67F8547AA6D6}" srcOrd="4" destOrd="0" presId="urn:microsoft.com/office/officeart/2018/2/layout/IconVerticalSolidList"/>
    <dgm:cxn modelId="{1CB90E01-60DC-4D9F-88F6-22666BCB9245}" type="presParOf" srcId="{714A29CA-C0F1-41B5-8EE2-67F8547AA6D6}" destId="{F6EA08B9-5529-44FE-AF98-655AC29EF116}" srcOrd="0" destOrd="0" presId="urn:microsoft.com/office/officeart/2018/2/layout/IconVerticalSolidList"/>
    <dgm:cxn modelId="{938253B8-DDF1-4F0A-AD8D-C9A2115436F7}" type="presParOf" srcId="{714A29CA-C0F1-41B5-8EE2-67F8547AA6D6}" destId="{04260577-17E9-4DD1-AAA3-CCD8A75D079C}" srcOrd="1" destOrd="0" presId="urn:microsoft.com/office/officeart/2018/2/layout/IconVerticalSolidList"/>
    <dgm:cxn modelId="{781D5BFD-B389-4798-A486-5BD816FAFCDB}" type="presParOf" srcId="{714A29CA-C0F1-41B5-8EE2-67F8547AA6D6}" destId="{C5BBDBCF-D0B0-4E85-A52B-0B056846C8B8}" srcOrd="2" destOrd="0" presId="urn:microsoft.com/office/officeart/2018/2/layout/IconVerticalSolidList"/>
    <dgm:cxn modelId="{247E920E-50B3-4E7A-BEA3-A4789506186A}" type="presParOf" srcId="{714A29CA-C0F1-41B5-8EE2-67F8547AA6D6}" destId="{A464C20E-E6BB-400D-AAC9-3749EDDBEC46}" srcOrd="3" destOrd="0" presId="urn:microsoft.com/office/officeart/2018/2/layout/IconVerticalSolidList"/>
    <dgm:cxn modelId="{D03E1FCE-86D3-44BD-978C-700F1BDFC3CE}" type="presParOf" srcId="{B093AE73-C904-424F-8CC7-9A24595A28A4}" destId="{83E8EB89-45A6-4FC4-B95F-A275E113F54F}" srcOrd="5" destOrd="0" presId="urn:microsoft.com/office/officeart/2018/2/layout/IconVerticalSolidList"/>
    <dgm:cxn modelId="{43F69776-951B-40BA-A9D2-FBBC2C0DE1A5}" type="presParOf" srcId="{B093AE73-C904-424F-8CC7-9A24595A28A4}" destId="{54F8F3D8-F7C3-455E-9657-A3881652AE67}" srcOrd="6" destOrd="0" presId="urn:microsoft.com/office/officeart/2018/2/layout/IconVerticalSolidList"/>
    <dgm:cxn modelId="{83C25231-8C40-4D68-9DCB-7C8A45D355BF}" type="presParOf" srcId="{54F8F3D8-F7C3-455E-9657-A3881652AE67}" destId="{193EEA6B-5C76-4F96-89D5-548784F965EE}" srcOrd="0" destOrd="0" presId="urn:microsoft.com/office/officeart/2018/2/layout/IconVerticalSolidList"/>
    <dgm:cxn modelId="{DFF390CE-D279-44E4-A46A-BC7AB2F227A8}" type="presParOf" srcId="{54F8F3D8-F7C3-455E-9657-A3881652AE67}" destId="{8BC94091-EC21-4E91-8558-E7DDA2A94DA9}" srcOrd="1" destOrd="0" presId="urn:microsoft.com/office/officeart/2018/2/layout/IconVerticalSolidList"/>
    <dgm:cxn modelId="{3A959150-2DF8-44E7-A6DA-7657AB79B724}" type="presParOf" srcId="{54F8F3D8-F7C3-455E-9657-A3881652AE67}" destId="{D1CC8D67-8CFC-4E87-89A7-529182AA0882}" srcOrd="2" destOrd="0" presId="urn:microsoft.com/office/officeart/2018/2/layout/IconVerticalSolidList"/>
    <dgm:cxn modelId="{549D2D54-543D-4C8B-BE75-01FD8557449E}" type="presParOf" srcId="{54F8F3D8-F7C3-455E-9657-A3881652AE67}" destId="{59C3B509-B3C6-4A0A-973F-6E9E6DF05D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F860-A57A-46EE-92DE-8C4C6CC0C832}">
      <dsp:nvSpPr>
        <dsp:cNvPr id="0" name=""/>
        <dsp:cNvSpPr/>
      </dsp:nvSpPr>
      <dsp:spPr>
        <a:xfrm>
          <a:off x="0" y="217240"/>
          <a:ext cx="7543800" cy="1212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Período pré-dinástico – da formação a primeira dinastia dos faraós</a:t>
          </a:r>
        </a:p>
      </dsp:txBody>
      <dsp:txXfrm>
        <a:off x="59171" y="276411"/>
        <a:ext cx="7425458" cy="1093778"/>
      </dsp:txXfrm>
    </dsp:sp>
    <dsp:sp modelId="{0E0C820D-9733-4ABF-BFA0-354D165674A0}">
      <dsp:nvSpPr>
        <dsp:cNvPr id="0" name=""/>
        <dsp:cNvSpPr/>
      </dsp:nvSpPr>
      <dsp:spPr>
        <a:xfrm>
          <a:off x="0" y="1429360"/>
          <a:ext cx="75438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200" kern="1200" dirty="0"/>
        </a:p>
      </dsp:txBody>
      <dsp:txXfrm>
        <a:off x="0" y="1429360"/>
        <a:ext cx="7543800" cy="463680"/>
      </dsp:txXfrm>
    </dsp:sp>
    <dsp:sp modelId="{90BC7A2E-9915-401B-AA50-6CD93BDB8E56}">
      <dsp:nvSpPr>
        <dsp:cNvPr id="0" name=""/>
        <dsp:cNvSpPr/>
      </dsp:nvSpPr>
      <dsp:spPr>
        <a:xfrm>
          <a:off x="0" y="1893040"/>
          <a:ext cx="7543800" cy="1212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Período dinástico – abrange três fases principais império, Médio império e Novo império.</a:t>
          </a:r>
        </a:p>
      </dsp:txBody>
      <dsp:txXfrm>
        <a:off x="59171" y="1952211"/>
        <a:ext cx="7425458" cy="1093778"/>
      </dsp:txXfrm>
    </dsp:sp>
    <dsp:sp modelId="{70D2DB25-DF72-4CF1-BB90-51A9AF68B8D6}">
      <dsp:nvSpPr>
        <dsp:cNvPr id="0" name=""/>
        <dsp:cNvSpPr/>
      </dsp:nvSpPr>
      <dsp:spPr>
        <a:xfrm>
          <a:off x="0" y="3105160"/>
          <a:ext cx="75438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200" kern="1200"/>
        </a:p>
      </dsp:txBody>
      <dsp:txXfrm>
        <a:off x="0" y="3105160"/>
        <a:ext cx="7543800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0E769-992D-4602-A022-62B589524D7B}">
      <dsp:nvSpPr>
        <dsp:cNvPr id="0" name=""/>
        <dsp:cNvSpPr/>
      </dsp:nvSpPr>
      <dsp:spPr>
        <a:xfrm>
          <a:off x="0" y="47421"/>
          <a:ext cx="5098256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Depois do Século XII a.C invadido por diferentes povos.</a:t>
          </a:r>
          <a:endParaRPr lang="en-US" sz="1600" kern="1200"/>
        </a:p>
      </dsp:txBody>
      <dsp:txXfrm>
        <a:off x="43321" y="90742"/>
        <a:ext cx="5011614" cy="800803"/>
      </dsp:txXfrm>
    </dsp:sp>
    <dsp:sp modelId="{4182C185-599C-4FA9-B60D-1FA86C323299}">
      <dsp:nvSpPr>
        <dsp:cNvPr id="0" name=""/>
        <dsp:cNvSpPr/>
      </dsp:nvSpPr>
      <dsp:spPr>
        <a:xfrm>
          <a:off x="0" y="980946"/>
          <a:ext cx="5098256" cy="887445"/>
        </a:xfrm>
        <a:prstGeom prst="roundRect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Assírios dominaram por oito anos</a:t>
          </a:r>
          <a:endParaRPr lang="en-US" sz="1600" kern="1200"/>
        </a:p>
      </dsp:txBody>
      <dsp:txXfrm>
        <a:off x="43321" y="1024267"/>
        <a:ext cx="5011614" cy="800803"/>
      </dsp:txXfrm>
    </dsp:sp>
    <dsp:sp modelId="{3A982724-044C-4CC4-AD80-EDA6D1AA181B}">
      <dsp:nvSpPr>
        <dsp:cNvPr id="0" name=""/>
        <dsp:cNvSpPr/>
      </dsp:nvSpPr>
      <dsp:spPr>
        <a:xfrm>
          <a:off x="0" y="1914471"/>
          <a:ext cx="5098256" cy="887445"/>
        </a:xfrm>
        <a:prstGeom prst="roundRect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Recuperação econômica após a saída dos assírios período – Renascença saíta por ter sido impulsionado pelos soberanos de Sais.</a:t>
          </a:r>
          <a:endParaRPr lang="en-US" sz="1600" kern="1200"/>
        </a:p>
      </dsp:txBody>
      <dsp:txXfrm>
        <a:off x="43321" y="1957792"/>
        <a:ext cx="5011614" cy="800803"/>
      </dsp:txXfrm>
    </dsp:sp>
    <dsp:sp modelId="{1A3C0C51-A914-4887-BCF1-E1617191C7CF}">
      <dsp:nvSpPr>
        <dsp:cNvPr id="0" name=""/>
        <dsp:cNvSpPr/>
      </dsp:nvSpPr>
      <dsp:spPr>
        <a:xfrm>
          <a:off x="0" y="2847996"/>
          <a:ext cx="5098256" cy="887445"/>
        </a:xfrm>
        <a:prstGeom prst="roundRect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Persas conquistaram o Egito </a:t>
          </a:r>
          <a:endParaRPr lang="en-US" sz="1600" kern="1200"/>
        </a:p>
      </dsp:txBody>
      <dsp:txXfrm>
        <a:off x="43321" y="2891317"/>
        <a:ext cx="5011614" cy="800803"/>
      </dsp:txXfrm>
    </dsp:sp>
    <dsp:sp modelId="{B74257F6-F4A5-41D9-B523-FF0448C479B3}">
      <dsp:nvSpPr>
        <dsp:cNvPr id="0" name=""/>
        <dsp:cNvSpPr/>
      </dsp:nvSpPr>
      <dsp:spPr>
        <a:xfrm>
          <a:off x="0" y="3781521"/>
          <a:ext cx="5098256" cy="887445"/>
        </a:xfrm>
        <a:prstGeom prst="roundRect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Macedônio – Alexandre</a:t>
          </a:r>
          <a:endParaRPr lang="en-US" sz="1600" kern="1200"/>
        </a:p>
      </dsp:txBody>
      <dsp:txXfrm>
        <a:off x="43321" y="3824842"/>
        <a:ext cx="5011614" cy="800803"/>
      </dsp:txXfrm>
    </dsp:sp>
    <dsp:sp modelId="{AAE7A0FC-F003-4013-83BC-0EE6668C183D}">
      <dsp:nvSpPr>
        <dsp:cNvPr id="0" name=""/>
        <dsp:cNvSpPr/>
      </dsp:nvSpPr>
      <dsp:spPr>
        <a:xfrm>
          <a:off x="0" y="4715046"/>
          <a:ext cx="5098256" cy="88744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Em 30 a.C – Romanos</a:t>
          </a:r>
          <a:endParaRPr lang="en-US" sz="1600" kern="1200"/>
        </a:p>
      </dsp:txBody>
      <dsp:txXfrm>
        <a:off x="43321" y="4758367"/>
        <a:ext cx="5011614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4A92E-530D-4119-8B3F-69A9F4131131}">
      <dsp:nvSpPr>
        <dsp:cNvPr id="0" name=""/>
        <dsp:cNvSpPr/>
      </dsp:nvSpPr>
      <dsp:spPr>
        <a:xfrm>
          <a:off x="1629681" y="0"/>
          <a:ext cx="3765355" cy="376535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594E1-E4ED-46A7-BC86-674A284FD3BB}">
      <dsp:nvSpPr>
        <dsp:cNvPr id="0" name=""/>
        <dsp:cNvSpPr/>
      </dsp:nvSpPr>
      <dsp:spPr>
        <a:xfrm>
          <a:off x="3512358" y="378557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Nobre – administradores das províncias comandantes dos principais postos do exército cargos hereditários</a:t>
          </a:r>
          <a:endParaRPr lang="pt-BR" sz="1000" kern="1200" dirty="0"/>
        </a:p>
      </dsp:txBody>
      <dsp:txXfrm>
        <a:off x="3555869" y="422068"/>
        <a:ext cx="2360458" cy="804308"/>
      </dsp:txXfrm>
    </dsp:sp>
    <dsp:sp modelId="{512527D7-48A7-4E90-BE4B-AE1949C858EA}">
      <dsp:nvSpPr>
        <dsp:cNvPr id="0" name=""/>
        <dsp:cNvSpPr/>
      </dsp:nvSpPr>
      <dsp:spPr>
        <a:xfrm>
          <a:off x="3512358" y="1381304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Sacerdotes – senhores da cultura egípcia; presidiam as cerimônias religiosas e administrativas o patrimônio dos templos, desfrutando de riqueza proveniente das oferendas feitas pelo povo.</a:t>
          </a:r>
          <a:endParaRPr lang="pt-BR" sz="1000" kern="1200" dirty="0"/>
        </a:p>
      </dsp:txBody>
      <dsp:txXfrm>
        <a:off x="3555869" y="1424815"/>
        <a:ext cx="2360458" cy="804308"/>
      </dsp:txXfrm>
    </dsp:sp>
    <dsp:sp modelId="{7224E495-F258-45BD-9413-EE171284F82E}">
      <dsp:nvSpPr>
        <dsp:cNvPr id="0" name=""/>
        <dsp:cNvSpPr/>
      </dsp:nvSpPr>
      <dsp:spPr>
        <a:xfrm>
          <a:off x="3512358" y="2384050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Escribas – funcionários da administração. Sabiam ler, escrever e contar Realizavam trabalhos como cobrança de impostos fiscalização da vida econômica, organização das leis etc.</a:t>
          </a:r>
          <a:endParaRPr lang="pt-BR" sz="1000" kern="1200" dirty="0"/>
        </a:p>
      </dsp:txBody>
      <dsp:txXfrm>
        <a:off x="3555869" y="2427561"/>
        <a:ext cx="2360458" cy="804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D13D-EF16-4CB1-BC25-1D396D692B11}">
      <dsp:nvSpPr>
        <dsp:cNvPr id="0" name=""/>
        <dsp:cNvSpPr/>
      </dsp:nvSpPr>
      <dsp:spPr>
        <a:xfrm>
          <a:off x="1629681" y="0"/>
          <a:ext cx="3765355" cy="376535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51511-F804-4530-B687-ACA166CD67BF}">
      <dsp:nvSpPr>
        <dsp:cNvPr id="0" name=""/>
        <dsp:cNvSpPr/>
      </dsp:nvSpPr>
      <dsp:spPr>
        <a:xfrm>
          <a:off x="3512358" y="378557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Artesãos – trabalhadores das cidades como barbeiros, ferreiros, carpinteiros, banqueiros, tecelões, ourives, ceramistas etc. muitos viviam na pobreza</a:t>
          </a:r>
        </a:p>
      </dsp:txBody>
      <dsp:txXfrm>
        <a:off x="3555869" y="422068"/>
        <a:ext cx="2360458" cy="804308"/>
      </dsp:txXfrm>
    </dsp:sp>
    <dsp:sp modelId="{30D76B9C-0049-43C1-AB9D-24750A670757}">
      <dsp:nvSpPr>
        <dsp:cNvPr id="0" name=""/>
        <dsp:cNvSpPr/>
      </dsp:nvSpPr>
      <dsp:spPr>
        <a:xfrm>
          <a:off x="3512358" y="1381304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Felás – camponeses e pessoas que trabalhavam na construção de obras públicas, no transporte etc. Constituíam a maioria do povo egípcio e viviam na miséria.</a:t>
          </a:r>
        </a:p>
      </dsp:txBody>
      <dsp:txXfrm>
        <a:off x="3555869" y="1424815"/>
        <a:ext cx="2360458" cy="804308"/>
      </dsp:txXfrm>
    </dsp:sp>
    <dsp:sp modelId="{94B2DC9C-FB68-4B27-9CD5-1101BE3302E2}">
      <dsp:nvSpPr>
        <dsp:cNvPr id="0" name=""/>
        <dsp:cNvSpPr/>
      </dsp:nvSpPr>
      <dsp:spPr>
        <a:xfrm>
          <a:off x="3512358" y="2384050"/>
          <a:ext cx="2447480" cy="89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Escravos – estrangeiros capturados em guerra. Trabalhavam em serviços pesados  nas pedreiras e viviam em condições precárias, mas tinham alguns direitos civis, como casar com pessoas livres, possuir bens, testemunhar nos tribunais etc.</a:t>
          </a:r>
        </a:p>
      </dsp:txBody>
      <dsp:txXfrm>
        <a:off x="3555869" y="2427561"/>
        <a:ext cx="2360458" cy="804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AA30-FEFB-4F7E-9FF9-343C9290FF50}">
      <dsp:nvSpPr>
        <dsp:cNvPr id="0" name=""/>
        <dsp:cNvSpPr/>
      </dsp:nvSpPr>
      <dsp:spPr>
        <a:xfrm>
          <a:off x="2514599" y="0"/>
          <a:ext cx="2514600" cy="1340908"/>
        </a:xfrm>
        <a:prstGeom prst="trapezoid">
          <a:avLst>
            <a:gd name="adj" fmla="val 937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Faraó e família</a:t>
          </a:r>
        </a:p>
      </dsp:txBody>
      <dsp:txXfrm>
        <a:off x="2514599" y="0"/>
        <a:ext cx="2514600" cy="1340908"/>
      </dsp:txXfrm>
    </dsp:sp>
    <dsp:sp modelId="{A22DE18A-E78C-4580-9039-D7F835991E36}">
      <dsp:nvSpPr>
        <dsp:cNvPr id="0" name=""/>
        <dsp:cNvSpPr/>
      </dsp:nvSpPr>
      <dsp:spPr>
        <a:xfrm>
          <a:off x="1257299" y="1340908"/>
          <a:ext cx="5029200" cy="1340908"/>
        </a:xfrm>
        <a:prstGeom prst="trapezoid">
          <a:avLst>
            <a:gd name="adj" fmla="val 93765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Nobres, sacerdotes escribas</a:t>
          </a:r>
        </a:p>
      </dsp:txBody>
      <dsp:txXfrm>
        <a:off x="2137409" y="1340908"/>
        <a:ext cx="3268980" cy="1340908"/>
      </dsp:txXfrm>
    </dsp:sp>
    <dsp:sp modelId="{81904982-FC1B-443F-BE3E-19E89B7C09DB}">
      <dsp:nvSpPr>
        <dsp:cNvPr id="0" name=""/>
        <dsp:cNvSpPr/>
      </dsp:nvSpPr>
      <dsp:spPr>
        <a:xfrm>
          <a:off x="0" y="2681816"/>
          <a:ext cx="7543800" cy="1340908"/>
        </a:xfrm>
        <a:prstGeom prst="trapezoid">
          <a:avLst>
            <a:gd name="adj" fmla="val 93765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Artesãos, Felás e escravos</a:t>
          </a:r>
        </a:p>
      </dsp:txBody>
      <dsp:txXfrm>
        <a:off x="1320164" y="2681816"/>
        <a:ext cx="4903470" cy="1340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834A-CFB1-45C7-9D7E-9A304F893782}">
      <dsp:nvSpPr>
        <dsp:cNvPr id="0" name=""/>
        <dsp:cNvSpPr/>
      </dsp:nvSpPr>
      <dsp:spPr>
        <a:xfrm>
          <a:off x="0" y="0"/>
          <a:ext cx="4146232" cy="1111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Modo de produção asiático</a:t>
          </a:r>
          <a:endParaRPr lang="en-US" sz="2000" kern="1200"/>
        </a:p>
      </dsp:txBody>
      <dsp:txXfrm>
        <a:off x="32549" y="32549"/>
        <a:ext cx="2853133" cy="1046215"/>
      </dsp:txXfrm>
    </dsp:sp>
    <dsp:sp modelId="{F48E422B-8B10-4D42-9DB3-27F4DCF2DC4E}">
      <dsp:nvSpPr>
        <dsp:cNvPr id="0" name=""/>
        <dsp:cNvSpPr/>
      </dsp:nvSpPr>
      <dsp:spPr>
        <a:xfrm>
          <a:off x="347246" y="1313370"/>
          <a:ext cx="4146232" cy="1111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Estado controlava a atividade econômica</a:t>
          </a:r>
          <a:endParaRPr lang="en-US" sz="2000" kern="1200"/>
        </a:p>
      </dsp:txBody>
      <dsp:txXfrm>
        <a:off x="379795" y="1345919"/>
        <a:ext cx="3011534" cy="1046215"/>
      </dsp:txXfrm>
    </dsp:sp>
    <dsp:sp modelId="{FEF237AF-C853-4902-83F3-AA44F2F7955A}">
      <dsp:nvSpPr>
        <dsp:cNvPr id="0" name=""/>
        <dsp:cNvSpPr/>
      </dsp:nvSpPr>
      <dsp:spPr>
        <a:xfrm>
          <a:off x="689311" y="2626741"/>
          <a:ext cx="4146232" cy="1111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Estado era dono de Tudo.</a:t>
          </a:r>
          <a:endParaRPr lang="en-US" sz="2000" kern="1200"/>
        </a:p>
      </dsp:txBody>
      <dsp:txXfrm>
        <a:off x="721860" y="2659290"/>
        <a:ext cx="3016716" cy="1046215"/>
      </dsp:txXfrm>
    </dsp:sp>
    <dsp:sp modelId="{B79B6DCB-89C7-4383-BC54-D84D7AD202C3}">
      <dsp:nvSpPr>
        <dsp:cNvPr id="0" name=""/>
        <dsp:cNvSpPr/>
      </dsp:nvSpPr>
      <dsp:spPr>
        <a:xfrm>
          <a:off x="1036558" y="3940111"/>
          <a:ext cx="4146232" cy="1111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maior parte das pessoas do Egito vivam num serviço de servidão coletiva.</a:t>
          </a:r>
          <a:endParaRPr lang="en-US" sz="2000" kern="1200"/>
        </a:p>
      </dsp:txBody>
      <dsp:txXfrm>
        <a:off x="1069107" y="3972660"/>
        <a:ext cx="3011534" cy="1046215"/>
      </dsp:txXfrm>
    </dsp:sp>
    <dsp:sp modelId="{626F6AD7-8411-48D5-BBFA-CF24B5D850CC}">
      <dsp:nvSpPr>
        <dsp:cNvPr id="0" name=""/>
        <dsp:cNvSpPr/>
      </dsp:nvSpPr>
      <dsp:spPr>
        <a:xfrm>
          <a:off x="3423879" y="85116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586408" y="851165"/>
        <a:ext cx="397295" cy="543571"/>
      </dsp:txXfrm>
    </dsp:sp>
    <dsp:sp modelId="{1DD4E70D-01E1-4A6A-9D4E-9CC0611F38D2}">
      <dsp:nvSpPr>
        <dsp:cNvPr id="0" name=""/>
        <dsp:cNvSpPr/>
      </dsp:nvSpPr>
      <dsp:spPr>
        <a:xfrm>
          <a:off x="3771126" y="216453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933655" y="2164535"/>
        <a:ext cx="397295" cy="543571"/>
      </dsp:txXfrm>
    </dsp:sp>
    <dsp:sp modelId="{326CF19C-BEAB-44D5-B456-B39AA0E236DB}">
      <dsp:nvSpPr>
        <dsp:cNvPr id="0" name=""/>
        <dsp:cNvSpPr/>
      </dsp:nvSpPr>
      <dsp:spPr>
        <a:xfrm>
          <a:off x="4113190" y="3477906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275719" y="3477906"/>
        <a:ext cx="397295" cy="543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72DDB-C1BF-4980-8024-51742AC7799A}">
      <dsp:nvSpPr>
        <dsp:cNvPr id="0" name=""/>
        <dsp:cNvSpPr/>
      </dsp:nvSpPr>
      <dsp:spPr>
        <a:xfrm>
          <a:off x="0" y="689"/>
          <a:ext cx="5098256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E0E78-E41D-4E99-8896-8A79D07438E8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BC9C5-B3EF-46E9-8D68-3824868CFA15}">
      <dsp:nvSpPr>
        <dsp:cNvPr id="0" name=""/>
        <dsp:cNvSpPr/>
      </dsp:nvSpPr>
      <dsp:spPr>
        <a:xfrm>
          <a:off x="1864015" y="689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Agricultura – cultivo de trigo, cevada, linho e papiro.</a:t>
          </a:r>
          <a:endParaRPr lang="en-US" sz="1700" kern="1200"/>
        </a:p>
      </dsp:txBody>
      <dsp:txXfrm>
        <a:off x="1864015" y="689"/>
        <a:ext cx="3234240" cy="1613866"/>
      </dsp:txXfrm>
    </dsp:sp>
    <dsp:sp modelId="{1D517106-BEA1-45B4-A8FC-2E83D150363D}">
      <dsp:nvSpPr>
        <dsp:cNvPr id="0" name=""/>
        <dsp:cNvSpPr/>
      </dsp:nvSpPr>
      <dsp:spPr>
        <a:xfrm>
          <a:off x="0" y="2018022"/>
          <a:ext cx="5098256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0A602-0300-4A2D-BF6A-A1D66FF046B7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B5C9A-39F0-4BCC-A9DF-95C303D158AC}">
      <dsp:nvSpPr>
        <dsp:cNvPr id="0" name=""/>
        <dsp:cNvSpPr/>
      </dsp:nvSpPr>
      <dsp:spPr>
        <a:xfrm>
          <a:off x="1864015" y="2018022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Criação de animais – a criação de bois, asnos, carneiros, cabras, porcos e aves com a chegada dos hicsos cavalos.</a:t>
          </a:r>
          <a:endParaRPr lang="en-US" sz="1700" kern="1200"/>
        </a:p>
      </dsp:txBody>
      <dsp:txXfrm>
        <a:off x="1864015" y="2018022"/>
        <a:ext cx="3234240" cy="1613866"/>
      </dsp:txXfrm>
    </dsp:sp>
    <dsp:sp modelId="{962032DB-6771-47A8-9CF8-452D4487F835}">
      <dsp:nvSpPr>
        <dsp:cNvPr id="0" name=""/>
        <dsp:cNvSpPr/>
      </dsp:nvSpPr>
      <dsp:spPr>
        <a:xfrm>
          <a:off x="0" y="4035355"/>
          <a:ext cx="5098256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1C4F9-E588-4824-82B2-A6FD4FCBD2EE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8730-9E8F-41FF-8049-4EA289C27037}">
      <dsp:nvSpPr>
        <dsp:cNvPr id="0" name=""/>
        <dsp:cNvSpPr/>
      </dsp:nvSpPr>
      <dsp:spPr>
        <a:xfrm>
          <a:off x="1864015" y="4035355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Comércio exterior – expedições para Creta, Fenícia, Palestina, exportavam Linho, cerâmica importavam perfumes peles de animais.</a:t>
          </a:r>
          <a:endParaRPr lang="en-US" sz="1700" kern="1200"/>
        </a:p>
      </dsp:txBody>
      <dsp:txXfrm>
        <a:off x="1864015" y="4035355"/>
        <a:ext cx="3234240" cy="1613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9ECB-541C-42E1-8888-676EA47DBC42}">
      <dsp:nvSpPr>
        <dsp:cNvPr id="0" name=""/>
        <dsp:cNvSpPr/>
      </dsp:nvSpPr>
      <dsp:spPr>
        <a:xfrm>
          <a:off x="0" y="5101"/>
          <a:ext cx="5098256" cy="1117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D708E-B503-47D8-84D1-0CCEFF5EEF3D}">
      <dsp:nvSpPr>
        <dsp:cNvPr id="0" name=""/>
        <dsp:cNvSpPr/>
      </dsp:nvSpPr>
      <dsp:spPr>
        <a:xfrm>
          <a:off x="338033" y="256531"/>
          <a:ext cx="615206" cy="614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5161F-75CE-4F32-B064-9D1B7CC4A0C5}">
      <dsp:nvSpPr>
        <dsp:cNvPr id="0" name=""/>
        <dsp:cNvSpPr/>
      </dsp:nvSpPr>
      <dsp:spPr>
        <a:xfrm>
          <a:off x="1291273" y="5101"/>
          <a:ext cx="3767871" cy="118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57" tIns="125657" rIns="125657" bIns="12565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Química – surgiu no Egito a fabricação química </a:t>
          </a:r>
          <a:endParaRPr lang="en-US" sz="1400" kern="1200"/>
        </a:p>
      </dsp:txBody>
      <dsp:txXfrm>
        <a:off x="1291273" y="5101"/>
        <a:ext cx="3767871" cy="1187307"/>
      </dsp:txXfrm>
    </dsp:sp>
    <dsp:sp modelId="{498DF4DA-33E5-49DB-A768-E291D9585B6C}">
      <dsp:nvSpPr>
        <dsp:cNvPr id="0" name=""/>
        <dsp:cNvSpPr/>
      </dsp:nvSpPr>
      <dsp:spPr>
        <a:xfrm>
          <a:off x="0" y="1489235"/>
          <a:ext cx="5098256" cy="1117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6316-6EA9-4BA6-AC0B-0E33B9C2D3E5}">
      <dsp:nvSpPr>
        <dsp:cNvPr id="0" name=""/>
        <dsp:cNvSpPr/>
      </dsp:nvSpPr>
      <dsp:spPr>
        <a:xfrm>
          <a:off x="338033" y="1740665"/>
          <a:ext cx="615206" cy="614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B8736-8455-4AC4-BCC2-92E27053C1F7}">
      <dsp:nvSpPr>
        <dsp:cNvPr id="0" name=""/>
        <dsp:cNvSpPr/>
      </dsp:nvSpPr>
      <dsp:spPr>
        <a:xfrm>
          <a:off x="1291273" y="1489235"/>
          <a:ext cx="3767871" cy="118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57" tIns="125657" rIns="125657" bIns="12565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Matemática – desenvolveu a álgebra e Geometria</a:t>
          </a:r>
          <a:endParaRPr lang="en-US" sz="1400" kern="1200"/>
        </a:p>
      </dsp:txBody>
      <dsp:txXfrm>
        <a:off x="1291273" y="1489235"/>
        <a:ext cx="3767871" cy="1187307"/>
      </dsp:txXfrm>
    </dsp:sp>
    <dsp:sp modelId="{F6EA08B9-5529-44FE-AF98-655AC29EF116}">
      <dsp:nvSpPr>
        <dsp:cNvPr id="0" name=""/>
        <dsp:cNvSpPr/>
      </dsp:nvSpPr>
      <dsp:spPr>
        <a:xfrm>
          <a:off x="0" y="2973369"/>
          <a:ext cx="5098256" cy="11174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60577-17E9-4DD1-AAA3-CCD8A75D079C}">
      <dsp:nvSpPr>
        <dsp:cNvPr id="0" name=""/>
        <dsp:cNvSpPr/>
      </dsp:nvSpPr>
      <dsp:spPr>
        <a:xfrm>
          <a:off x="338033" y="3224799"/>
          <a:ext cx="615206" cy="614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4C20E-E6BB-400D-AAC9-3749EDDBEC46}">
      <dsp:nvSpPr>
        <dsp:cNvPr id="0" name=""/>
        <dsp:cNvSpPr/>
      </dsp:nvSpPr>
      <dsp:spPr>
        <a:xfrm>
          <a:off x="1291273" y="2973369"/>
          <a:ext cx="3767871" cy="118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57" tIns="125657" rIns="125657" bIns="12565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Astronomia – para navegação e as atividades agrícolas desenvolveram mapas do céu enumerados e agrupando as estrelas em constelações.</a:t>
          </a:r>
          <a:endParaRPr lang="en-US" sz="1400" kern="1200"/>
        </a:p>
      </dsp:txBody>
      <dsp:txXfrm>
        <a:off x="1291273" y="2973369"/>
        <a:ext cx="3767871" cy="1187307"/>
      </dsp:txXfrm>
    </dsp:sp>
    <dsp:sp modelId="{193EEA6B-5C76-4F96-89D5-548784F965EE}">
      <dsp:nvSpPr>
        <dsp:cNvPr id="0" name=""/>
        <dsp:cNvSpPr/>
      </dsp:nvSpPr>
      <dsp:spPr>
        <a:xfrm>
          <a:off x="0" y="4457503"/>
          <a:ext cx="5098256" cy="11174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94091-EC21-4E91-8558-E7DDA2A94DA9}">
      <dsp:nvSpPr>
        <dsp:cNvPr id="0" name=""/>
        <dsp:cNvSpPr/>
      </dsp:nvSpPr>
      <dsp:spPr>
        <a:xfrm>
          <a:off x="338363" y="4708933"/>
          <a:ext cx="615206" cy="614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3B509-B3C6-4A0A-973F-6E9E6DF05D28}">
      <dsp:nvSpPr>
        <dsp:cNvPr id="0" name=""/>
        <dsp:cNvSpPr/>
      </dsp:nvSpPr>
      <dsp:spPr>
        <a:xfrm>
          <a:off x="1291934" y="4457503"/>
          <a:ext cx="3725575" cy="118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57" tIns="125657" rIns="125657" bIns="12565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Medicina – a pratica da mumificação contribuiu para o estudo do corpo humano. Alguns médicos acabaram se especializando em diferentes partes do corpo, como olhos, cabeça, dentes, ventre.</a:t>
          </a:r>
          <a:endParaRPr lang="en-US" sz="1400" kern="1200"/>
        </a:p>
      </dsp:txBody>
      <dsp:txXfrm>
        <a:off x="1291934" y="4457503"/>
        <a:ext cx="3725575" cy="118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4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03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60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7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8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4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16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1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1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5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8EFEDE-4D91-48B3-85E6-6C448672BE26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46FD5-36E8-4A09-B415-B106F62D17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8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488" y="2786058"/>
            <a:ext cx="4378808" cy="11509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pt-BR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Antigo EGITO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         Heródoto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i="1" dirty="0">
                <a:solidFill>
                  <a:srgbClr val="FF0000"/>
                </a:solidFill>
              </a:rPr>
              <a:t>“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Egito era, uma dádiva do Rio Nilo”. </a:t>
            </a:r>
          </a:p>
          <a:p>
            <a:pPr algn="ctr"/>
            <a:r>
              <a:rPr lang="pt-BR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Heródoto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31840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             </a:t>
            </a:r>
            <a:r>
              <a:rPr lang="pt-BR" dirty="0" err="1">
                <a:solidFill>
                  <a:srgbClr val="FF0000"/>
                </a:solidFill>
              </a:rPr>
              <a:t>Profº</a:t>
            </a:r>
            <a:r>
              <a:rPr lang="pt-BR" dirty="0">
                <a:solidFill>
                  <a:srgbClr val="FF0000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4844374"/>
            <a:ext cx="7543800" cy="1188995"/>
          </a:xfrm>
        </p:spPr>
        <p:txBody>
          <a:bodyPr anchor="ctr">
            <a:normAutofit/>
          </a:bodyPr>
          <a:lstStyle/>
          <a:p>
            <a:pPr algn="ctr"/>
            <a:r>
              <a:rPr lang="pt-BR" sz="2600"/>
              <a:t>Sociedade</a:t>
            </a:r>
            <a:br>
              <a:rPr lang="pt-BR" sz="2600"/>
            </a:br>
            <a:r>
              <a:rPr lang="pt-BR" sz="2600"/>
              <a:t>A pirâmide formada por dominantes e dominados - Grupo dos Dominantes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52039"/>
              </p:ext>
            </p:extLst>
          </p:nvPr>
        </p:nvGraphicFramePr>
        <p:xfrm>
          <a:off x="777239" y="680936"/>
          <a:ext cx="7589521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4844374"/>
            <a:ext cx="7543800" cy="1188995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Grupo dos Dominados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42329"/>
              </p:ext>
            </p:extLst>
          </p:nvPr>
        </p:nvGraphicFramePr>
        <p:xfrm>
          <a:off x="777239" y="680936"/>
          <a:ext cx="7589521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Organização Final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 sz="4400"/>
              <a:t>Economia</a:t>
            </a:r>
            <a:br>
              <a:rPr lang="pt-BR" sz="4400"/>
            </a:br>
            <a:r>
              <a:rPr lang="pt-BR" sz="4400"/>
              <a:t>O Controle pelo Estado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D8B704-EF5A-4B7A-8FD8-F46903E3B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66560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Atividades econômicas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343A800-A877-4E1C-A317-F17844CF9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32337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sz="4400"/>
              <a:t>Cultura</a:t>
            </a:r>
            <a:br>
              <a:rPr lang="pt-BR" sz="4400"/>
            </a:br>
            <a:r>
              <a:rPr lang="pt-BR" sz="4400"/>
              <a:t>A profunda influência da religião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 dirty="0"/>
              <a:t>A religião influenciou sobretudo</a:t>
            </a:r>
            <a:endParaRPr lang="pt-BR"/>
          </a:p>
          <a:p>
            <a:r>
              <a:rPr lang="pt-BR"/>
              <a:t>Arte</a:t>
            </a:r>
          </a:p>
          <a:p>
            <a:r>
              <a:rPr lang="pt-BR"/>
              <a:t>Arquitetura</a:t>
            </a:r>
          </a:p>
          <a:p>
            <a:r>
              <a:rPr lang="pt-BR"/>
              <a:t>Política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683" r="24187" b="-3"/>
          <a:stretch/>
        </p:blipFill>
        <p:spPr bwMode="auto">
          <a:xfrm>
            <a:off x="6015427" y="1916318"/>
            <a:ext cx="2351332" cy="347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0" name="Rectangle 7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Religião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7740" r="24151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031" name="Straight Connector 7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b="1"/>
              <a:t>Politeístas</a:t>
            </a:r>
          </a:p>
          <a:p>
            <a:r>
              <a:rPr lang="pt-BR"/>
              <a:t>Cerimônias patrocinadas pelo Estado (culto oficial) e tinha (culto popular).</a:t>
            </a:r>
          </a:p>
          <a:p>
            <a:r>
              <a:rPr lang="pt-BR"/>
              <a:t>Culto </a:t>
            </a:r>
            <a:r>
              <a:rPr lang="pt-BR" dirty="0"/>
              <a:t>oficial</a:t>
            </a:r>
          </a:p>
          <a:p>
            <a:r>
              <a:rPr lang="pt-BR" dirty="0"/>
              <a:t>Culto popular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104" y="-188438"/>
            <a:ext cx="7543800" cy="1450757"/>
          </a:xfrm>
        </p:spPr>
        <p:txBody>
          <a:bodyPr/>
          <a:lstStyle/>
          <a:p>
            <a:r>
              <a:rPr lang="pt-BR" dirty="0"/>
              <a:t>Culto oficial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1905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1656184" cy="41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55172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Amom</a:t>
            </a:r>
            <a:r>
              <a:rPr lang="pt-BR" dirty="0"/>
              <a:t> – </a:t>
            </a:r>
            <a:r>
              <a:rPr lang="pt-BR" dirty="0" err="1"/>
              <a:t>Rá</a:t>
            </a:r>
            <a:r>
              <a:rPr lang="pt-BR" dirty="0"/>
              <a:t> – Fusão de </a:t>
            </a:r>
            <a:r>
              <a:rPr lang="pt-BR" dirty="0" err="1"/>
              <a:t>Rá</a:t>
            </a:r>
            <a:r>
              <a:rPr lang="pt-BR" dirty="0"/>
              <a:t> (deus do Sol e criador  do Mundo)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1252538"/>
            <a:ext cx="1905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923928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Amom</a:t>
            </a:r>
            <a:r>
              <a:rPr lang="pt-BR" dirty="0"/>
              <a:t> (deus protetor de </a:t>
            </a:r>
            <a:r>
              <a:rPr lang="pt-BR" dirty="0" err="1"/>
              <a:t>tebas</a:t>
            </a:r>
            <a:r>
              <a:rPr lang="pt-BR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Culto popular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486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1944216" cy="38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72816"/>
            <a:ext cx="1589867" cy="36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566124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Osíris – deus da vegetação</a:t>
            </a:r>
          </a:p>
          <a:p>
            <a:r>
              <a:rPr lang="pt-BR" dirty="0"/>
              <a:t>das forças da natureza e dos mortos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4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Isis – Deusa esposa de Osíris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28184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Hórus</a:t>
            </a:r>
            <a:r>
              <a:rPr lang="pt-BR" dirty="0"/>
              <a:t> – deus do céu, filho de Isis e Osíris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Mumificação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501" r="25345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886200" y="2198914"/>
            <a:ext cx="477610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processo da Mumificação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processo era levar a múmia para a Casa da Purificação ou Per-nefer, aonde o corpo era preparado.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Primeiramente o cérebro era extraído pelas cavidades nasais a partir do uso de finas pinças de ferro.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Alguns embalsamadores preenchiam a cavidade do cérebro com betume. O cérebro não era preservado.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próximo passo era remover os órgãos internos a partir de uma incisão no flanco esquerdo aonde , com uma faca de silex, eram retirados os pulmões, o fígado, estômago e intetinos. O coração era deixado no lugar, pois, segundo a tradição o coração era o lugar aonde residiam as emoções e não podia ser retirado.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400"/>
              <a:t>Egito Antigo</a:t>
            </a:r>
            <a:br>
              <a:rPr lang="pt-BR" sz="3400"/>
            </a:br>
            <a:r>
              <a:rPr lang="pt-BR" sz="3400"/>
              <a:t>um oásis em meio ao deserto.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48" r="30753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900"/>
              <a:t>Teve início por volta de 4000 a.C</a:t>
            </a:r>
          </a:p>
          <a:p>
            <a:r>
              <a:rPr lang="pt-BR" sz="1900"/>
              <a:t>Se desenvolveu em uma estreita faixa de terra no nordeste da áfrica.</a:t>
            </a:r>
          </a:p>
          <a:p>
            <a:r>
              <a:rPr lang="pt-BR" sz="1900"/>
              <a:t>Água – o rio Nilo fornecia água necessária à sobrevivência  e ao plantio</a:t>
            </a:r>
          </a:p>
          <a:p>
            <a:r>
              <a:rPr lang="pt-BR" sz="1900"/>
              <a:t>Solos Férteis – as cheias depositavam húmus em suas margens.</a:t>
            </a:r>
          </a:p>
          <a:p>
            <a:r>
              <a:rPr lang="pt-BR" sz="1900"/>
              <a:t>Construção diques, canais de irrigação para levar água do rio a regiões mais distantes, fazendo surgir uma das mais antigas civilizações.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947" r="30454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300"/>
              <a:t>Após a remoção dos órgãos o corpo erra coberto por um sal conhecido como </a:t>
            </a:r>
            <a:r>
              <a:rPr lang="pt-BR" sz="1300" err="1"/>
              <a:t>Natrão</a:t>
            </a:r>
            <a:r>
              <a:rPr lang="pt-BR" sz="1300"/>
              <a:t>, nome dado a proveniência deste sal, </a:t>
            </a:r>
            <a:r>
              <a:rPr lang="pt-BR" sz="1300" err="1"/>
              <a:t>Wadi</a:t>
            </a:r>
            <a:r>
              <a:rPr lang="pt-BR" sz="1300"/>
              <a:t> </a:t>
            </a:r>
            <a:r>
              <a:rPr lang="pt-BR" sz="1300" err="1"/>
              <a:t>El-Natrun</a:t>
            </a:r>
            <a:r>
              <a:rPr lang="pt-BR" sz="1300"/>
              <a:t>. O corpo então permanecia assim por cerca de 40 dias para desidratar. </a:t>
            </a:r>
            <a:br>
              <a:rPr lang="pt-BR" sz="1300"/>
            </a:br>
            <a:br>
              <a:rPr lang="pt-BR" sz="1300"/>
            </a:br>
            <a:r>
              <a:rPr lang="pt-BR" sz="1300"/>
              <a:t>Na próxima etapa o corpo era lavado e tratado com óleos aromáticos, bálsamos , goma arábica e cominho. Em certas épocas os órgãos internos eram embalsamados separadamente e colocados em vasos conhecidos como vasos </a:t>
            </a:r>
            <a:r>
              <a:rPr lang="pt-BR" sz="1300" err="1"/>
              <a:t>canopos</a:t>
            </a:r>
            <a:r>
              <a:rPr lang="pt-BR" sz="1300"/>
              <a:t>. </a:t>
            </a:r>
            <a:br>
              <a:rPr lang="pt-BR" sz="1300"/>
            </a:br>
            <a:br>
              <a:rPr lang="pt-BR" sz="1300"/>
            </a:br>
            <a:r>
              <a:rPr lang="pt-BR" sz="1300"/>
              <a:t>Também era de acordo com a época , os olhos eram cobertos com bolas de linho ou então eram extraídos e substituídos por olhos de vidro pintados. </a:t>
            </a:r>
            <a:br>
              <a:rPr lang="pt-BR" sz="1300"/>
            </a:br>
            <a:br>
              <a:rPr lang="pt-BR" sz="1300"/>
            </a:br>
            <a:r>
              <a:rPr lang="pt-BR" sz="1300"/>
              <a:t>Para manter a firmeza da pele uma camada de betume era aplicado sobre ela. Após esta fase o corpo estava pronto para ser coberto com bandagens de linho fino. Eram gastos entre 300 e 500 metros de linho por múmia. </a:t>
            </a:r>
            <a:br>
              <a:rPr lang="pt-BR" sz="1300"/>
            </a:br>
            <a:endParaRPr lang="pt-BR"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Escrita hieroglífica e papiro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Escrita Hieróglifos</a:t>
            </a:r>
          </a:p>
          <a:p>
            <a:r>
              <a:rPr lang="pt-BR" sz="1300">
                <a:solidFill>
                  <a:srgbClr val="FFFFFF"/>
                </a:solidFill>
              </a:rPr>
              <a:t>Decifrador – Frances Jean – François </a:t>
            </a:r>
            <a:r>
              <a:rPr lang="pt-BR" sz="1300" b="1">
                <a:solidFill>
                  <a:srgbClr val="FFFFFF"/>
                </a:solidFill>
              </a:rPr>
              <a:t>Champolion</a:t>
            </a:r>
          </a:p>
          <a:p>
            <a:r>
              <a:rPr lang="pt-BR" sz="1300" b="1">
                <a:solidFill>
                  <a:srgbClr val="FFFFFF"/>
                </a:solidFill>
              </a:rPr>
              <a:t>Decifrado a partir da pedra de Roseta em 1822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030" r="29600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400"/>
              <a:t>Arquitetura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592" r="12273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/>
              <a:t>Pirâmides</a:t>
            </a:r>
          </a:p>
          <a:p>
            <a:r>
              <a:rPr lang="pt-BR"/>
              <a:t>Quéfren, Quéops e </a:t>
            </a:r>
            <a:r>
              <a:rPr lang="pt-BR" err="1"/>
              <a:t>Miquerinos</a:t>
            </a:r>
            <a:r>
              <a:rPr lang="pt-BR"/>
              <a:t> encontradas em </a:t>
            </a:r>
            <a:r>
              <a:rPr lang="pt-BR" err="1"/>
              <a:t>Gizé</a:t>
            </a:r>
            <a:endParaRPr lang="pt-BR"/>
          </a:p>
          <a:p>
            <a:r>
              <a:rPr lang="pt-BR"/>
              <a:t>Sarcófago ficava em uma câmara secreta</a:t>
            </a:r>
            <a:endParaRPr lang="pt-BR" dirty="0"/>
          </a:p>
        </p:txBody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Rectangle 7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6344" y="634946"/>
            <a:ext cx="3615962" cy="1450757"/>
          </a:xfrm>
        </p:spPr>
        <p:txBody>
          <a:bodyPr>
            <a:normAutofit/>
          </a:bodyPr>
          <a:lstStyle/>
          <a:p>
            <a:r>
              <a:rPr lang="pt-BR"/>
              <a:t>Arte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3752" y="818612"/>
            <a:ext cx="2088525" cy="2414479"/>
          </a:xfrm>
          <a:prstGeom prst="rect">
            <a:avLst/>
          </a:prstGeom>
          <a:noFill/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56864" y="2601842"/>
            <a:ext cx="904711" cy="3231109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6344" y="2198914"/>
            <a:ext cx="3615962" cy="3670180"/>
          </a:xfrm>
        </p:spPr>
        <p:txBody>
          <a:bodyPr>
            <a:normAutofit/>
          </a:bodyPr>
          <a:lstStyle/>
          <a:p>
            <a:r>
              <a:rPr lang="pt-BR"/>
              <a:t>Escultura e pintura influenciada pela religião</a:t>
            </a:r>
          </a:p>
          <a:p>
            <a:r>
              <a:rPr lang="pt-BR"/>
              <a:t>Eram representadas por posturas regidas e respeitosa, geralmente com a cabeça e as pernas de perfil e o tronco de frente (postura hierática)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Ciência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DFEDA9-0D1C-4687-B29C-F7259F121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0214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706108"/>
            <a:ext cx="5182351" cy="5182351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dirty="0"/>
              <a:t>1 - Qual o papel da religião na sociedade egípcia?</a:t>
            </a:r>
            <a:endParaRPr lang="pt-BR"/>
          </a:p>
          <a:p>
            <a:r>
              <a:rPr lang="pt-BR" dirty="0"/>
              <a:t>2 – Por que os egípcios mumificavam os mortos?</a:t>
            </a:r>
            <a:endParaRPr lang="pt-BR"/>
          </a:p>
          <a:p>
            <a:r>
              <a:rPr lang="pt-BR" dirty="0"/>
              <a:t>3 – O que era o papiro?</a:t>
            </a:r>
            <a:endParaRPr lang="pt-BR"/>
          </a:p>
          <a:p>
            <a:r>
              <a:rPr lang="pt-BR" dirty="0"/>
              <a:t>4 – Faça uma dissertação </a:t>
            </a:r>
            <a:endParaRPr lang="pt-BR"/>
          </a:p>
          <a:p>
            <a:r>
              <a:rPr lang="pt-BR" dirty="0"/>
              <a:t>(aproximadamente 15 linhas)?</a:t>
            </a:r>
            <a:endParaRPr lang="pt-BR"/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1- Qual era o nome das primeiras comunidades?</a:t>
            </a:r>
            <a:endParaRPr lang="pt-BR"/>
          </a:p>
          <a:p>
            <a:r>
              <a:rPr lang="pt-BR" dirty="0"/>
              <a:t>2 – O Egito era Dividido antes da unificação era dividido de que forma?</a:t>
            </a:r>
            <a:endParaRPr lang="pt-BR"/>
          </a:p>
          <a:p>
            <a:r>
              <a:rPr lang="pt-BR" dirty="0"/>
              <a:t>4 – Faça uma dissertação </a:t>
            </a:r>
            <a:endParaRPr lang="pt-BR"/>
          </a:p>
          <a:p>
            <a:r>
              <a:rPr lang="pt-BR" dirty="0"/>
              <a:t>(aproximadamente 10 linhas)?</a:t>
            </a:r>
            <a:endParaRPr lang="pt-BR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Para conhecer mais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6644" y="1916318"/>
            <a:ext cx="2082607" cy="347101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r>
              <a:rPr lang="pt-BR" sz="1400"/>
              <a:t>Egito Antigo - Col. </a:t>
            </a:r>
            <a:r>
              <a:rPr lang="pt-BR" sz="1400" err="1"/>
              <a:t>L&amp;pm</a:t>
            </a:r>
            <a:r>
              <a:rPr lang="pt-BR" sz="1400"/>
              <a:t> </a:t>
            </a:r>
            <a:r>
              <a:rPr lang="pt-BR" sz="1400" err="1"/>
              <a:t>Pocket</a:t>
            </a:r>
            <a:r>
              <a:rPr lang="pt-BR" sz="1400"/>
              <a:t> </a:t>
            </a:r>
            <a:r>
              <a:rPr lang="pt-BR" sz="1400" err="1"/>
              <a:t>Encyclopaedia</a:t>
            </a:r>
            <a:endParaRPr lang="pt-BR" sz="1400"/>
          </a:p>
          <a:p>
            <a:r>
              <a:rPr lang="pt-BR" sz="1400"/>
              <a:t>Autor: </a:t>
            </a:r>
            <a:r>
              <a:rPr lang="pt-BR" sz="1400" err="1"/>
              <a:t>Desplancques</a:t>
            </a:r>
            <a:r>
              <a:rPr lang="pt-BR" sz="1400"/>
              <a:t> </a:t>
            </a:r>
            <a:r>
              <a:rPr lang="pt-BR" sz="1400" err="1"/>
              <a:t>Sophie</a:t>
            </a:r>
            <a:endParaRPr lang="pt-BR" sz="1400"/>
          </a:p>
          <a:p>
            <a:r>
              <a:rPr lang="pt-BR" sz="1400"/>
              <a:t>Editora: </a:t>
            </a:r>
            <a:r>
              <a:rPr lang="pt-BR" sz="1400" err="1"/>
              <a:t>L&amp;pm</a:t>
            </a:r>
            <a:r>
              <a:rPr lang="pt-BR" sz="1400"/>
              <a:t> </a:t>
            </a:r>
          </a:p>
          <a:p>
            <a:r>
              <a:rPr lang="pt-BR" sz="1400"/>
              <a:t>Categoria: Geografia e Historia / Historia Mundial</a:t>
            </a:r>
          </a:p>
          <a:p>
            <a:r>
              <a:rPr lang="pt-BR" sz="1400"/>
              <a:t>Os mistérios que envolvem o Egito Antigo surpreendem os historiadores até hoje: como, em menos de dois milênios, a civilização egípcia, um povo de caçadores, pescadores e coletores, se transformou em um dos primeiros Estados do mundo? Este livro apresenta, com base nas últimas pesquisas, os grandes períodos da época faraônica e revela curiosidades como a origem do termo “faraó” e quem foi o criador da escrita hieroglífica. Também analisa a política interna e externa dos reinados dos principais soberanos e oferece ao leitor meios para compreender as particularidades desta civilização que nasceu e prosperou às margens do rio Nilo.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872" y="1111753"/>
            <a:ext cx="2790265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Filmes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7654" y="1111753"/>
            <a:ext cx="3793047" cy="4628275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Cleópatra, dirigido por Joseph L. Mankiewicz.</a:t>
            </a:r>
          </a:p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A Múmia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Mapa do Egito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6592" y="1017414"/>
            <a:ext cx="3848740" cy="2848067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600px-Egito_pt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18668" y="640080"/>
            <a:ext cx="3602736" cy="3602736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sz="4100"/>
              <a:t>Evolução Política</a:t>
            </a:r>
            <a:br>
              <a:rPr lang="pt-BR" sz="4100"/>
            </a:br>
            <a:r>
              <a:rPr lang="pt-BR" sz="4100"/>
              <a:t>A longa história da terra dos faraós.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59901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700"/>
              <a:t>Período Pré – Dinástico (5000 – 3200 a.c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947" r="30454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Povos viviam em clãs </a:t>
            </a:r>
            <a:r>
              <a:rPr lang="pt-BR"/>
              <a:t>– </a:t>
            </a:r>
            <a:r>
              <a:rPr lang="pt-BR" err="1"/>
              <a:t>Nomos</a:t>
            </a:r>
            <a:endParaRPr lang="pt-BR"/>
          </a:p>
          <a:p>
            <a:r>
              <a:rPr lang="pt-BR" dirty="0" err="1"/>
              <a:t>Nomos</a:t>
            </a:r>
            <a:r>
              <a:rPr lang="pt-BR" dirty="0"/>
              <a:t> cooperava entre - si para a construção de canais etc.</a:t>
            </a:r>
            <a:endParaRPr lang="pt-BR"/>
          </a:p>
          <a:p>
            <a:r>
              <a:rPr lang="pt-BR" dirty="0"/>
              <a:t>Formaram dois reino </a:t>
            </a:r>
            <a:endParaRPr lang="pt-BR"/>
          </a:p>
          <a:p>
            <a:r>
              <a:rPr lang="pt-BR" dirty="0"/>
              <a:t>– </a:t>
            </a:r>
            <a:r>
              <a:rPr lang="pt-BR"/>
              <a:t>Reino baixo Egito –Norte</a:t>
            </a:r>
          </a:p>
          <a:p>
            <a:r>
              <a:rPr lang="pt-BR" dirty="0"/>
              <a:t> </a:t>
            </a:r>
            <a:r>
              <a:rPr lang="pt-BR"/>
              <a:t>- Alto Egito – Sul</a:t>
            </a:r>
          </a:p>
          <a:p>
            <a:r>
              <a:rPr lang="pt-BR" dirty="0"/>
              <a:t>3200 a.C – </a:t>
            </a:r>
            <a:r>
              <a:rPr lang="pt-BR" b="1" err="1"/>
              <a:t>Menés</a:t>
            </a:r>
            <a:r>
              <a:rPr lang="pt-BR" b="1"/>
              <a:t> unifica – primeira dinastia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Período Dinástico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756153"/>
            <a:ext cx="4088720" cy="3025652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Antigo Império </a:t>
            </a:r>
            <a:r>
              <a:rPr lang="pt-BR" dirty="0"/>
              <a:t>– 3200 – 2160 a.c </a:t>
            </a:r>
            <a:endParaRPr lang="pt-BR"/>
          </a:p>
          <a:p>
            <a:r>
              <a:rPr lang="pt-BR" b="1"/>
              <a:t>Primeira capital </a:t>
            </a:r>
            <a:r>
              <a:rPr lang="pt-BR" dirty="0"/>
              <a:t>– </a:t>
            </a:r>
            <a:r>
              <a:rPr lang="pt-BR" dirty="0" err="1"/>
              <a:t>Tínis</a:t>
            </a:r>
            <a:r>
              <a:rPr lang="pt-BR" dirty="0"/>
              <a:t> depois </a:t>
            </a:r>
            <a:r>
              <a:rPr lang="pt-BR" dirty="0" err="1"/>
              <a:t>Mênfis</a:t>
            </a:r>
            <a:endParaRPr lang="pt-BR"/>
          </a:p>
          <a:p>
            <a:r>
              <a:rPr lang="pt-BR" dirty="0"/>
              <a:t>Faraós – Quéops, </a:t>
            </a:r>
            <a:r>
              <a:rPr lang="pt-BR" dirty="0" err="1"/>
              <a:t>Quéfren</a:t>
            </a:r>
            <a:r>
              <a:rPr lang="pt-BR" dirty="0"/>
              <a:t> e </a:t>
            </a:r>
            <a:r>
              <a:rPr lang="pt-BR" dirty="0" err="1"/>
              <a:t>Miquerinos</a:t>
            </a:r>
            <a:r>
              <a:rPr lang="pt-BR" dirty="0"/>
              <a:t> (IV </a:t>
            </a:r>
            <a:r>
              <a:rPr lang="pt-BR" b="1"/>
              <a:t>dinastia responsáveis pela construção das mais famosas pirâmides egípcias</a:t>
            </a:r>
            <a:r>
              <a:rPr lang="pt-BR" b="1" dirty="0"/>
              <a:t>.</a:t>
            </a:r>
            <a:endParaRPr lang="pt-BR" b="1"/>
          </a:p>
          <a:p>
            <a:r>
              <a:rPr lang="pt-BR" dirty="0"/>
              <a:t>2400 – </a:t>
            </a:r>
            <a:r>
              <a:rPr lang="pt-BR"/>
              <a:t>revolta nos </a:t>
            </a:r>
            <a:r>
              <a:rPr lang="pt-BR" err="1"/>
              <a:t>Nomos</a:t>
            </a:r>
            <a:endParaRPr lang="pt-BR"/>
          </a:p>
          <a:p>
            <a:r>
              <a:rPr lang="pt-BR" dirty="0"/>
              <a:t>Período de Guerra Civil</a:t>
            </a:r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Médio império </a:t>
            </a:r>
            <a:r>
              <a:rPr lang="pt-BR" dirty="0"/>
              <a:t>(2160 – 1730 a.C)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48" r="30753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Representantes de </a:t>
            </a:r>
            <a:r>
              <a:rPr lang="pt-BR" b="1"/>
              <a:t>Tebas acaba com a revolta e essa vira a capital</a:t>
            </a:r>
            <a:r>
              <a:rPr lang="pt-BR" dirty="0"/>
              <a:t>.</a:t>
            </a:r>
          </a:p>
          <a:p>
            <a:r>
              <a:rPr lang="pt-BR" dirty="0"/>
              <a:t>Atingiu estabilidade econômica e </a:t>
            </a:r>
            <a:r>
              <a:rPr lang="pt-BR" b="1"/>
              <a:t>florescimento artístico, ampliação de fronteiras</a:t>
            </a:r>
          </a:p>
          <a:p>
            <a:r>
              <a:rPr lang="pt-BR" dirty="0"/>
              <a:t>1750 a.C invadida pelos hicsos dominaram a </a:t>
            </a:r>
            <a:r>
              <a:rPr lang="pt-BR" b="1"/>
              <a:t>região norte do Egito e estabeleceram em </a:t>
            </a:r>
            <a:r>
              <a:rPr lang="pt-BR" b="1" err="1"/>
              <a:t>Ávaris</a:t>
            </a:r>
            <a:r>
              <a:rPr lang="pt-BR" b="1"/>
              <a:t> permaneceu por 170 anos.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872" y="1111753"/>
            <a:ext cx="2790265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Novo império (1500 – 1085 a.C)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4927654" y="1111753"/>
            <a:ext cx="3793047" cy="4628275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Tebas restaura a unidade política, expulsando os hicsos.</a:t>
            </a:r>
          </a:p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Expansão militar egípcia.</a:t>
            </a:r>
          </a:p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Dominaram: Jerusalém, Damasco, Assur  e Babilônia.</a:t>
            </a:r>
          </a:p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Principais faraós: TutmésIII, Amenófis IV e Ramsés II foram os principais faraós desse período.</a:t>
            </a:r>
          </a:p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Por volta de 1167 a.C o império Egípcio ocorre revoltas e entra em decadência.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Decadência do Egito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C836442-B165-4645-AE8A-CB7CC2030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35928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Apresentação na tela (4:3)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Retrospectiva</vt:lpstr>
      <vt:lpstr>  Antigo EGITO</vt:lpstr>
      <vt:lpstr>Egito Antigo um oásis em meio ao deserto.</vt:lpstr>
      <vt:lpstr>Mapa do Egito</vt:lpstr>
      <vt:lpstr>Evolução Política A longa história da terra dos faraós.</vt:lpstr>
      <vt:lpstr>Período Pré – Dinástico (5000 – 3200 a.c</vt:lpstr>
      <vt:lpstr>Período Dinástico</vt:lpstr>
      <vt:lpstr>Médio império (2160 – 1730 a.C)</vt:lpstr>
      <vt:lpstr>Novo império (1500 – 1085 a.C)</vt:lpstr>
      <vt:lpstr>Decadência do Egito</vt:lpstr>
      <vt:lpstr>Sociedade A pirâmide formada por dominantes e dominados - Grupo dos Dominantes</vt:lpstr>
      <vt:lpstr>Grupo dos Dominados</vt:lpstr>
      <vt:lpstr>Organização Final</vt:lpstr>
      <vt:lpstr>Economia O Controle pelo Estado</vt:lpstr>
      <vt:lpstr>Atividades econômicas</vt:lpstr>
      <vt:lpstr>Cultura A profunda influência da religião</vt:lpstr>
      <vt:lpstr>Religião</vt:lpstr>
      <vt:lpstr>Culto oficial</vt:lpstr>
      <vt:lpstr>Culto popular</vt:lpstr>
      <vt:lpstr>Mumificação</vt:lpstr>
      <vt:lpstr>Apresentação do PowerPoint</vt:lpstr>
      <vt:lpstr>Apresentação do PowerPoint</vt:lpstr>
      <vt:lpstr>Escrita hieroglífica e papiro</vt:lpstr>
      <vt:lpstr>Arquitetura</vt:lpstr>
      <vt:lpstr>Arte</vt:lpstr>
      <vt:lpstr>Ciência</vt:lpstr>
      <vt:lpstr>questões</vt:lpstr>
      <vt:lpstr>Questões</vt:lpstr>
      <vt:lpstr>Para conhecer mais</vt:lpstr>
      <vt:lpstr>Filmes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Antigo EGITO</dc:title>
  <dc:creator>BRUNO FERREIRA</dc:creator>
  <cp:lastModifiedBy>BRUNO FERREIRA</cp:lastModifiedBy>
  <cp:revision>1</cp:revision>
  <dcterms:created xsi:type="dcterms:W3CDTF">2019-06-28T02:31:41Z</dcterms:created>
  <dcterms:modified xsi:type="dcterms:W3CDTF">2019-07-01T03:22:07Z</dcterms:modified>
</cp:coreProperties>
</file>