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519707-78C8-4DCB-ABEC-B602E8CB352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6BEAB52-D0DC-4148-A50A-67199943D4CD}">
      <dgm:prSet/>
      <dgm:spPr/>
      <dgm:t>
        <a:bodyPr/>
        <a:lstStyle/>
        <a:p>
          <a:r>
            <a:rPr lang="fr-FR"/>
            <a:t>AIMER</a:t>
          </a:r>
          <a:endParaRPr lang="en-US"/>
        </a:p>
      </dgm:t>
    </dgm:pt>
    <dgm:pt modelId="{AAD4AFE1-C178-4C13-A37A-B9154C1120FD}" type="parTrans" cxnId="{CF98C277-61E6-4DA3-9656-1D879668B68E}">
      <dgm:prSet/>
      <dgm:spPr/>
      <dgm:t>
        <a:bodyPr/>
        <a:lstStyle/>
        <a:p>
          <a:endParaRPr lang="en-US"/>
        </a:p>
      </dgm:t>
    </dgm:pt>
    <dgm:pt modelId="{B599365E-2693-4030-AB9B-3CC0225E7785}" type="sibTrans" cxnId="{CF98C277-61E6-4DA3-9656-1D879668B68E}">
      <dgm:prSet/>
      <dgm:spPr/>
      <dgm:t>
        <a:bodyPr/>
        <a:lstStyle/>
        <a:p>
          <a:endParaRPr lang="en-US"/>
        </a:p>
      </dgm:t>
    </dgm:pt>
    <dgm:pt modelId="{5D1B4370-7A9F-4B88-8504-861D554FE3D0}">
      <dgm:prSet/>
      <dgm:spPr/>
      <dgm:t>
        <a:bodyPr/>
        <a:lstStyle/>
        <a:p>
          <a:r>
            <a:rPr lang="fr-FR" b="1"/>
            <a:t>Imparfait</a:t>
          </a:r>
          <a:endParaRPr lang="en-US"/>
        </a:p>
      </dgm:t>
    </dgm:pt>
    <dgm:pt modelId="{7EA98FA4-75C5-4A55-9E48-F78E9D8A04EC}" type="parTrans" cxnId="{3FDAD0ED-E9F2-49E6-9718-CD8D249C228A}">
      <dgm:prSet/>
      <dgm:spPr/>
      <dgm:t>
        <a:bodyPr/>
        <a:lstStyle/>
        <a:p>
          <a:endParaRPr lang="en-US"/>
        </a:p>
      </dgm:t>
    </dgm:pt>
    <dgm:pt modelId="{BD88DFB1-ABB2-4A57-AA0A-E043E622E2AE}" type="sibTrans" cxnId="{3FDAD0ED-E9F2-49E6-9718-CD8D249C228A}">
      <dgm:prSet/>
      <dgm:spPr/>
      <dgm:t>
        <a:bodyPr/>
        <a:lstStyle/>
        <a:p>
          <a:endParaRPr lang="en-US"/>
        </a:p>
      </dgm:t>
    </dgm:pt>
    <dgm:pt modelId="{774368F8-83E3-4DF0-8ACF-93BA231D75C5}">
      <dgm:prSet/>
      <dgm:spPr/>
      <dgm:t>
        <a:bodyPr/>
        <a:lstStyle/>
        <a:p>
          <a:r>
            <a:rPr lang="fr-FR"/>
            <a:t>j'aim</a:t>
          </a:r>
          <a:r>
            <a:rPr lang="fr-FR" b="1"/>
            <a:t>ais</a:t>
          </a:r>
          <a:br>
            <a:rPr lang="fr-FR"/>
          </a:br>
          <a:r>
            <a:rPr lang="fr-FR"/>
            <a:t>tu aim</a:t>
          </a:r>
          <a:r>
            <a:rPr lang="fr-FR" b="1"/>
            <a:t>ais</a:t>
          </a:r>
          <a:br>
            <a:rPr lang="fr-FR"/>
          </a:br>
          <a:r>
            <a:rPr lang="fr-FR"/>
            <a:t>il aim</a:t>
          </a:r>
          <a:r>
            <a:rPr lang="fr-FR" b="1"/>
            <a:t>ait</a:t>
          </a:r>
          <a:br>
            <a:rPr lang="fr-FR"/>
          </a:br>
          <a:r>
            <a:rPr lang="fr-FR"/>
            <a:t>nous aim</a:t>
          </a:r>
          <a:r>
            <a:rPr lang="fr-FR" b="1"/>
            <a:t>ions</a:t>
          </a:r>
          <a:br>
            <a:rPr lang="fr-FR"/>
          </a:br>
          <a:r>
            <a:rPr lang="fr-FR"/>
            <a:t>vous aim</a:t>
          </a:r>
          <a:r>
            <a:rPr lang="fr-FR" b="1"/>
            <a:t>iez</a:t>
          </a:r>
          <a:br>
            <a:rPr lang="fr-FR"/>
          </a:br>
          <a:r>
            <a:rPr lang="fr-FR"/>
            <a:t>ils aim</a:t>
          </a:r>
          <a:r>
            <a:rPr lang="fr-FR" b="1"/>
            <a:t>aient</a:t>
          </a:r>
          <a:endParaRPr lang="en-US"/>
        </a:p>
      </dgm:t>
    </dgm:pt>
    <dgm:pt modelId="{E9AFB709-C48F-4232-B8DF-EC93E5BCE90D}" type="parTrans" cxnId="{015BB895-BFBA-42B9-8951-81938822E085}">
      <dgm:prSet/>
      <dgm:spPr/>
      <dgm:t>
        <a:bodyPr/>
        <a:lstStyle/>
        <a:p>
          <a:endParaRPr lang="en-US"/>
        </a:p>
      </dgm:t>
    </dgm:pt>
    <dgm:pt modelId="{3BDF00CE-7268-443D-82EE-8AA1B70C60B6}" type="sibTrans" cxnId="{015BB895-BFBA-42B9-8951-81938822E085}">
      <dgm:prSet/>
      <dgm:spPr/>
      <dgm:t>
        <a:bodyPr/>
        <a:lstStyle/>
        <a:p>
          <a:endParaRPr lang="en-US"/>
        </a:p>
      </dgm:t>
    </dgm:pt>
    <dgm:pt modelId="{E96A22FA-9F02-46BD-B5AF-E77BF6655ED7}" type="pres">
      <dgm:prSet presAssocID="{19519707-78C8-4DCB-ABEC-B602E8CB352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C15F0F-1A07-42A2-BBE1-9553653F2363}" type="pres">
      <dgm:prSet presAssocID="{E6BEAB52-D0DC-4148-A50A-67199943D4CD}" presName="hierRoot1" presStyleCnt="0"/>
      <dgm:spPr/>
    </dgm:pt>
    <dgm:pt modelId="{813863FF-F24A-4BDF-9A31-6ACF359A9D60}" type="pres">
      <dgm:prSet presAssocID="{E6BEAB52-D0DC-4148-A50A-67199943D4CD}" presName="composite" presStyleCnt="0"/>
      <dgm:spPr/>
    </dgm:pt>
    <dgm:pt modelId="{A6D8C138-B573-40FB-AE4C-43AF5EE0A5A2}" type="pres">
      <dgm:prSet presAssocID="{E6BEAB52-D0DC-4148-A50A-67199943D4CD}" presName="background" presStyleLbl="node0" presStyleIdx="0" presStyleCnt="3"/>
      <dgm:spPr/>
    </dgm:pt>
    <dgm:pt modelId="{7417CD8D-3DE0-420D-A6A5-53E2BC772FFD}" type="pres">
      <dgm:prSet presAssocID="{E6BEAB52-D0DC-4148-A50A-67199943D4CD}" presName="text" presStyleLbl="fgAcc0" presStyleIdx="0" presStyleCnt="3">
        <dgm:presLayoutVars>
          <dgm:chPref val="3"/>
        </dgm:presLayoutVars>
      </dgm:prSet>
      <dgm:spPr/>
    </dgm:pt>
    <dgm:pt modelId="{729B9051-23AF-449A-8271-564D178C4E79}" type="pres">
      <dgm:prSet presAssocID="{E6BEAB52-D0DC-4148-A50A-67199943D4CD}" presName="hierChild2" presStyleCnt="0"/>
      <dgm:spPr/>
    </dgm:pt>
    <dgm:pt modelId="{BC20600A-D04C-424B-ACFF-B9AA67B41725}" type="pres">
      <dgm:prSet presAssocID="{5D1B4370-7A9F-4B88-8504-861D554FE3D0}" presName="hierRoot1" presStyleCnt="0"/>
      <dgm:spPr/>
    </dgm:pt>
    <dgm:pt modelId="{67BC23FE-6AD3-4FA6-94FF-B96DA9DFC195}" type="pres">
      <dgm:prSet presAssocID="{5D1B4370-7A9F-4B88-8504-861D554FE3D0}" presName="composite" presStyleCnt="0"/>
      <dgm:spPr/>
    </dgm:pt>
    <dgm:pt modelId="{B3DA99F9-46B0-42D8-B1D8-D4355477491C}" type="pres">
      <dgm:prSet presAssocID="{5D1B4370-7A9F-4B88-8504-861D554FE3D0}" presName="background" presStyleLbl="node0" presStyleIdx="1" presStyleCnt="3"/>
      <dgm:spPr/>
    </dgm:pt>
    <dgm:pt modelId="{BFCDFDA9-E8EB-41BD-962E-FCC67AE349A5}" type="pres">
      <dgm:prSet presAssocID="{5D1B4370-7A9F-4B88-8504-861D554FE3D0}" presName="text" presStyleLbl="fgAcc0" presStyleIdx="1" presStyleCnt="3">
        <dgm:presLayoutVars>
          <dgm:chPref val="3"/>
        </dgm:presLayoutVars>
      </dgm:prSet>
      <dgm:spPr/>
    </dgm:pt>
    <dgm:pt modelId="{23E5EE1D-5499-4B70-AEED-1AB42D0823AF}" type="pres">
      <dgm:prSet presAssocID="{5D1B4370-7A9F-4B88-8504-861D554FE3D0}" presName="hierChild2" presStyleCnt="0"/>
      <dgm:spPr/>
    </dgm:pt>
    <dgm:pt modelId="{F3C3C280-351D-4856-9F48-89AAB234DBFF}" type="pres">
      <dgm:prSet presAssocID="{774368F8-83E3-4DF0-8ACF-93BA231D75C5}" presName="hierRoot1" presStyleCnt="0"/>
      <dgm:spPr/>
    </dgm:pt>
    <dgm:pt modelId="{B7F2A9F1-F2DF-4EB4-9C85-C55317B87096}" type="pres">
      <dgm:prSet presAssocID="{774368F8-83E3-4DF0-8ACF-93BA231D75C5}" presName="composite" presStyleCnt="0"/>
      <dgm:spPr/>
    </dgm:pt>
    <dgm:pt modelId="{435044DA-0417-48BC-98AE-6251EDE61139}" type="pres">
      <dgm:prSet presAssocID="{774368F8-83E3-4DF0-8ACF-93BA231D75C5}" presName="background" presStyleLbl="node0" presStyleIdx="2" presStyleCnt="3"/>
      <dgm:spPr/>
    </dgm:pt>
    <dgm:pt modelId="{9C0A974C-1A0F-4B0F-9725-0143AACBD191}" type="pres">
      <dgm:prSet presAssocID="{774368F8-83E3-4DF0-8ACF-93BA231D75C5}" presName="text" presStyleLbl="fgAcc0" presStyleIdx="2" presStyleCnt="3">
        <dgm:presLayoutVars>
          <dgm:chPref val="3"/>
        </dgm:presLayoutVars>
      </dgm:prSet>
      <dgm:spPr/>
    </dgm:pt>
    <dgm:pt modelId="{7302B7AD-B850-49EA-AB4A-676183BFDB58}" type="pres">
      <dgm:prSet presAssocID="{774368F8-83E3-4DF0-8ACF-93BA231D75C5}" presName="hierChild2" presStyleCnt="0"/>
      <dgm:spPr/>
    </dgm:pt>
  </dgm:ptLst>
  <dgm:cxnLst>
    <dgm:cxn modelId="{CF98C277-61E6-4DA3-9656-1D879668B68E}" srcId="{19519707-78C8-4DCB-ABEC-B602E8CB352C}" destId="{E6BEAB52-D0DC-4148-A50A-67199943D4CD}" srcOrd="0" destOrd="0" parTransId="{AAD4AFE1-C178-4C13-A37A-B9154C1120FD}" sibTransId="{B599365E-2693-4030-AB9B-3CC0225E7785}"/>
    <dgm:cxn modelId="{015BB895-BFBA-42B9-8951-81938822E085}" srcId="{19519707-78C8-4DCB-ABEC-B602E8CB352C}" destId="{774368F8-83E3-4DF0-8ACF-93BA231D75C5}" srcOrd="2" destOrd="0" parTransId="{E9AFB709-C48F-4232-B8DF-EC93E5BCE90D}" sibTransId="{3BDF00CE-7268-443D-82EE-8AA1B70C60B6}"/>
    <dgm:cxn modelId="{CD21B79C-801A-4859-9EC9-868DAA95F30A}" type="presOf" srcId="{E6BEAB52-D0DC-4148-A50A-67199943D4CD}" destId="{7417CD8D-3DE0-420D-A6A5-53E2BC772FFD}" srcOrd="0" destOrd="0" presId="urn:microsoft.com/office/officeart/2005/8/layout/hierarchy1"/>
    <dgm:cxn modelId="{68F06EA9-3EB4-418A-BCC1-BD00AC727AFC}" type="presOf" srcId="{774368F8-83E3-4DF0-8ACF-93BA231D75C5}" destId="{9C0A974C-1A0F-4B0F-9725-0143AACBD191}" srcOrd="0" destOrd="0" presId="urn:microsoft.com/office/officeart/2005/8/layout/hierarchy1"/>
    <dgm:cxn modelId="{E3E208AB-211C-4785-971F-0FDBB5474365}" type="presOf" srcId="{19519707-78C8-4DCB-ABEC-B602E8CB352C}" destId="{E96A22FA-9F02-46BD-B5AF-E77BF6655ED7}" srcOrd="0" destOrd="0" presId="urn:microsoft.com/office/officeart/2005/8/layout/hierarchy1"/>
    <dgm:cxn modelId="{0F0BF4C6-B6FB-4684-89F4-2B57BD8EF0A6}" type="presOf" srcId="{5D1B4370-7A9F-4B88-8504-861D554FE3D0}" destId="{BFCDFDA9-E8EB-41BD-962E-FCC67AE349A5}" srcOrd="0" destOrd="0" presId="urn:microsoft.com/office/officeart/2005/8/layout/hierarchy1"/>
    <dgm:cxn modelId="{3FDAD0ED-E9F2-49E6-9718-CD8D249C228A}" srcId="{19519707-78C8-4DCB-ABEC-B602E8CB352C}" destId="{5D1B4370-7A9F-4B88-8504-861D554FE3D0}" srcOrd="1" destOrd="0" parTransId="{7EA98FA4-75C5-4A55-9E48-F78E9D8A04EC}" sibTransId="{BD88DFB1-ABB2-4A57-AA0A-E043E622E2AE}"/>
    <dgm:cxn modelId="{F1FB7F1D-B164-4047-9EB2-C1B9CCA0C3B8}" type="presParOf" srcId="{E96A22FA-9F02-46BD-B5AF-E77BF6655ED7}" destId="{35C15F0F-1A07-42A2-BBE1-9553653F2363}" srcOrd="0" destOrd="0" presId="urn:microsoft.com/office/officeart/2005/8/layout/hierarchy1"/>
    <dgm:cxn modelId="{283258C9-6A9F-418E-84F0-B58726AD3DAD}" type="presParOf" srcId="{35C15F0F-1A07-42A2-BBE1-9553653F2363}" destId="{813863FF-F24A-4BDF-9A31-6ACF359A9D60}" srcOrd="0" destOrd="0" presId="urn:microsoft.com/office/officeart/2005/8/layout/hierarchy1"/>
    <dgm:cxn modelId="{CC4267CB-BDD0-44C9-8D43-97F8AE9A4A40}" type="presParOf" srcId="{813863FF-F24A-4BDF-9A31-6ACF359A9D60}" destId="{A6D8C138-B573-40FB-AE4C-43AF5EE0A5A2}" srcOrd="0" destOrd="0" presId="urn:microsoft.com/office/officeart/2005/8/layout/hierarchy1"/>
    <dgm:cxn modelId="{6BBE6870-A250-43D0-A21D-C0B6905D170C}" type="presParOf" srcId="{813863FF-F24A-4BDF-9A31-6ACF359A9D60}" destId="{7417CD8D-3DE0-420D-A6A5-53E2BC772FFD}" srcOrd="1" destOrd="0" presId="urn:microsoft.com/office/officeart/2005/8/layout/hierarchy1"/>
    <dgm:cxn modelId="{B37EF464-D763-418E-A728-498C5217A9F6}" type="presParOf" srcId="{35C15F0F-1A07-42A2-BBE1-9553653F2363}" destId="{729B9051-23AF-449A-8271-564D178C4E79}" srcOrd="1" destOrd="0" presId="urn:microsoft.com/office/officeart/2005/8/layout/hierarchy1"/>
    <dgm:cxn modelId="{A049A7BD-7D88-43F8-82C1-10271B6DDB24}" type="presParOf" srcId="{E96A22FA-9F02-46BD-B5AF-E77BF6655ED7}" destId="{BC20600A-D04C-424B-ACFF-B9AA67B41725}" srcOrd="1" destOrd="0" presId="urn:microsoft.com/office/officeart/2005/8/layout/hierarchy1"/>
    <dgm:cxn modelId="{A61CA176-5400-4DCA-AF2C-276363135A83}" type="presParOf" srcId="{BC20600A-D04C-424B-ACFF-B9AA67B41725}" destId="{67BC23FE-6AD3-4FA6-94FF-B96DA9DFC195}" srcOrd="0" destOrd="0" presId="urn:microsoft.com/office/officeart/2005/8/layout/hierarchy1"/>
    <dgm:cxn modelId="{1B389155-78D1-4C6F-B773-4EE048CEF4E9}" type="presParOf" srcId="{67BC23FE-6AD3-4FA6-94FF-B96DA9DFC195}" destId="{B3DA99F9-46B0-42D8-B1D8-D4355477491C}" srcOrd="0" destOrd="0" presId="urn:microsoft.com/office/officeart/2005/8/layout/hierarchy1"/>
    <dgm:cxn modelId="{CBFF895B-473A-4B95-8ED2-5FC01EECEB04}" type="presParOf" srcId="{67BC23FE-6AD3-4FA6-94FF-B96DA9DFC195}" destId="{BFCDFDA9-E8EB-41BD-962E-FCC67AE349A5}" srcOrd="1" destOrd="0" presId="urn:microsoft.com/office/officeart/2005/8/layout/hierarchy1"/>
    <dgm:cxn modelId="{5D9A0C8A-7A74-4A95-89D6-4854ECA1270D}" type="presParOf" srcId="{BC20600A-D04C-424B-ACFF-B9AA67B41725}" destId="{23E5EE1D-5499-4B70-AEED-1AB42D0823AF}" srcOrd="1" destOrd="0" presId="urn:microsoft.com/office/officeart/2005/8/layout/hierarchy1"/>
    <dgm:cxn modelId="{CCC372FC-3AE0-406E-A880-D3F399AB2867}" type="presParOf" srcId="{E96A22FA-9F02-46BD-B5AF-E77BF6655ED7}" destId="{F3C3C280-351D-4856-9F48-89AAB234DBFF}" srcOrd="2" destOrd="0" presId="urn:microsoft.com/office/officeart/2005/8/layout/hierarchy1"/>
    <dgm:cxn modelId="{BB37D1FD-2D02-4E31-AADF-7A06A7EF1F22}" type="presParOf" srcId="{F3C3C280-351D-4856-9F48-89AAB234DBFF}" destId="{B7F2A9F1-F2DF-4EB4-9C85-C55317B87096}" srcOrd="0" destOrd="0" presId="urn:microsoft.com/office/officeart/2005/8/layout/hierarchy1"/>
    <dgm:cxn modelId="{D2054E2C-69B5-48B5-849C-9F0AA513802D}" type="presParOf" srcId="{B7F2A9F1-F2DF-4EB4-9C85-C55317B87096}" destId="{435044DA-0417-48BC-98AE-6251EDE61139}" srcOrd="0" destOrd="0" presId="urn:microsoft.com/office/officeart/2005/8/layout/hierarchy1"/>
    <dgm:cxn modelId="{BEA93171-DD3A-4128-BE06-62AEE69CE0FF}" type="presParOf" srcId="{B7F2A9F1-F2DF-4EB4-9C85-C55317B87096}" destId="{9C0A974C-1A0F-4B0F-9725-0143AACBD191}" srcOrd="1" destOrd="0" presId="urn:microsoft.com/office/officeart/2005/8/layout/hierarchy1"/>
    <dgm:cxn modelId="{4F50A30C-8DEC-4CCE-B368-4C421CE44CAD}" type="presParOf" srcId="{F3C3C280-351D-4856-9F48-89AAB234DBFF}" destId="{7302B7AD-B850-49EA-AB4A-676183BFDB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108EBE-118F-4C8A-8592-02940113326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A1DB4E-6FC1-461D-8638-3102D97E647A}">
      <dgm:prSet/>
      <dgm:spPr/>
      <dgm:t>
        <a:bodyPr/>
        <a:lstStyle/>
        <a:p>
          <a:r>
            <a:rPr lang="fr-FR"/>
            <a:t>GRANDIR</a:t>
          </a:r>
          <a:endParaRPr lang="en-US"/>
        </a:p>
      </dgm:t>
    </dgm:pt>
    <dgm:pt modelId="{6ABC6322-230D-4B88-9C1A-A38B4AD02F3B}" type="parTrans" cxnId="{F5737EE5-D85B-4636-84A7-0C790DEE9EE5}">
      <dgm:prSet/>
      <dgm:spPr/>
      <dgm:t>
        <a:bodyPr/>
        <a:lstStyle/>
        <a:p>
          <a:endParaRPr lang="en-US"/>
        </a:p>
      </dgm:t>
    </dgm:pt>
    <dgm:pt modelId="{478900E8-5650-4CAA-98DC-9C599A4DC67C}" type="sibTrans" cxnId="{F5737EE5-D85B-4636-84A7-0C790DEE9EE5}">
      <dgm:prSet/>
      <dgm:spPr/>
      <dgm:t>
        <a:bodyPr/>
        <a:lstStyle/>
        <a:p>
          <a:endParaRPr lang="en-US"/>
        </a:p>
      </dgm:t>
    </dgm:pt>
    <dgm:pt modelId="{11816EBA-7325-46B1-B7A3-4137DE91E8E2}">
      <dgm:prSet/>
      <dgm:spPr/>
      <dgm:t>
        <a:bodyPr/>
        <a:lstStyle/>
        <a:p>
          <a:r>
            <a:rPr lang="fr-FR" b="1"/>
            <a:t>Imparfait</a:t>
          </a:r>
          <a:endParaRPr lang="en-US"/>
        </a:p>
      </dgm:t>
    </dgm:pt>
    <dgm:pt modelId="{D9FD7263-EA79-4896-A3DE-5438ED20544B}" type="parTrans" cxnId="{9E809B46-16A0-4673-A7A8-9F58CF3A92F6}">
      <dgm:prSet/>
      <dgm:spPr/>
      <dgm:t>
        <a:bodyPr/>
        <a:lstStyle/>
        <a:p>
          <a:endParaRPr lang="en-US"/>
        </a:p>
      </dgm:t>
    </dgm:pt>
    <dgm:pt modelId="{55098F0C-0A8F-4025-A077-DF7D3A0A84C3}" type="sibTrans" cxnId="{9E809B46-16A0-4673-A7A8-9F58CF3A92F6}">
      <dgm:prSet/>
      <dgm:spPr/>
      <dgm:t>
        <a:bodyPr/>
        <a:lstStyle/>
        <a:p>
          <a:endParaRPr lang="en-US"/>
        </a:p>
      </dgm:t>
    </dgm:pt>
    <dgm:pt modelId="{6C8E4BBB-3872-4331-BB1F-96A4EA7F33D3}">
      <dgm:prSet/>
      <dgm:spPr/>
      <dgm:t>
        <a:bodyPr/>
        <a:lstStyle/>
        <a:p>
          <a:r>
            <a:rPr lang="fr-FR"/>
            <a:t>je grand</a:t>
          </a:r>
          <a:r>
            <a:rPr lang="fr-FR" b="1"/>
            <a:t>issais</a:t>
          </a:r>
          <a:br>
            <a:rPr lang="fr-FR"/>
          </a:br>
          <a:r>
            <a:rPr lang="fr-FR"/>
            <a:t>tu grand</a:t>
          </a:r>
          <a:r>
            <a:rPr lang="fr-FR" b="1"/>
            <a:t>issais</a:t>
          </a:r>
          <a:br>
            <a:rPr lang="fr-FR"/>
          </a:br>
          <a:r>
            <a:rPr lang="fr-FR"/>
            <a:t>il grand</a:t>
          </a:r>
          <a:r>
            <a:rPr lang="fr-FR" b="1"/>
            <a:t>issait</a:t>
          </a:r>
          <a:br>
            <a:rPr lang="fr-FR"/>
          </a:br>
          <a:r>
            <a:rPr lang="fr-FR"/>
            <a:t>nous grand</a:t>
          </a:r>
          <a:r>
            <a:rPr lang="fr-FR" b="1"/>
            <a:t>issions</a:t>
          </a:r>
          <a:br>
            <a:rPr lang="fr-FR"/>
          </a:br>
          <a:r>
            <a:rPr lang="fr-FR"/>
            <a:t>vous grand</a:t>
          </a:r>
          <a:r>
            <a:rPr lang="fr-FR" b="1"/>
            <a:t>issiez</a:t>
          </a:r>
          <a:br>
            <a:rPr lang="fr-FR"/>
          </a:br>
          <a:r>
            <a:rPr lang="fr-FR"/>
            <a:t>ils grand</a:t>
          </a:r>
          <a:r>
            <a:rPr lang="fr-FR" b="1"/>
            <a:t>issaient</a:t>
          </a:r>
          <a:endParaRPr lang="en-US"/>
        </a:p>
      </dgm:t>
    </dgm:pt>
    <dgm:pt modelId="{C0EEED6E-F631-431F-A7DD-CFE627FF0BC7}" type="parTrans" cxnId="{FF4ECFE4-98A5-4AC5-B1EB-851D8DC63BAD}">
      <dgm:prSet/>
      <dgm:spPr/>
      <dgm:t>
        <a:bodyPr/>
        <a:lstStyle/>
        <a:p>
          <a:endParaRPr lang="en-US"/>
        </a:p>
      </dgm:t>
    </dgm:pt>
    <dgm:pt modelId="{D30E6582-E17C-494F-906C-908547CCE658}" type="sibTrans" cxnId="{FF4ECFE4-98A5-4AC5-B1EB-851D8DC63BAD}">
      <dgm:prSet/>
      <dgm:spPr/>
      <dgm:t>
        <a:bodyPr/>
        <a:lstStyle/>
        <a:p>
          <a:endParaRPr lang="en-US"/>
        </a:p>
      </dgm:t>
    </dgm:pt>
    <dgm:pt modelId="{510F11B9-11A3-47A5-B81B-1927ED62783C}" type="pres">
      <dgm:prSet presAssocID="{FC108EBE-118F-4C8A-8592-02940113326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887DDA-6476-4113-B6DD-35DDC141C46E}" type="pres">
      <dgm:prSet presAssocID="{E4A1DB4E-6FC1-461D-8638-3102D97E647A}" presName="hierRoot1" presStyleCnt="0"/>
      <dgm:spPr/>
    </dgm:pt>
    <dgm:pt modelId="{331453A7-2EB1-4CA4-9C36-C5AA57C8FA49}" type="pres">
      <dgm:prSet presAssocID="{E4A1DB4E-6FC1-461D-8638-3102D97E647A}" presName="composite" presStyleCnt="0"/>
      <dgm:spPr/>
    </dgm:pt>
    <dgm:pt modelId="{ADA27E9A-80D0-498C-9458-02CEB3FD5B24}" type="pres">
      <dgm:prSet presAssocID="{E4A1DB4E-6FC1-461D-8638-3102D97E647A}" presName="background" presStyleLbl="node0" presStyleIdx="0" presStyleCnt="3"/>
      <dgm:spPr/>
    </dgm:pt>
    <dgm:pt modelId="{AFBC7676-50C6-4DB6-92EA-64E8643EC41F}" type="pres">
      <dgm:prSet presAssocID="{E4A1DB4E-6FC1-461D-8638-3102D97E647A}" presName="text" presStyleLbl="fgAcc0" presStyleIdx="0" presStyleCnt="3">
        <dgm:presLayoutVars>
          <dgm:chPref val="3"/>
        </dgm:presLayoutVars>
      </dgm:prSet>
      <dgm:spPr/>
    </dgm:pt>
    <dgm:pt modelId="{D6BB2FC4-4B4B-4ABB-8D42-088E00DD758D}" type="pres">
      <dgm:prSet presAssocID="{E4A1DB4E-6FC1-461D-8638-3102D97E647A}" presName="hierChild2" presStyleCnt="0"/>
      <dgm:spPr/>
    </dgm:pt>
    <dgm:pt modelId="{B82DB29F-24BA-42EF-A5D9-4CBFD08E5F86}" type="pres">
      <dgm:prSet presAssocID="{11816EBA-7325-46B1-B7A3-4137DE91E8E2}" presName="hierRoot1" presStyleCnt="0"/>
      <dgm:spPr/>
    </dgm:pt>
    <dgm:pt modelId="{95FC141C-262F-49C7-BC9B-D73968CADACD}" type="pres">
      <dgm:prSet presAssocID="{11816EBA-7325-46B1-B7A3-4137DE91E8E2}" presName="composite" presStyleCnt="0"/>
      <dgm:spPr/>
    </dgm:pt>
    <dgm:pt modelId="{161DF004-F651-4C7B-AE68-9E6D497AB143}" type="pres">
      <dgm:prSet presAssocID="{11816EBA-7325-46B1-B7A3-4137DE91E8E2}" presName="background" presStyleLbl="node0" presStyleIdx="1" presStyleCnt="3"/>
      <dgm:spPr/>
    </dgm:pt>
    <dgm:pt modelId="{B3CE535C-EFED-49DF-A8AF-92DC99B6E5B9}" type="pres">
      <dgm:prSet presAssocID="{11816EBA-7325-46B1-B7A3-4137DE91E8E2}" presName="text" presStyleLbl="fgAcc0" presStyleIdx="1" presStyleCnt="3">
        <dgm:presLayoutVars>
          <dgm:chPref val="3"/>
        </dgm:presLayoutVars>
      </dgm:prSet>
      <dgm:spPr/>
    </dgm:pt>
    <dgm:pt modelId="{987C3188-BF64-43CC-AD8B-2DC937E13339}" type="pres">
      <dgm:prSet presAssocID="{11816EBA-7325-46B1-B7A3-4137DE91E8E2}" presName="hierChild2" presStyleCnt="0"/>
      <dgm:spPr/>
    </dgm:pt>
    <dgm:pt modelId="{7FD29A9E-E595-4294-B31C-33A7CFE5B544}" type="pres">
      <dgm:prSet presAssocID="{6C8E4BBB-3872-4331-BB1F-96A4EA7F33D3}" presName="hierRoot1" presStyleCnt="0"/>
      <dgm:spPr/>
    </dgm:pt>
    <dgm:pt modelId="{BE3901AA-15A6-4E2A-98E0-EC070357EF77}" type="pres">
      <dgm:prSet presAssocID="{6C8E4BBB-3872-4331-BB1F-96A4EA7F33D3}" presName="composite" presStyleCnt="0"/>
      <dgm:spPr/>
    </dgm:pt>
    <dgm:pt modelId="{79CD5ECE-B0A4-4CC7-B5FF-4BD991866355}" type="pres">
      <dgm:prSet presAssocID="{6C8E4BBB-3872-4331-BB1F-96A4EA7F33D3}" presName="background" presStyleLbl="node0" presStyleIdx="2" presStyleCnt="3"/>
      <dgm:spPr/>
    </dgm:pt>
    <dgm:pt modelId="{2EA893CD-70FF-4265-A2BA-C08F63A2EB68}" type="pres">
      <dgm:prSet presAssocID="{6C8E4BBB-3872-4331-BB1F-96A4EA7F33D3}" presName="text" presStyleLbl="fgAcc0" presStyleIdx="2" presStyleCnt="3">
        <dgm:presLayoutVars>
          <dgm:chPref val="3"/>
        </dgm:presLayoutVars>
      </dgm:prSet>
      <dgm:spPr/>
    </dgm:pt>
    <dgm:pt modelId="{FC0C3158-65CD-4BB2-9D1C-4F03A21BC74E}" type="pres">
      <dgm:prSet presAssocID="{6C8E4BBB-3872-4331-BB1F-96A4EA7F33D3}" presName="hierChild2" presStyleCnt="0"/>
      <dgm:spPr/>
    </dgm:pt>
  </dgm:ptLst>
  <dgm:cxnLst>
    <dgm:cxn modelId="{A5CE5535-B2BB-4631-A897-70E1C75B6049}" type="presOf" srcId="{11816EBA-7325-46B1-B7A3-4137DE91E8E2}" destId="{B3CE535C-EFED-49DF-A8AF-92DC99B6E5B9}" srcOrd="0" destOrd="0" presId="urn:microsoft.com/office/officeart/2005/8/layout/hierarchy1"/>
    <dgm:cxn modelId="{7BB4FF43-E192-4F10-92EA-863A545ACC6B}" type="presOf" srcId="{FC108EBE-118F-4C8A-8592-02940113326F}" destId="{510F11B9-11A3-47A5-B81B-1927ED62783C}" srcOrd="0" destOrd="0" presId="urn:microsoft.com/office/officeart/2005/8/layout/hierarchy1"/>
    <dgm:cxn modelId="{8E085E64-7585-48A3-9999-B8C1F91187A2}" type="presOf" srcId="{E4A1DB4E-6FC1-461D-8638-3102D97E647A}" destId="{AFBC7676-50C6-4DB6-92EA-64E8643EC41F}" srcOrd="0" destOrd="0" presId="urn:microsoft.com/office/officeart/2005/8/layout/hierarchy1"/>
    <dgm:cxn modelId="{9E809B46-16A0-4673-A7A8-9F58CF3A92F6}" srcId="{FC108EBE-118F-4C8A-8592-02940113326F}" destId="{11816EBA-7325-46B1-B7A3-4137DE91E8E2}" srcOrd="1" destOrd="0" parTransId="{D9FD7263-EA79-4896-A3DE-5438ED20544B}" sibTransId="{55098F0C-0A8F-4025-A077-DF7D3A0A84C3}"/>
    <dgm:cxn modelId="{529D84D7-0322-40BF-A6A7-9CFA42CA4038}" type="presOf" srcId="{6C8E4BBB-3872-4331-BB1F-96A4EA7F33D3}" destId="{2EA893CD-70FF-4265-A2BA-C08F63A2EB68}" srcOrd="0" destOrd="0" presId="urn:microsoft.com/office/officeart/2005/8/layout/hierarchy1"/>
    <dgm:cxn modelId="{FF4ECFE4-98A5-4AC5-B1EB-851D8DC63BAD}" srcId="{FC108EBE-118F-4C8A-8592-02940113326F}" destId="{6C8E4BBB-3872-4331-BB1F-96A4EA7F33D3}" srcOrd="2" destOrd="0" parTransId="{C0EEED6E-F631-431F-A7DD-CFE627FF0BC7}" sibTransId="{D30E6582-E17C-494F-906C-908547CCE658}"/>
    <dgm:cxn modelId="{F5737EE5-D85B-4636-84A7-0C790DEE9EE5}" srcId="{FC108EBE-118F-4C8A-8592-02940113326F}" destId="{E4A1DB4E-6FC1-461D-8638-3102D97E647A}" srcOrd="0" destOrd="0" parTransId="{6ABC6322-230D-4B88-9C1A-A38B4AD02F3B}" sibTransId="{478900E8-5650-4CAA-98DC-9C599A4DC67C}"/>
    <dgm:cxn modelId="{8C8F7CE1-6FB6-4B27-9988-F79A2178D833}" type="presParOf" srcId="{510F11B9-11A3-47A5-B81B-1927ED62783C}" destId="{FA887DDA-6476-4113-B6DD-35DDC141C46E}" srcOrd="0" destOrd="0" presId="urn:microsoft.com/office/officeart/2005/8/layout/hierarchy1"/>
    <dgm:cxn modelId="{06483119-92F6-4F83-81DB-20F54774E84F}" type="presParOf" srcId="{FA887DDA-6476-4113-B6DD-35DDC141C46E}" destId="{331453A7-2EB1-4CA4-9C36-C5AA57C8FA49}" srcOrd="0" destOrd="0" presId="urn:microsoft.com/office/officeart/2005/8/layout/hierarchy1"/>
    <dgm:cxn modelId="{0B59679B-4362-4FCC-9C6E-36F8BFE9BF15}" type="presParOf" srcId="{331453A7-2EB1-4CA4-9C36-C5AA57C8FA49}" destId="{ADA27E9A-80D0-498C-9458-02CEB3FD5B24}" srcOrd="0" destOrd="0" presId="urn:microsoft.com/office/officeart/2005/8/layout/hierarchy1"/>
    <dgm:cxn modelId="{04C88F22-58E3-428D-AEC3-91F194379AB8}" type="presParOf" srcId="{331453A7-2EB1-4CA4-9C36-C5AA57C8FA49}" destId="{AFBC7676-50C6-4DB6-92EA-64E8643EC41F}" srcOrd="1" destOrd="0" presId="urn:microsoft.com/office/officeart/2005/8/layout/hierarchy1"/>
    <dgm:cxn modelId="{466674B6-77F6-4772-A5DF-5E5F99CCEE4D}" type="presParOf" srcId="{FA887DDA-6476-4113-B6DD-35DDC141C46E}" destId="{D6BB2FC4-4B4B-4ABB-8D42-088E00DD758D}" srcOrd="1" destOrd="0" presId="urn:microsoft.com/office/officeart/2005/8/layout/hierarchy1"/>
    <dgm:cxn modelId="{EF1B98F8-5F3A-4D23-925C-54AE38DD108E}" type="presParOf" srcId="{510F11B9-11A3-47A5-B81B-1927ED62783C}" destId="{B82DB29F-24BA-42EF-A5D9-4CBFD08E5F86}" srcOrd="1" destOrd="0" presId="urn:microsoft.com/office/officeart/2005/8/layout/hierarchy1"/>
    <dgm:cxn modelId="{2F8FE11B-5DB9-439A-9398-520214C49F0E}" type="presParOf" srcId="{B82DB29F-24BA-42EF-A5D9-4CBFD08E5F86}" destId="{95FC141C-262F-49C7-BC9B-D73968CADACD}" srcOrd="0" destOrd="0" presId="urn:microsoft.com/office/officeart/2005/8/layout/hierarchy1"/>
    <dgm:cxn modelId="{AF58FA58-C998-4370-A142-578269B4E7DB}" type="presParOf" srcId="{95FC141C-262F-49C7-BC9B-D73968CADACD}" destId="{161DF004-F651-4C7B-AE68-9E6D497AB143}" srcOrd="0" destOrd="0" presId="urn:microsoft.com/office/officeart/2005/8/layout/hierarchy1"/>
    <dgm:cxn modelId="{A706E095-AFE2-44DD-8D77-944779F8E873}" type="presParOf" srcId="{95FC141C-262F-49C7-BC9B-D73968CADACD}" destId="{B3CE535C-EFED-49DF-A8AF-92DC99B6E5B9}" srcOrd="1" destOrd="0" presId="urn:microsoft.com/office/officeart/2005/8/layout/hierarchy1"/>
    <dgm:cxn modelId="{30C3CA05-CA80-42E7-9A97-1919D65145A2}" type="presParOf" srcId="{B82DB29F-24BA-42EF-A5D9-4CBFD08E5F86}" destId="{987C3188-BF64-43CC-AD8B-2DC937E13339}" srcOrd="1" destOrd="0" presId="urn:microsoft.com/office/officeart/2005/8/layout/hierarchy1"/>
    <dgm:cxn modelId="{6E7ED111-A744-4EF5-9B3F-DF8674F1170F}" type="presParOf" srcId="{510F11B9-11A3-47A5-B81B-1927ED62783C}" destId="{7FD29A9E-E595-4294-B31C-33A7CFE5B544}" srcOrd="2" destOrd="0" presId="urn:microsoft.com/office/officeart/2005/8/layout/hierarchy1"/>
    <dgm:cxn modelId="{7EEC959A-227F-4E17-8508-17A1539BEA27}" type="presParOf" srcId="{7FD29A9E-E595-4294-B31C-33A7CFE5B544}" destId="{BE3901AA-15A6-4E2A-98E0-EC070357EF77}" srcOrd="0" destOrd="0" presId="urn:microsoft.com/office/officeart/2005/8/layout/hierarchy1"/>
    <dgm:cxn modelId="{DA015CDF-A80C-4A01-9E62-AD893D9F36DF}" type="presParOf" srcId="{BE3901AA-15A6-4E2A-98E0-EC070357EF77}" destId="{79CD5ECE-B0A4-4CC7-B5FF-4BD991866355}" srcOrd="0" destOrd="0" presId="urn:microsoft.com/office/officeart/2005/8/layout/hierarchy1"/>
    <dgm:cxn modelId="{4C4AA517-C323-489B-8353-6B1831BAF50D}" type="presParOf" srcId="{BE3901AA-15A6-4E2A-98E0-EC070357EF77}" destId="{2EA893CD-70FF-4265-A2BA-C08F63A2EB68}" srcOrd="1" destOrd="0" presId="urn:microsoft.com/office/officeart/2005/8/layout/hierarchy1"/>
    <dgm:cxn modelId="{9F6EBCD7-ABD5-483A-A6B3-0FEF4E6DF4F8}" type="presParOf" srcId="{7FD29A9E-E595-4294-B31C-33A7CFE5B544}" destId="{FC0C3158-65CD-4BB2-9D1C-4F03A21BC74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EF9DC8-F1A0-491E-8B09-FC4918B364B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3283B9-4E2F-4907-AF07-97D85409599B}">
      <dgm:prSet/>
      <dgm:spPr/>
      <dgm:t>
        <a:bodyPr/>
        <a:lstStyle/>
        <a:p>
          <a:pPr>
            <a:defRPr cap="all"/>
          </a:pPr>
          <a:r>
            <a:rPr lang="fr-FR"/>
            <a:t>JOINDRE</a:t>
          </a:r>
          <a:endParaRPr lang="en-US"/>
        </a:p>
      </dgm:t>
    </dgm:pt>
    <dgm:pt modelId="{CC0CBC51-0843-4727-BF5C-83DE37FF5557}" type="parTrans" cxnId="{8844C34E-E64E-4CA2-9A2F-488D493894F4}">
      <dgm:prSet/>
      <dgm:spPr/>
      <dgm:t>
        <a:bodyPr/>
        <a:lstStyle/>
        <a:p>
          <a:endParaRPr lang="en-US"/>
        </a:p>
      </dgm:t>
    </dgm:pt>
    <dgm:pt modelId="{03AB80C4-FEEE-4385-AF59-6651B15A558D}" type="sibTrans" cxnId="{8844C34E-E64E-4CA2-9A2F-488D493894F4}">
      <dgm:prSet/>
      <dgm:spPr/>
      <dgm:t>
        <a:bodyPr/>
        <a:lstStyle/>
        <a:p>
          <a:endParaRPr lang="en-US"/>
        </a:p>
      </dgm:t>
    </dgm:pt>
    <dgm:pt modelId="{9E17B6EA-50BF-4683-AEF0-7E18C7940762}">
      <dgm:prSet/>
      <dgm:spPr/>
      <dgm:t>
        <a:bodyPr/>
        <a:lstStyle/>
        <a:p>
          <a:pPr>
            <a:defRPr cap="all"/>
          </a:pPr>
          <a:r>
            <a:rPr lang="fr-FR" b="1"/>
            <a:t>Imparfait</a:t>
          </a:r>
          <a:endParaRPr lang="en-US"/>
        </a:p>
      </dgm:t>
    </dgm:pt>
    <dgm:pt modelId="{A34C02AE-BD15-4F9C-8E33-C40C14EF3105}" type="parTrans" cxnId="{6B846218-D793-4377-88DA-035BCD7F41A3}">
      <dgm:prSet/>
      <dgm:spPr/>
      <dgm:t>
        <a:bodyPr/>
        <a:lstStyle/>
        <a:p>
          <a:endParaRPr lang="en-US"/>
        </a:p>
      </dgm:t>
    </dgm:pt>
    <dgm:pt modelId="{A753AB75-3A5B-47EB-867C-86963E043822}" type="sibTrans" cxnId="{6B846218-D793-4377-88DA-035BCD7F41A3}">
      <dgm:prSet/>
      <dgm:spPr/>
      <dgm:t>
        <a:bodyPr/>
        <a:lstStyle/>
        <a:p>
          <a:endParaRPr lang="en-US"/>
        </a:p>
      </dgm:t>
    </dgm:pt>
    <dgm:pt modelId="{76435DD2-9491-4B4D-90A3-25D556039AF2}">
      <dgm:prSet/>
      <dgm:spPr/>
      <dgm:t>
        <a:bodyPr/>
        <a:lstStyle/>
        <a:p>
          <a:pPr>
            <a:defRPr cap="all"/>
          </a:pPr>
          <a:r>
            <a:rPr lang="fr-FR"/>
            <a:t>je joi</a:t>
          </a:r>
          <a:r>
            <a:rPr lang="fr-FR" b="1"/>
            <a:t>gnais</a:t>
          </a:r>
          <a:br>
            <a:rPr lang="fr-FR"/>
          </a:br>
          <a:r>
            <a:rPr lang="fr-FR"/>
            <a:t>tu joi</a:t>
          </a:r>
          <a:r>
            <a:rPr lang="fr-FR" b="1"/>
            <a:t>gnais</a:t>
          </a:r>
          <a:br>
            <a:rPr lang="fr-FR"/>
          </a:br>
          <a:r>
            <a:rPr lang="fr-FR"/>
            <a:t>il joi</a:t>
          </a:r>
          <a:r>
            <a:rPr lang="fr-FR" b="1"/>
            <a:t>gnait</a:t>
          </a:r>
          <a:br>
            <a:rPr lang="fr-FR"/>
          </a:br>
          <a:r>
            <a:rPr lang="fr-FR"/>
            <a:t>nous joi</a:t>
          </a:r>
          <a:r>
            <a:rPr lang="fr-FR" b="1"/>
            <a:t>gnions</a:t>
          </a:r>
          <a:br>
            <a:rPr lang="fr-FR"/>
          </a:br>
          <a:r>
            <a:rPr lang="fr-FR"/>
            <a:t>vous joi</a:t>
          </a:r>
          <a:r>
            <a:rPr lang="fr-FR" b="1"/>
            <a:t>gniez</a:t>
          </a:r>
          <a:br>
            <a:rPr lang="fr-FR"/>
          </a:br>
          <a:r>
            <a:rPr lang="fr-FR"/>
            <a:t>ils joi</a:t>
          </a:r>
          <a:r>
            <a:rPr lang="fr-FR" b="1"/>
            <a:t>gnaient</a:t>
          </a:r>
          <a:endParaRPr lang="en-US"/>
        </a:p>
      </dgm:t>
    </dgm:pt>
    <dgm:pt modelId="{D7B2ABE4-9A80-41DA-9DC2-60D95C66646A}" type="parTrans" cxnId="{5178D23F-03CF-4C4B-B7B4-42A2809A541B}">
      <dgm:prSet/>
      <dgm:spPr/>
      <dgm:t>
        <a:bodyPr/>
        <a:lstStyle/>
        <a:p>
          <a:endParaRPr lang="en-US"/>
        </a:p>
      </dgm:t>
    </dgm:pt>
    <dgm:pt modelId="{547939F7-F3F9-4842-8172-8067B28E62C1}" type="sibTrans" cxnId="{5178D23F-03CF-4C4B-B7B4-42A2809A541B}">
      <dgm:prSet/>
      <dgm:spPr/>
      <dgm:t>
        <a:bodyPr/>
        <a:lstStyle/>
        <a:p>
          <a:endParaRPr lang="en-US"/>
        </a:p>
      </dgm:t>
    </dgm:pt>
    <dgm:pt modelId="{8F79F9BB-0C1A-4F85-A3BB-CB8BE3561DB0}" type="pres">
      <dgm:prSet presAssocID="{F9EF9DC8-F1A0-491E-8B09-FC4918B364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D2D24C5-0C57-4AF4-B9F9-1B8D9D6FF4AD}" type="pres">
      <dgm:prSet presAssocID="{5E3283B9-4E2F-4907-AF07-97D85409599B}" presName="hierRoot1" presStyleCnt="0"/>
      <dgm:spPr/>
    </dgm:pt>
    <dgm:pt modelId="{B428CB45-038A-4D4C-B729-03C0F735AB5B}" type="pres">
      <dgm:prSet presAssocID="{5E3283B9-4E2F-4907-AF07-97D85409599B}" presName="composite" presStyleCnt="0"/>
      <dgm:spPr/>
    </dgm:pt>
    <dgm:pt modelId="{09957EF6-7421-45AF-B3F2-4C495A566144}" type="pres">
      <dgm:prSet presAssocID="{5E3283B9-4E2F-4907-AF07-97D85409599B}" presName="background" presStyleLbl="node0" presStyleIdx="0" presStyleCnt="3"/>
      <dgm:spPr/>
    </dgm:pt>
    <dgm:pt modelId="{9B973A98-DE54-4920-AA34-FBCBB1340614}" type="pres">
      <dgm:prSet presAssocID="{5E3283B9-4E2F-4907-AF07-97D85409599B}" presName="text" presStyleLbl="fgAcc0" presStyleIdx="0" presStyleCnt="3">
        <dgm:presLayoutVars>
          <dgm:chPref val="3"/>
        </dgm:presLayoutVars>
      </dgm:prSet>
      <dgm:spPr/>
    </dgm:pt>
    <dgm:pt modelId="{AC164B5B-93D0-489C-ABF3-4E1124D095E9}" type="pres">
      <dgm:prSet presAssocID="{5E3283B9-4E2F-4907-AF07-97D85409599B}" presName="hierChild2" presStyleCnt="0"/>
      <dgm:spPr/>
    </dgm:pt>
    <dgm:pt modelId="{5E0B896D-A5F1-490B-8F7E-5110C2D1BFD7}" type="pres">
      <dgm:prSet presAssocID="{9E17B6EA-50BF-4683-AEF0-7E18C7940762}" presName="hierRoot1" presStyleCnt="0"/>
      <dgm:spPr/>
    </dgm:pt>
    <dgm:pt modelId="{6DACEBB3-DAE9-44BC-9B96-1A8AFAA24B3A}" type="pres">
      <dgm:prSet presAssocID="{9E17B6EA-50BF-4683-AEF0-7E18C7940762}" presName="composite" presStyleCnt="0"/>
      <dgm:spPr/>
    </dgm:pt>
    <dgm:pt modelId="{99B66490-2C2E-4924-BF64-57F93AA47F04}" type="pres">
      <dgm:prSet presAssocID="{9E17B6EA-50BF-4683-AEF0-7E18C7940762}" presName="background" presStyleLbl="node0" presStyleIdx="1" presStyleCnt="3"/>
      <dgm:spPr/>
    </dgm:pt>
    <dgm:pt modelId="{48D0F6F1-A53E-47A1-8689-9597A557BFA4}" type="pres">
      <dgm:prSet presAssocID="{9E17B6EA-50BF-4683-AEF0-7E18C7940762}" presName="text" presStyleLbl="fgAcc0" presStyleIdx="1" presStyleCnt="3">
        <dgm:presLayoutVars>
          <dgm:chPref val="3"/>
        </dgm:presLayoutVars>
      </dgm:prSet>
      <dgm:spPr/>
    </dgm:pt>
    <dgm:pt modelId="{BD6C7F30-C378-46DA-92FC-8E96863D4740}" type="pres">
      <dgm:prSet presAssocID="{9E17B6EA-50BF-4683-AEF0-7E18C7940762}" presName="hierChild2" presStyleCnt="0"/>
      <dgm:spPr/>
    </dgm:pt>
    <dgm:pt modelId="{DB1C2C49-E7B3-4342-8B99-3DF83329B505}" type="pres">
      <dgm:prSet presAssocID="{76435DD2-9491-4B4D-90A3-25D556039AF2}" presName="hierRoot1" presStyleCnt="0"/>
      <dgm:spPr/>
    </dgm:pt>
    <dgm:pt modelId="{608E5390-8CA1-4225-BA40-FF8F400153A4}" type="pres">
      <dgm:prSet presAssocID="{76435DD2-9491-4B4D-90A3-25D556039AF2}" presName="composite" presStyleCnt="0"/>
      <dgm:spPr/>
    </dgm:pt>
    <dgm:pt modelId="{C6713CA2-8D7E-456D-8A79-AE58FEFEF922}" type="pres">
      <dgm:prSet presAssocID="{76435DD2-9491-4B4D-90A3-25D556039AF2}" presName="background" presStyleLbl="node0" presStyleIdx="2" presStyleCnt="3"/>
      <dgm:spPr/>
    </dgm:pt>
    <dgm:pt modelId="{979C179B-6A67-4C8B-817C-9E6541F691FF}" type="pres">
      <dgm:prSet presAssocID="{76435DD2-9491-4B4D-90A3-25D556039AF2}" presName="text" presStyleLbl="fgAcc0" presStyleIdx="2" presStyleCnt="3">
        <dgm:presLayoutVars>
          <dgm:chPref val="3"/>
        </dgm:presLayoutVars>
      </dgm:prSet>
      <dgm:spPr/>
    </dgm:pt>
    <dgm:pt modelId="{0E80BF6F-9BA9-414A-9A88-E432D48A5898}" type="pres">
      <dgm:prSet presAssocID="{76435DD2-9491-4B4D-90A3-25D556039AF2}" presName="hierChild2" presStyleCnt="0"/>
      <dgm:spPr/>
    </dgm:pt>
  </dgm:ptLst>
  <dgm:cxnLst>
    <dgm:cxn modelId="{700BD612-7DFC-4191-9A79-9B8A2F58E6A8}" type="presOf" srcId="{9E17B6EA-50BF-4683-AEF0-7E18C7940762}" destId="{48D0F6F1-A53E-47A1-8689-9597A557BFA4}" srcOrd="0" destOrd="0" presId="urn:microsoft.com/office/officeart/2005/8/layout/hierarchy1"/>
    <dgm:cxn modelId="{6B846218-D793-4377-88DA-035BCD7F41A3}" srcId="{F9EF9DC8-F1A0-491E-8B09-FC4918B364B8}" destId="{9E17B6EA-50BF-4683-AEF0-7E18C7940762}" srcOrd="1" destOrd="0" parTransId="{A34C02AE-BD15-4F9C-8E33-C40C14EF3105}" sibTransId="{A753AB75-3A5B-47EB-867C-86963E043822}"/>
    <dgm:cxn modelId="{5178D23F-03CF-4C4B-B7B4-42A2809A541B}" srcId="{F9EF9DC8-F1A0-491E-8B09-FC4918B364B8}" destId="{76435DD2-9491-4B4D-90A3-25D556039AF2}" srcOrd="2" destOrd="0" parTransId="{D7B2ABE4-9A80-41DA-9DC2-60D95C66646A}" sibTransId="{547939F7-F3F9-4842-8172-8067B28E62C1}"/>
    <dgm:cxn modelId="{8844C34E-E64E-4CA2-9A2F-488D493894F4}" srcId="{F9EF9DC8-F1A0-491E-8B09-FC4918B364B8}" destId="{5E3283B9-4E2F-4907-AF07-97D85409599B}" srcOrd="0" destOrd="0" parTransId="{CC0CBC51-0843-4727-BF5C-83DE37FF5557}" sibTransId="{03AB80C4-FEEE-4385-AF59-6651B15A558D}"/>
    <dgm:cxn modelId="{F9F85D55-B971-4B5D-9607-0FD9855633F1}" type="presOf" srcId="{5E3283B9-4E2F-4907-AF07-97D85409599B}" destId="{9B973A98-DE54-4920-AA34-FBCBB1340614}" srcOrd="0" destOrd="0" presId="urn:microsoft.com/office/officeart/2005/8/layout/hierarchy1"/>
    <dgm:cxn modelId="{86B2317C-CF42-4A0E-AC5F-E35BA06207B2}" type="presOf" srcId="{F9EF9DC8-F1A0-491E-8B09-FC4918B364B8}" destId="{8F79F9BB-0C1A-4F85-A3BB-CB8BE3561DB0}" srcOrd="0" destOrd="0" presId="urn:microsoft.com/office/officeart/2005/8/layout/hierarchy1"/>
    <dgm:cxn modelId="{59F8B395-B973-47D8-826C-7010FFD36C71}" type="presOf" srcId="{76435DD2-9491-4B4D-90A3-25D556039AF2}" destId="{979C179B-6A67-4C8B-817C-9E6541F691FF}" srcOrd="0" destOrd="0" presId="urn:microsoft.com/office/officeart/2005/8/layout/hierarchy1"/>
    <dgm:cxn modelId="{47716DA9-106C-4B5E-981A-F1C29CA0D69B}" type="presParOf" srcId="{8F79F9BB-0C1A-4F85-A3BB-CB8BE3561DB0}" destId="{2D2D24C5-0C57-4AF4-B9F9-1B8D9D6FF4AD}" srcOrd="0" destOrd="0" presId="urn:microsoft.com/office/officeart/2005/8/layout/hierarchy1"/>
    <dgm:cxn modelId="{1D7A19CA-45EC-4F4C-B3C2-493D35D0856E}" type="presParOf" srcId="{2D2D24C5-0C57-4AF4-B9F9-1B8D9D6FF4AD}" destId="{B428CB45-038A-4D4C-B729-03C0F735AB5B}" srcOrd="0" destOrd="0" presId="urn:microsoft.com/office/officeart/2005/8/layout/hierarchy1"/>
    <dgm:cxn modelId="{A827DDA7-246E-4C0B-B346-3513D103B02D}" type="presParOf" srcId="{B428CB45-038A-4D4C-B729-03C0F735AB5B}" destId="{09957EF6-7421-45AF-B3F2-4C495A566144}" srcOrd="0" destOrd="0" presId="urn:microsoft.com/office/officeart/2005/8/layout/hierarchy1"/>
    <dgm:cxn modelId="{2DDB27EB-66B7-4822-A181-2FD94A7065EE}" type="presParOf" srcId="{B428CB45-038A-4D4C-B729-03C0F735AB5B}" destId="{9B973A98-DE54-4920-AA34-FBCBB1340614}" srcOrd="1" destOrd="0" presId="urn:microsoft.com/office/officeart/2005/8/layout/hierarchy1"/>
    <dgm:cxn modelId="{12ED9AFE-7152-47FF-8309-8F06794A6C9B}" type="presParOf" srcId="{2D2D24C5-0C57-4AF4-B9F9-1B8D9D6FF4AD}" destId="{AC164B5B-93D0-489C-ABF3-4E1124D095E9}" srcOrd="1" destOrd="0" presId="urn:microsoft.com/office/officeart/2005/8/layout/hierarchy1"/>
    <dgm:cxn modelId="{B91003A8-F104-4075-A4F3-5C48CEB1A24D}" type="presParOf" srcId="{8F79F9BB-0C1A-4F85-A3BB-CB8BE3561DB0}" destId="{5E0B896D-A5F1-490B-8F7E-5110C2D1BFD7}" srcOrd="1" destOrd="0" presId="urn:microsoft.com/office/officeart/2005/8/layout/hierarchy1"/>
    <dgm:cxn modelId="{5C5344A5-44AA-4553-8E2D-80C46834DB75}" type="presParOf" srcId="{5E0B896D-A5F1-490B-8F7E-5110C2D1BFD7}" destId="{6DACEBB3-DAE9-44BC-9B96-1A8AFAA24B3A}" srcOrd="0" destOrd="0" presId="urn:microsoft.com/office/officeart/2005/8/layout/hierarchy1"/>
    <dgm:cxn modelId="{D28514CC-BE46-4C9A-9ED0-22D89C7886AB}" type="presParOf" srcId="{6DACEBB3-DAE9-44BC-9B96-1A8AFAA24B3A}" destId="{99B66490-2C2E-4924-BF64-57F93AA47F04}" srcOrd="0" destOrd="0" presId="urn:microsoft.com/office/officeart/2005/8/layout/hierarchy1"/>
    <dgm:cxn modelId="{566862EA-0834-424B-AC52-44CC977D2323}" type="presParOf" srcId="{6DACEBB3-DAE9-44BC-9B96-1A8AFAA24B3A}" destId="{48D0F6F1-A53E-47A1-8689-9597A557BFA4}" srcOrd="1" destOrd="0" presId="urn:microsoft.com/office/officeart/2005/8/layout/hierarchy1"/>
    <dgm:cxn modelId="{622FB9AA-A6A2-4EDA-AE66-4DC80E635BFC}" type="presParOf" srcId="{5E0B896D-A5F1-490B-8F7E-5110C2D1BFD7}" destId="{BD6C7F30-C378-46DA-92FC-8E96863D4740}" srcOrd="1" destOrd="0" presId="urn:microsoft.com/office/officeart/2005/8/layout/hierarchy1"/>
    <dgm:cxn modelId="{F943ABA2-7A54-42F2-85CE-80FDC019AF80}" type="presParOf" srcId="{8F79F9BB-0C1A-4F85-A3BB-CB8BE3561DB0}" destId="{DB1C2C49-E7B3-4342-8B99-3DF83329B505}" srcOrd="2" destOrd="0" presId="urn:microsoft.com/office/officeart/2005/8/layout/hierarchy1"/>
    <dgm:cxn modelId="{F184040E-FD81-406F-9C33-3F936C4CA700}" type="presParOf" srcId="{DB1C2C49-E7B3-4342-8B99-3DF83329B505}" destId="{608E5390-8CA1-4225-BA40-FF8F400153A4}" srcOrd="0" destOrd="0" presId="urn:microsoft.com/office/officeart/2005/8/layout/hierarchy1"/>
    <dgm:cxn modelId="{9D5484D4-570B-4920-8FFB-ECDE23F67C4B}" type="presParOf" srcId="{608E5390-8CA1-4225-BA40-FF8F400153A4}" destId="{C6713CA2-8D7E-456D-8A79-AE58FEFEF922}" srcOrd="0" destOrd="0" presId="urn:microsoft.com/office/officeart/2005/8/layout/hierarchy1"/>
    <dgm:cxn modelId="{A41B232E-54B5-4AFE-939E-3CE3423AFC4A}" type="presParOf" srcId="{608E5390-8CA1-4225-BA40-FF8F400153A4}" destId="{979C179B-6A67-4C8B-817C-9E6541F691FF}" srcOrd="1" destOrd="0" presId="urn:microsoft.com/office/officeart/2005/8/layout/hierarchy1"/>
    <dgm:cxn modelId="{5DF446ED-CE3F-4ACC-8DF0-36892D4A354C}" type="presParOf" srcId="{DB1C2C49-E7B3-4342-8B99-3DF83329B505}" destId="{0E80BF6F-9BA9-414A-9A88-E432D48A589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1D1108-CABC-4495-8C85-2A7FF905781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737C99-EC32-481E-943C-F19C8D47CE3D}">
      <dgm:prSet/>
      <dgm:spPr/>
      <dgm:t>
        <a:bodyPr/>
        <a:lstStyle/>
        <a:p>
          <a:pPr>
            <a:defRPr cap="all"/>
          </a:pPr>
          <a:r>
            <a:rPr lang="fr-FR"/>
            <a:t>PERDRE</a:t>
          </a:r>
          <a:endParaRPr lang="en-US"/>
        </a:p>
      </dgm:t>
    </dgm:pt>
    <dgm:pt modelId="{31243F2A-04BA-4AFE-B1A8-A55A1A85E361}" type="parTrans" cxnId="{CA9B7C12-E46C-46C6-ADD8-CBD856D2EFAD}">
      <dgm:prSet/>
      <dgm:spPr/>
      <dgm:t>
        <a:bodyPr/>
        <a:lstStyle/>
        <a:p>
          <a:endParaRPr lang="en-US"/>
        </a:p>
      </dgm:t>
    </dgm:pt>
    <dgm:pt modelId="{C28FE620-B8C9-45D6-8332-42752A4F9767}" type="sibTrans" cxnId="{CA9B7C12-E46C-46C6-ADD8-CBD856D2EFAD}">
      <dgm:prSet/>
      <dgm:spPr/>
      <dgm:t>
        <a:bodyPr/>
        <a:lstStyle/>
        <a:p>
          <a:endParaRPr lang="en-US"/>
        </a:p>
      </dgm:t>
    </dgm:pt>
    <dgm:pt modelId="{16A865F5-974B-4A15-926B-EE009B601D64}">
      <dgm:prSet/>
      <dgm:spPr/>
      <dgm:t>
        <a:bodyPr/>
        <a:lstStyle/>
        <a:p>
          <a:pPr>
            <a:defRPr cap="all"/>
          </a:pPr>
          <a:r>
            <a:rPr lang="fr-FR"/>
            <a:t>je perd</a:t>
          </a:r>
          <a:r>
            <a:rPr lang="fr-FR" b="1"/>
            <a:t>ais</a:t>
          </a:r>
          <a:br>
            <a:rPr lang="fr-FR"/>
          </a:br>
          <a:r>
            <a:rPr lang="fr-FR"/>
            <a:t>tu perd</a:t>
          </a:r>
          <a:r>
            <a:rPr lang="fr-FR" b="1"/>
            <a:t>ais</a:t>
          </a:r>
          <a:br>
            <a:rPr lang="fr-FR"/>
          </a:br>
          <a:r>
            <a:rPr lang="fr-FR"/>
            <a:t>il perd</a:t>
          </a:r>
          <a:r>
            <a:rPr lang="fr-FR" b="1"/>
            <a:t>ait</a:t>
          </a:r>
          <a:br>
            <a:rPr lang="fr-FR"/>
          </a:br>
          <a:r>
            <a:rPr lang="fr-FR"/>
            <a:t>nous perd</a:t>
          </a:r>
          <a:r>
            <a:rPr lang="fr-FR" b="1"/>
            <a:t>ions</a:t>
          </a:r>
          <a:br>
            <a:rPr lang="fr-FR"/>
          </a:br>
          <a:r>
            <a:rPr lang="fr-FR"/>
            <a:t>vous perd</a:t>
          </a:r>
          <a:r>
            <a:rPr lang="fr-FR" b="1"/>
            <a:t>iez</a:t>
          </a:r>
          <a:br>
            <a:rPr lang="fr-FR"/>
          </a:br>
          <a:r>
            <a:rPr lang="fr-FR"/>
            <a:t>ils perd</a:t>
          </a:r>
          <a:r>
            <a:rPr lang="fr-FR" b="1"/>
            <a:t>aient</a:t>
          </a:r>
          <a:endParaRPr lang="en-US"/>
        </a:p>
      </dgm:t>
    </dgm:pt>
    <dgm:pt modelId="{85B25D65-720E-447C-9D44-AAC729BB83C0}" type="parTrans" cxnId="{11CF29D5-1038-4DE2-8930-187C3C76C26F}">
      <dgm:prSet/>
      <dgm:spPr/>
      <dgm:t>
        <a:bodyPr/>
        <a:lstStyle/>
        <a:p>
          <a:endParaRPr lang="en-US"/>
        </a:p>
      </dgm:t>
    </dgm:pt>
    <dgm:pt modelId="{4FF537CC-D8C7-474D-8B97-75D642F70E71}" type="sibTrans" cxnId="{11CF29D5-1038-4DE2-8930-187C3C76C26F}">
      <dgm:prSet/>
      <dgm:spPr/>
      <dgm:t>
        <a:bodyPr/>
        <a:lstStyle/>
        <a:p>
          <a:endParaRPr lang="en-US"/>
        </a:p>
      </dgm:t>
    </dgm:pt>
    <dgm:pt modelId="{39296EB2-A868-456F-ADBD-86A020F4B54E}" type="pres">
      <dgm:prSet presAssocID="{F91D1108-CABC-4495-8C85-2A7FF90578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290DE04-0509-41D2-AB3B-0DDA57D7751A}" type="pres">
      <dgm:prSet presAssocID="{4A737C99-EC32-481E-943C-F19C8D47CE3D}" presName="hierRoot1" presStyleCnt="0"/>
      <dgm:spPr/>
    </dgm:pt>
    <dgm:pt modelId="{7570B136-716C-40C4-A305-BE848A10D8F2}" type="pres">
      <dgm:prSet presAssocID="{4A737C99-EC32-481E-943C-F19C8D47CE3D}" presName="composite" presStyleCnt="0"/>
      <dgm:spPr/>
    </dgm:pt>
    <dgm:pt modelId="{EDDFD991-95FF-4C26-8B70-27F7407574C8}" type="pres">
      <dgm:prSet presAssocID="{4A737C99-EC32-481E-943C-F19C8D47CE3D}" presName="background" presStyleLbl="node0" presStyleIdx="0" presStyleCnt="2"/>
      <dgm:spPr/>
    </dgm:pt>
    <dgm:pt modelId="{378AE803-DAC5-4EB2-96D8-23B4AE39D7CA}" type="pres">
      <dgm:prSet presAssocID="{4A737C99-EC32-481E-943C-F19C8D47CE3D}" presName="text" presStyleLbl="fgAcc0" presStyleIdx="0" presStyleCnt="2">
        <dgm:presLayoutVars>
          <dgm:chPref val="3"/>
        </dgm:presLayoutVars>
      </dgm:prSet>
      <dgm:spPr/>
    </dgm:pt>
    <dgm:pt modelId="{B7FD58A2-F1F0-44E8-9CB3-2FBA1144BA30}" type="pres">
      <dgm:prSet presAssocID="{4A737C99-EC32-481E-943C-F19C8D47CE3D}" presName="hierChild2" presStyleCnt="0"/>
      <dgm:spPr/>
    </dgm:pt>
    <dgm:pt modelId="{5C9D4FB7-5FF3-4E5C-8EFC-196E56A1899F}" type="pres">
      <dgm:prSet presAssocID="{16A865F5-974B-4A15-926B-EE009B601D64}" presName="hierRoot1" presStyleCnt="0"/>
      <dgm:spPr/>
    </dgm:pt>
    <dgm:pt modelId="{BE380B08-5B76-4F7F-BC7F-9C2D0DDC8B31}" type="pres">
      <dgm:prSet presAssocID="{16A865F5-974B-4A15-926B-EE009B601D64}" presName="composite" presStyleCnt="0"/>
      <dgm:spPr/>
    </dgm:pt>
    <dgm:pt modelId="{ABA75366-9468-4BB4-BABE-DC85AF0B9776}" type="pres">
      <dgm:prSet presAssocID="{16A865F5-974B-4A15-926B-EE009B601D64}" presName="background" presStyleLbl="node0" presStyleIdx="1" presStyleCnt="2"/>
      <dgm:spPr/>
    </dgm:pt>
    <dgm:pt modelId="{6583D177-D1FE-490F-8914-A3D69CB3B30B}" type="pres">
      <dgm:prSet presAssocID="{16A865F5-974B-4A15-926B-EE009B601D64}" presName="text" presStyleLbl="fgAcc0" presStyleIdx="1" presStyleCnt="2">
        <dgm:presLayoutVars>
          <dgm:chPref val="3"/>
        </dgm:presLayoutVars>
      </dgm:prSet>
      <dgm:spPr/>
    </dgm:pt>
    <dgm:pt modelId="{56EC8EC1-852D-463E-A317-99A17AC140F9}" type="pres">
      <dgm:prSet presAssocID="{16A865F5-974B-4A15-926B-EE009B601D64}" presName="hierChild2" presStyleCnt="0"/>
      <dgm:spPr/>
    </dgm:pt>
  </dgm:ptLst>
  <dgm:cxnLst>
    <dgm:cxn modelId="{CA9B7C12-E46C-46C6-ADD8-CBD856D2EFAD}" srcId="{F91D1108-CABC-4495-8C85-2A7FF9057811}" destId="{4A737C99-EC32-481E-943C-F19C8D47CE3D}" srcOrd="0" destOrd="0" parTransId="{31243F2A-04BA-4AFE-B1A8-A55A1A85E361}" sibTransId="{C28FE620-B8C9-45D6-8332-42752A4F9767}"/>
    <dgm:cxn modelId="{4EF53723-4CE6-4010-8515-621A3C7B9474}" type="presOf" srcId="{16A865F5-974B-4A15-926B-EE009B601D64}" destId="{6583D177-D1FE-490F-8914-A3D69CB3B30B}" srcOrd="0" destOrd="0" presId="urn:microsoft.com/office/officeart/2005/8/layout/hierarchy1"/>
    <dgm:cxn modelId="{0FF74D8B-0730-48FC-8986-486E159939DC}" type="presOf" srcId="{4A737C99-EC32-481E-943C-F19C8D47CE3D}" destId="{378AE803-DAC5-4EB2-96D8-23B4AE39D7CA}" srcOrd="0" destOrd="0" presId="urn:microsoft.com/office/officeart/2005/8/layout/hierarchy1"/>
    <dgm:cxn modelId="{7C49F7A8-740B-4670-91A7-2C58B8C59457}" type="presOf" srcId="{F91D1108-CABC-4495-8C85-2A7FF9057811}" destId="{39296EB2-A868-456F-ADBD-86A020F4B54E}" srcOrd="0" destOrd="0" presId="urn:microsoft.com/office/officeart/2005/8/layout/hierarchy1"/>
    <dgm:cxn modelId="{11CF29D5-1038-4DE2-8930-187C3C76C26F}" srcId="{F91D1108-CABC-4495-8C85-2A7FF9057811}" destId="{16A865F5-974B-4A15-926B-EE009B601D64}" srcOrd="1" destOrd="0" parTransId="{85B25D65-720E-447C-9D44-AAC729BB83C0}" sibTransId="{4FF537CC-D8C7-474D-8B97-75D642F70E71}"/>
    <dgm:cxn modelId="{6B4C9469-7EE9-47A2-81E9-3F537A0D14E3}" type="presParOf" srcId="{39296EB2-A868-456F-ADBD-86A020F4B54E}" destId="{3290DE04-0509-41D2-AB3B-0DDA57D7751A}" srcOrd="0" destOrd="0" presId="urn:microsoft.com/office/officeart/2005/8/layout/hierarchy1"/>
    <dgm:cxn modelId="{BE3AF883-59C9-42B1-9B9F-DF06B472C43D}" type="presParOf" srcId="{3290DE04-0509-41D2-AB3B-0DDA57D7751A}" destId="{7570B136-716C-40C4-A305-BE848A10D8F2}" srcOrd="0" destOrd="0" presId="urn:microsoft.com/office/officeart/2005/8/layout/hierarchy1"/>
    <dgm:cxn modelId="{CA5370DA-EB74-4000-88BE-EB97AD938770}" type="presParOf" srcId="{7570B136-716C-40C4-A305-BE848A10D8F2}" destId="{EDDFD991-95FF-4C26-8B70-27F7407574C8}" srcOrd="0" destOrd="0" presId="urn:microsoft.com/office/officeart/2005/8/layout/hierarchy1"/>
    <dgm:cxn modelId="{143303DF-58B4-4444-818D-83CAE8478A82}" type="presParOf" srcId="{7570B136-716C-40C4-A305-BE848A10D8F2}" destId="{378AE803-DAC5-4EB2-96D8-23B4AE39D7CA}" srcOrd="1" destOrd="0" presId="urn:microsoft.com/office/officeart/2005/8/layout/hierarchy1"/>
    <dgm:cxn modelId="{3FD14C22-3957-46F5-92CA-5F8E4F9EFF72}" type="presParOf" srcId="{3290DE04-0509-41D2-AB3B-0DDA57D7751A}" destId="{B7FD58A2-F1F0-44E8-9CB3-2FBA1144BA30}" srcOrd="1" destOrd="0" presId="urn:microsoft.com/office/officeart/2005/8/layout/hierarchy1"/>
    <dgm:cxn modelId="{0E1A6736-E33C-48D6-B4E3-5D3E56CCCF60}" type="presParOf" srcId="{39296EB2-A868-456F-ADBD-86A020F4B54E}" destId="{5C9D4FB7-5FF3-4E5C-8EFC-196E56A1899F}" srcOrd="1" destOrd="0" presId="urn:microsoft.com/office/officeart/2005/8/layout/hierarchy1"/>
    <dgm:cxn modelId="{7F3F47DB-AB25-4530-98D1-C257D91DC3CB}" type="presParOf" srcId="{5C9D4FB7-5FF3-4E5C-8EFC-196E56A1899F}" destId="{BE380B08-5B76-4F7F-BC7F-9C2D0DDC8B31}" srcOrd="0" destOrd="0" presId="urn:microsoft.com/office/officeart/2005/8/layout/hierarchy1"/>
    <dgm:cxn modelId="{577BCC57-25A8-482B-A611-DD3B0AD5E6A2}" type="presParOf" srcId="{BE380B08-5B76-4F7F-BC7F-9C2D0DDC8B31}" destId="{ABA75366-9468-4BB4-BABE-DC85AF0B9776}" srcOrd="0" destOrd="0" presId="urn:microsoft.com/office/officeart/2005/8/layout/hierarchy1"/>
    <dgm:cxn modelId="{27FB7B14-A96B-439A-960A-E6CE55B78DBF}" type="presParOf" srcId="{BE380B08-5B76-4F7F-BC7F-9C2D0DDC8B31}" destId="{6583D177-D1FE-490F-8914-A3D69CB3B30B}" srcOrd="1" destOrd="0" presId="urn:microsoft.com/office/officeart/2005/8/layout/hierarchy1"/>
    <dgm:cxn modelId="{99233E3E-6270-4F08-94EA-94B73EDD35E0}" type="presParOf" srcId="{5C9D4FB7-5FF3-4E5C-8EFC-196E56A1899F}" destId="{56EC8EC1-852D-463E-A317-99A17AC140F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F91940-7036-4288-A24D-75D8C991B2B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526602-7D74-46B6-B76E-11396BAB5933}">
      <dgm:prSet/>
      <dgm:spPr/>
      <dgm:t>
        <a:bodyPr/>
        <a:lstStyle/>
        <a:p>
          <a:pPr>
            <a:defRPr cap="all"/>
          </a:pPr>
          <a:r>
            <a:rPr lang="fr-FR"/>
            <a:t>ÊTRE</a:t>
          </a:r>
          <a:endParaRPr lang="en-US"/>
        </a:p>
      </dgm:t>
    </dgm:pt>
    <dgm:pt modelId="{CA4E8069-6928-4BDE-A0B0-D57FFC98DA67}" type="parTrans" cxnId="{4527CFBC-55DA-4504-AA77-2DF2D38C030C}">
      <dgm:prSet/>
      <dgm:spPr/>
      <dgm:t>
        <a:bodyPr/>
        <a:lstStyle/>
        <a:p>
          <a:endParaRPr lang="en-US"/>
        </a:p>
      </dgm:t>
    </dgm:pt>
    <dgm:pt modelId="{54EECC47-3ADF-47F6-9130-3BC7185A11E6}" type="sibTrans" cxnId="{4527CFBC-55DA-4504-AA77-2DF2D38C030C}">
      <dgm:prSet/>
      <dgm:spPr/>
      <dgm:t>
        <a:bodyPr/>
        <a:lstStyle/>
        <a:p>
          <a:endParaRPr lang="en-US"/>
        </a:p>
      </dgm:t>
    </dgm:pt>
    <dgm:pt modelId="{3EE6642E-892C-4EE8-BAB6-FB3C4A45C242}">
      <dgm:prSet/>
      <dgm:spPr/>
      <dgm:t>
        <a:bodyPr/>
        <a:lstStyle/>
        <a:p>
          <a:pPr>
            <a:defRPr cap="all"/>
          </a:pPr>
          <a:r>
            <a:rPr lang="fr-FR" b="1"/>
            <a:t>Imparfait</a:t>
          </a:r>
          <a:endParaRPr lang="en-US"/>
        </a:p>
      </dgm:t>
    </dgm:pt>
    <dgm:pt modelId="{B1DE1111-276D-4EBC-A02E-E26100717B52}" type="parTrans" cxnId="{B0767E17-6C89-4DA4-A6D1-9D08C1C33B4C}">
      <dgm:prSet/>
      <dgm:spPr/>
      <dgm:t>
        <a:bodyPr/>
        <a:lstStyle/>
        <a:p>
          <a:endParaRPr lang="en-US"/>
        </a:p>
      </dgm:t>
    </dgm:pt>
    <dgm:pt modelId="{E8E9CED0-902F-452E-8F0B-4C88A5E539EE}" type="sibTrans" cxnId="{B0767E17-6C89-4DA4-A6D1-9D08C1C33B4C}">
      <dgm:prSet/>
      <dgm:spPr/>
      <dgm:t>
        <a:bodyPr/>
        <a:lstStyle/>
        <a:p>
          <a:endParaRPr lang="en-US"/>
        </a:p>
      </dgm:t>
    </dgm:pt>
    <dgm:pt modelId="{42B0CA6F-BFE6-4160-8C45-D75325F79D09}">
      <dgm:prSet/>
      <dgm:spPr/>
      <dgm:t>
        <a:bodyPr/>
        <a:lstStyle/>
        <a:p>
          <a:pPr>
            <a:defRPr cap="all"/>
          </a:pPr>
          <a:r>
            <a:rPr lang="fr-FR"/>
            <a:t>j'</a:t>
          </a:r>
          <a:r>
            <a:rPr lang="fr-FR" b="1"/>
            <a:t>étais</a:t>
          </a:r>
          <a:br>
            <a:rPr lang="fr-FR"/>
          </a:br>
          <a:r>
            <a:rPr lang="fr-FR"/>
            <a:t>tu </a:t>
          </a:r>
          <a:r>
            <a:rPr lang="fr-FR" b="1"/>
            <a:t>étais</a:t>
          </a:r>
          <a:br>
            <a:rPr lang="fr-FR"/>
          </a:br>
          <a:r>
            <a:rPr lang="fr-FR"/>
            <a:t>il </a:t>
          </a:r>
          <a:r>
            <a:rPr lang="fr-FR" b="1"/>
            <a:t>était</a:t>
          </a:r>
          <a:br>
            <a:rPr lang="fr-FR"/>
          </a:br>
          <a:r>
            <a:rPr lang="fr-FR"/>
            <a:t>nous </a:t>
          </a:r>
          <a:r>
            <a:rPr lang="fr-FR" b="1"/>
            <a:t>étions</a:t>
          </a:r>
          <a:br>
            <a:rPr lang="fr-FR"/>
          </a:br>
          <a:r>
            <a:rPr lang="fr-FR"/>
            <a:t>vous </a:t>
          </a:r>
          <a:r>
            <a:rPr lang="fr-FR" b="1"/>
            <a:t>étiez</a:t>
          </a:r>
          <a:br>
            <a:rPr lang="fr-FR"/>
          </a:br>
          <a:r>
            <a:rPr lang="fr-FR"/>
            <a:t>ils </a:t>
          </a:r>
          <a:r>
            <a:rPr lang="fr-FR" b="1"/>
            <a:t>étaient</a:t>
          </a:r>
          <a:endParaRPr lang="en-US"/>
        </a:p>
      </dgm:t>
    </dgm:pt>
    <dgm:pt modelId="{1841B890-0B75-4F36-9272-2D7B2C29D47A}" type="parTrans" cxnId="{82D9D6EB-6076-46F9-B654-EBAAA2EB9B38}">
      <dgm:prSet/>
      <dgm:spPr/>
      <dgm:t>
        <a:bodyPr/>
        <a:lstStyle/>
        <a:p>
          <a:endParaRPr lang="en-US"/>
        </a:p>
      </dgm:t>
    </dgm:pt>
    <dgm:pt modelId="{B56B608A-90A4-446E-B2E8-E99ADF72A8FA}" type="sibTrans" cxnId="{82D9D6EB-6076-46F9-B654-EBAAA2EB9B38}">
      <dgm:prSet/>
      <dgm:spPr/>
      <dgm:t>
        <a:bodyPr/>
        <a:lstStyle/>
        <a:p>
          <a:endParaRPr lang="en-US"/>
        </a:p>
      </dgm:t>
    </dgm:pt>
    <dgm:pt modelId="{E56107C1-FAE4-4B32-A00F-6EAFE122DD42}" type="pres">
      <dgm:prSet presAssocID="{B2F91940-7036-4288-A24D-75D8C991B2B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44E54AE-7BA7-495C-9488-43E9CF4ECBE9}" type="pres">
      <dgm:prSet presAssocID="{05526602-7D74-46B6-B76E-11396BAB5933}" presName="hierRoot1" presStyleCnt="0"/>
      <dgm:spPr/>
    </dgm:pt>
    <dgm:pt modelId="{C32CA47A-B5BB-43A6-8A12-67B0AB454DE2}" type="pres">
      <dgm:prSet presAssocID="{05526602-7D74-46B6-B76E-11396BAB5933}" presName="composite" presStyleCnt="0"/>
      <dgm:spPr/>
    </dgm:pt>
    <dgm:pt modelId="{8DF59D97-E2DC-4E00-B36D-E0EE04EAC249}" type="pres">
      <dgm:prSet presAssocID="{05526602-7D74-46B6-B76E-11396BAB5933}" presName="background" presStyleLbl="node0" presStyleIdx="0" presStyleCnt="3"/>
      <dgm:spPr/>
    </dgm:pt>
    <dgm:pt modelId="{BEF1C873-7676-4213-AE14-6819FE37740F}" type="pres">
      <dgm:prSet presAssocID="{05526602-7D74-46B6-B76E-11396BAB5933}" presName="text" presStyleLbl="fgAcc0" presStyleIdx="0" presStyleCnt="3">
        <dgm:presLayoutVars>
          <dgm:chPref val="3"/>
        </dgm:presLayoutVars>
      </dgm:prSet>
      <dgm:spPr/>
    </dgm:pt>
    <dgm:pt modelId="{4FA07A27-3686-4E47-8BFA-D1AB461B96BD}" type="pres">
      <dgm:prSet presAssocID="{05526602-7D74-46B6-B76E-11396BAB5933}" presName="hierChild2" presStyleCnt="0"/>
      <dgm:spPr/>
    </dgm:pt>
    <dgm:pt modelId="{6DF4A2E9-0DD0-4545-8DC7-112F16D3F53E}" type="pres">
      <dgm:prSet presAssocID="{3EE6642E-892C-4EE8-BAB6-FB3C4A45C242}" presName="hierRoot1" presStyleCnt="0"/>
      <dgm:spPr/>
    </dgm:pt>
    <dgm:pt modelId="{35C2AE06-5F48-4B35-A536-713BC1859528}" type="pres">
      <dgm:prSet presAssocID="{3EE6642E-892C-4EE8-BAB6-FB3C4A45C242}" presName="composite" presStyleCnt="0"/>
      <dgm:spPr/>
    </dgm:pt>
    <dgm:pt modelId="{3A3FEA4C-65AC-4BF5-8EF8-65AE90D75505}" type="pres">
      <dgm:prSet presAssocID="{3EE6642E-892C-4EE8-BAB6-FB3C4A45C242}" presName="background" presStyleLbl="node0" presStyleIdx="1" presStyleCnt="3"/>
      <dgm:spPr/>
    </dgm:pt>
    <dgm:pt modelId="{FE592927-E498-4070-AF85-DB921D51996F}" type="pres">
      <dgm:prSet presAssocID="{3EE6642E-892C-4EE8-BAB6-FB3C4A45C242}" presName="text" presStyleLbl="fgAcc0" presStyleIdx="1" presStyleCnt="3">
        <dgm:presLayoutVars>
          <dgm:chPref val="3"/>
        </dgm:presLayoutVars>
      </dgm:prSet>
      <dgm:spPr/>
    </dgm:pt>
    <dgm:pt modelId="{AE5DC249-8962-49DB-9815-207489BB6198}" type="pres">
      <dgm:prSet presAssocID="{3EE6642E-892C-4EE8-BAB6-FB3C4A45C242}" presName="hierChild2" presStyleCnt="0"/>
      <dgm:spPr/>
    </dgm:pt>
    <dgm:pt modelId="{D74C0B01-3B82-4AB9-B37F-CFC9C417F2C4}" type="pres">
      <dgm:prSet presAssocID="{42B0CA6F-BFE6-4160-8C45-D75325F79D09}" presName="hierRoot1" presStyleCnt="0"/>
      <dgm:spPr/>
    </dgm:pt>
    <dgm:pt modelId="{7D8C275F-CC04-4E18-B11D-5B3EFCA6482F}" type="pres">
      <dgm:prSet presAssocID="{42B0CA6F-BFE6-4160-8C45-D75325F79D09}" presName="composite" presStyleCnt="0"/>
      <dgm:spPr/>
    </dgm:pt>
    <dgm:pt modelId="{1A0B1173-27C7-43D0-8BCE-7B034134AA02}" type="pres">
      <dgm:prSet presAssocID="{42B0CA6F-BFE6-4160-8C45-D75325F79D09}" presName="background" presStyleLbl="node0" presStyleIdx="2" presStyleCnt="3"/>
      <dgm:spPr/>
    </dgm:pt>
    <dgm:pt modelId="{801B4604-BC60-4F58-8C61-AE979F21EC5F}" type="pres">
      <dgm:prSet presAssocID="{42B0CA6F-BFE6-4160-8C45-D75325F79D09}" presName="text" presStyleLbl="fgAcc0" presStyleIdx="2" presStyleCnt="3">
        <dgm:presLayoutVars>
          <dgm:chPref val="3"/>
        </dgm:presLayoutVars>
      </dgm:prSet>
      <dgm:spPr/>
    </dgm:pt>
    <dgm:pt modelId="{5575C776-E87B-4807-A2CB-EAEE2FA410D4}" type="pres">
      <dgm:prSet presAssocID="{42B0CA6F-BFE6-4160-8C45-D75325F79D09}" presName="hierChild2" presStyleCnt="0"/>
      <dgm:spPr/>
    </dgm:pt>
  </dgm:ptLst>
  <dgm:cxnLst>
    <dgm:cxn modelId="{BAF32705-DC1D-4E49-ABCC-9D0ADEE42FAF}" type="presOf" srcId="{3EE6642E-892C-4EE8-BAB6-FB3C4A45C242}" destId="{FE592927-E498-4070-AF85-DB921D51996F}" srcOrd="0" destOrd="0" presId="urn:microsoft.com/office/officeart/2005/8/layout/hierarchy1"/>
    <dgm:cxn modelId="{B0767E17-6C89-4DA4-A6D1-9D08C1C33B4C}" srcId="{B2F91940-7036-4288-A24D-75D8C991B2BF}" destId="{3EE6642E-892C-4EE8-BAB6-FB3C4A45C242}" srcOrd="1" destOrd="0" parTransId="{B1DE1111-276D-4EBC-A02E-E26100717B52}" sibTransId="{E8E9CED0-902F-452E-8F0B-4C88A5E539EE}"/>
    <dgm:cxn modelId="{C27CDF18-840D-45F1-BA1A-CAE214DAB8C4}" type="presOf" srcId="{B2F91940-7036-4288-A24D-75D8C991B2BF}" destId="{E56107C1-FAE4-4B32-A00F-6EAFE122DD42}" srcOrd="0" destOrd="0" presId="urn:microsoft.com/office/officeart/2005/8/layout/hierarchy1"/>
    <dgm:cxn modelId="{51EA1698-8440-4324-8992-9925CD9C82E1}" type="presOf" srcId="{05526602-7D74-46B6-B76E-11396BAB5933}" destId="{BEF1C873-7676-4213-AE14-6819FE37740F}" srcOrd="0" destOrd="0" presId="urn:microsoft.com/office/officeart/2005/8/layout/hierarchy1"/>
    <dgm:cxn modelId="{F8E073B8-BCB4-4A07-ADAB-ADB4E5C1709A}" type="presOf" srcId="{42B0CA6F-BFE6-4160-8C45-D75325F79D09}" destId="{801B4604-BC60-4F58-8C61-AE979F21EC5F}" srcOrd="0" destOrd="0" presId="urn:microsoft.com/office/officeart/2005/8/layout/hierarchy1"/>
    <dgm:cxn modelId="{4527CFBC-55DA-4504-AA77-2DF2D38C030C}" srcId="{B2F91940-7036-4288-A24D-75D8C991B2BF}" destId="{05526602-7D74-46B6-B76E-11396BAB5933}" srcOrd="0" destOrd="0" parTransId="{CA4E8069-6928-4BDE-A0B0-D57FFC98DA67}" sibTransId="{54EECC47-3ADF-47F6-9130-3BC7185A11E6}"/>
    <dgm:cxn modelId="{82D9D6EB-6076-46F9-B654-EBAAA2EB9B38}" srcId="{B2F91940-7036-4288-A24D-75D8C991B2BF}" destId="{42B0CA6F-BFE6-4160-8C45-D75325F79D09}" srcOrd="2" destOrd="0" parTransId="{1841B890-0B75-4F36-9272-2D7B2C29D47A}" sibTransId="{B56B608A-90A4-446E-B2E8-E99ADF72A8FA}"/>
    <dgm:cxn modelId="{1C084F24-BF99-472B-B1C9-AD4B61AD3A77}" type="presParOf" srcId="{E56107C1-FAE4-4B32-A00F-6EAFE122DD42}" destId="{344E54AE-7BA7-495C-9488-43E9CF4ECBE9}" srcOrd="0" destOrd="0" presId="urn:microsoft.com/office/officeart/2005/8/layout/hierarchy1"/>
    <dgm:cxn modelId="{8AC19CCD-1F37-429C-97D3-D921D4A578EF}" type="presParOf" srcId="{344E54AE-7BA7-495C-9488-43E9CF4ECBE9}" destId="{C32CA47A-B5BB-43A6-8A12-67B0AB454DE2}" srcOrd="0" destOrd="0" presId="urn:microsoft.com/office/officeart/2005/8/layout/hierarchy1"/>
    <dgm:cxn modelId="{00C5835B-94E0-433D-AE20-C426CCAC6FC9}" type="presParOf" srcId="{C32CA47A-B5BB-43A6-8A12-67B0AB454DE2}" destId="{8DF59D97-E2DC-4E00-B36D-E0EE04EAC249}" srcOrd="0" destOrd="0" presId="urn:microsoft.com/office/officeart/2005/8/layout/hierarchy1"/>
    <dgm:cxn modelId="{2256D013-D08E-49E0-9B4F-C0578379829A}" type="presParOf" srcId="{C32CA47A-B5BB-43A6-8A12-67B0AB454DE2}" destId="{BEF1C873-7676-4213-AE14-6819FE37740F}" srcOrd="1" destOrd="0" presId="urn:microsoft.com/office/officeart/2005/8/layout/hierarchy1"/>
    <dgm:cxn modelId="{D910ECDB-E716-4145-91AD-4B3980BBF26C}" type="presParOf" srcId="{344E54AE-7BA7-495C-9488-43E9CF4ECBE9}" destId="{4FA07A27-3686-4E47-8BFA-D1AB461B96BD}" srcOrd="1" destOrd="0" presId="urn:microsoft.com/office/officeart/2005/8/layout/hierarchy1"/>
    <dgm:cxn modelId="{F772B865-CD3E-4D94-A913-B54CB8C39C15}" type="presParOf" srcId="{E56107C1-FAE4-4B32-A00F-6EAFE122DD42}" destId="{6DF4A2E9-0DD0-4545-8DC7-112F16D3F53E}" srcOrd="1" destOrd="0" presId="urn:microsoft.com/office/officeart/2005/8/layout/hierarchy1"/>
    <dgm:cxn modelId="{DCD66F4E-4B91-475A-8D8F-C1596957BB8F}" type="presParOf" srcId="{6DF4A2E9-0DD0-4545-8DC7-112F16D3F53E}" destId="{35C2AE06-5F48-4B35-A536-713BC1859528}" srcOrd="0" destOrd="0" presId="urn:microsoft.com/office/officeart/2005/8/layout/hierarchy1"/>
    <dgm:cxn modelId="{B0C02BFC-BC90-4DAC-AE2E-4DB94690308F}" type="presParOf" srcId="{35C2AE06-5F48-4B35-A536-713BC1859528}" destId="{3A3FEA4C-65AC-4BF5-8EF8-65AE90D75505}" srcOrd="0" destOrd="0" presId="urn:microsoft.com/office/officeart/2005/8/layout/hierarchy1"/>
    <dgm:cxn modelId="{D27D1D99-A454-4015-9DD7-B3DC647A7A69}" type="presParOf" srcId="{35C2AE06-5F48-4B35-A536-713BC1859528}" destId="{FE592927-E498-4070-AF85-DB921D51996F}" srcOrd="1" destOrd="0" presId="urn:microsoft.com/office/officeart/2005/8/layout/hierarchy1"/>
    <dgm:cxn modelId="{7C96B9D3-BB61-4355-B471-BE399624362C}" type="presParOf" srcId="{6DF4A2E9-0DD0-4545-8DC7-112F16D3F53E}" destId="{AE5DC249-8962-49DB-9815-207489BB6198}" srcOrd="1" destOrd="0" presId="urn:microsoft.com/office/officeart/2005/8/layout/hierarchy1"/>
    <dgm:cxn modelId="{ADAE5C79-3737-4912-B370-25D88A0DF097}" type="presParOf" srcId="{E56107C1-FAE4-4B32-A00F-6EAFE122DD42}" destId="{D74C0B01-3B82-4AB9-B37F-CFC9C417F2C4}" srcOrd="2" destOrd="0" presId="urn:microsoft.com/office/officeart/2005/8/layout/hierarchy1"/>
    <dgm:cxn modelId="{0F2FE841-A94C-42DB-A09A-8D1926568D01}" type="presParOf" srcId="{D74C0B01-3B82-4AB9-B37F-CFC9C417F2C4}" destId="{7D8C275F-CC04-4E18-B11D-5B3EFCA6482F}" srcOrd="0" destOrd="0" presId="urn:microsoft.com/office/officeart/2005/8/layout/hierarchy1"/>
    <dgm:cxn modelId="{AA8115E2-1F77-4114-8A20-8E1C1ED19C41}" type="presParOf" srcId="{7D8C275F-CC04-4E18-B11D-5B3EFCA6482F}" destId="{1A0B1173-27C7-43D0-8BCE-7B034134AA02}" srcOrd="0" destOrd="0" presId="urn:microsoft.com/office/officeart/2005/8/layout/hierarchy1"/>
    <dgm:cxn modelId="{A77ABD2C-2E95-45C3-B61D-8D2C39FB445D}" type="presParOf" srcId="{7D8C275F-CC04-4E18-B11D-5B3EFCA6482F}" destId="{801B4604-BC60-4F58-8C61-AE979F21EC5F}" srcOrd="1" destOrd="0" presId="urn:microsoft.com/office/officeart/2005/8/layout/hierarchy1"/>
    <dgm:cxn modelId="{009A8758-B84C-4FA0-9EB7-0A3C06554911}" type="presParOf" srcId="{D74C0B01-3B82-4AB9-B37F-CFC9C417F2C4}" destId="{5575C776-E87B-4807-A2CB-EAEE2FA410D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94CD4E-E18E-4B7E-BFEA-853BC42112F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7935B0-772A-4C4F-AB58-32B524116B18}">
      <dgm:prSet/>
      <dgm:spPr/>
      <dgm:t>
        <a:bodyPr/>
        <a:lstStyle/>
        <a:p>
          <a:pPr>
            <a:defRPr cap="all"/>
          </a:pPr>
          <a:r>
            <a:rPr lang="fr-FR"/>
            <a:t>AVOIR</a:t>
          </a:r>
          <a:endParaRPr lang="en-US"/>
        </a:p>
      </dgm:t>
    </dgm:pt>
    <dgm:pt modelId="{6DF80CE9-6CED-48AE-A0D6-7D55BEF82CE9}" type="parTrans" cxnId="{54EED1F4-28F2-4EA8-A0DA-3E87E9FEFA14}">
      <dgm:prSet/>
      <dgm:spPr/>
      <dgm:t>
        <a:bodyPr/>
        <a:lstStyle/>
        <a:p>
          <a:endParaRPr lang="en-US"/>
        </a:p>
      </dgm:t>
    </dgm:pt>
    <dgm:pt modelId="{D8DB1CCF-8368-4A4F-AC40-7F5B29D04699}" type="sibTrans" cxnId="{54EED1F4-28F2-4EA8-A0DA-3E87E9FEFA14}">
      <dgm:prSet/>
      <dgm:spPr/>
      <dgm:t>
        <a:bodyPr/>
        <a:lstStyle/>
        <a:p>
          <a:endParaRPr lang="en-US"/>
        </a:p>
      </dgm:t>
    </dgm:pt>
    <dgm:pt modelId="{6FF9603B-A7C4-4ECC-BC4D-CE7573572BF3}">
      <dgm:prSet/>
      <dgm:spPr/>
      <dgm:t>
        <a:bodyPr/>
        <a:lstStyle/>
        <a:p>
          <a:pPr>
            <a:defRPr cap="all"/>
          </a:pPr>
          <a:r>
            <a:rPr lang="fr-FR" b="1"/>
            <a:t>Imparfait</a:t>
          </a:r>
          <a:endParaRPr lang="en-US"/>
        </a:p>
      </dgm:t>
    </dgm:pt>
    <dgm:pt modelId="{7A101CF0-20D3-471A-8157-E4EF011E64CA}" type="parTrans" cxnId="{7432513B-C234-4B49-87DA-AA29FEED4936}">
      <dgm:prSet/>
      <dgm:spPr/>
      <dgm:t>
        <a:bodyPr/>
        <a:lstStyle/>
        <a:p>
          <a:endParaRPr lang="en-US"/>
        </a:p>
      </dgm:t>
    </dgm:pt>
    <dgm:pt modelId="{2F15C8AC-CF61-4D22-B99D-D79C5F73FECD}" type="sibTrans" cxnId="{7432513B-C234-4B49-87DA-AA29FEED4936}">
      <dgm:prSet/>
      <dgm:spPr/>
      <dgm:t>
        <a:bodyPr/>
        <a:lstStyle/>
        <a:p>
          <a:endParaRPr lang="en-US"/>
        </a:p>
      </dgm:t>
    </dgm:pt>
    <dgm:pt modelId="{F652E6C9-CF70-4699-B271-857D5A0DC899}">
      <dgm:prSet/>
      <dgm:spPr/>
      <dgm:t>
        <a:bodyPr/>
        <a:lstStyle/>
        <a:p>
          <a:pPr>
            <a:defRPr cap="all"/>
          </a:pPr>
          <a:r>
            <a:rPr lang="fr-FR"/>
            <a:t>j'</a:t>
          </a:r>
          <a:r>
            <a:rPr lang="fr-FR" b="1"/>
            <a:t>avais</a:t>
          </a:r>
          <a:br>
            <a:rPr lang="fr-FR"/>
          </a:br>
          <a:r>
            <a:rPr lang="fr-FR"/>
            <a:t>tu </a:t>
          </a:r>
          <a:r>
            <a:rPr lang="fr-FR" b="1"/>
            <a:t>avais</a:t>
          </a:r>
          <a:br>
            <a:rPr lang="fr-FR"/>
          </a:br>
          <a:r>
            <a:rPr lang="fr-FR"/>
            <a:t>il </a:t>
          </a:r>
          <a:r>
            <a:rPr lang="fr-FR" b="1"/>
            <a:t>avait</a:t>
          </a:r>
          <a:br>
            <a:rPr lang="fr-FR"/>
          </a:br>
          <a:r>
            <a:rPr lang="fr-FR"/>
            <a:t>nous </a:t>
          </a:r>
          <a:r>
            <a:rPr lang="fr-FR" b="1"/>
            <a:t>avions</a:t>
          </a:r>
          <a:br>
            <a:rPr lang="fr-FR"/>
          </a:br>
          <a:r>
            <a:rPr lang="fr-FR"/>
            <a:t>vous </a:t>
          </a:r>
          <a:r>
            <a:rPr lang="fr-FR" b="1"/>
            <a:t>aviez</a:t>
          </a:r>
          <a:br>
            <a:rPr lang="fr-FR"/>
          </a:br>
          <a:r>
            <a:rPr lang="fr-FR"/>
            <a:t>ils </a:t>
          </a:r>
          <a:r>
            <a:rPr lang="fr-FR" b="1"/>
            <a:t>avaient</a:t>
          </a:r>
          <a:endParaRPr lang="en-US"/>
        </a:p>
      </dgm:t>
    </dgm:pt>
    <dgm:pt modelId="{8BB3F5FB-3025-4E09-8169-282699323F00}" type="parTrans" cxnId="{E4F6F432-0B91-4ABD-BACD-D90637806BD3}">
      <dgm:prSet/>
      <dgm:spPr/>
      <dgm:t>
        <a:bodyPr/>
        <a:lstStyle/>
        <a:p>
          <a:endParaRPr lang="en-US"/>
        </a:p>
      </dgm:t>
    </dgm:pt>
    <dgm:pt modelId="{338F0DC7-0749-4841-9248-CAD015C0EF99}" type="sibTrans" cxnId="{E4F6F432-0B91-4ABD-BACD-D90637806BD3}">
      <dgm:prSet/>
      <dgm:spPr/>
      <dgm:t>
        <a:bodyPr/>
        <a:lstStyle/>
        <a:p>
          <a:endParaRPr lang="en-US"/>
        </a:p>
      </dgm:t>
    </dgm:pt>
    <dgm:pt modelId="{6B7AB5DE-B7B8-48DD-913C-86DBBB947A33}" type="pres">
      <dgm:prSet presAssocID="{D594CD4E-E18E-4B7E-BFEA-853BC42112F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FC04F98-2DF7-4CD3-8D23-C854A86E6AA1}" type="pres">
      <dgm:prSet presAssocID="{5C7935B0-772A-4C4F-AB58-32B524116B18}" presName="hierRoot1" presStyleCnt="0"/>
      <dgm:spPr/>
    </dgm:pt>
    <dgm:pt modelId="{65B19C24-7A52-4A76-8BBB-4BABAD4208D4}" type="pres">
      <dgm:prSet presAssocID="{5C7935B0-772A-4C4F-AB58-32B524116B18}" presName="composite" presStyleCnt="0"/>
      <dgm:spPr/>
    </dgm:pt>
    <dgm:pt modelId="{2795FFFE-BBEC-4C4C-9C16-D7B51D2BDD9C}" type="pres">
      <dgm:prSet presAssocID="{5C7935B0-772A-4C4F-AB58-32B524116B18}" presName="background" presStyleLbl="node0" presStyleIdx="0" presStyleCnt="3"/>
      <dgm:spPr/>
    </dgm:pt>
    <dgm:pt modelId="{73738178-CA30-4724-87F3-1E8F02818F45}" type="pres">
      <dgm:prSet presAssocID="{5C7935B0-772A-4C4F-AB58-32B524116B18}" presName="text" presStyleLbl="fgAcc0" presStyleIdx="0" presStyleCnt="3">
        <dgm:presLayoutVars>
          <dgm:chPref val="3"/>
        </dgm:presLayoutVars>
      </dgm:prSet>
      <dgm:spPr/>
    </dgm:pt>
    <dgm:pt modelId="{CAFE6626-3A58-418B-8E79-CACEDC15DFEC}" type="pres">
      <dgm:prSet presAssocID="{5C7935B0-772A-4C4F-AB58-32B524116B18}" presName="hierChild2" presStyleCnt="0"/>
      <dgm:spPr/>
    </dgm:pt>
    <dgm:pt modelId="{A9204844-6BB6-4F44-9615-9A5B37D92EBF}" type="pres">
      <dgm:prSet presAssocID="{6FF9603B-A7C4-4ECC-BC4D-CE7573572BF3}" presName="hierRoot1" presStyleCnt="0"/>
      <dgm:spPr/>
    </dgm:pt>
    <dgm:pt modelId="{9D61178B-04A4-43D0-900F-2ACA07464EF6}" type="pres">
      <dgm:prSet presAssocID="{6FF9603B-A7C4-4ECC-BC4D-CE7573572BF3}" presName="composite" presStyleCnt="0"/>
      <dgm:spPr/>
    </dgm:pt>
    <dgm:pt modelId="{C9CDC72E-F213-471A-83AC-632328A0DDCF}" type="pres">
      <dgm:prSet presAssocID="{6FF9603B-A7C4-4ECC-BC4D-CE7573572BF3}" presName="background" presStyleLbl="node0" presStyleIdx="1" presStyleCnt="3"/>
      <dgm:spPr/>
    </dgm:pt>
    <dgm:pt modelId="{676DB414-00D1-4846-BC01-55B33B1FE810}" type="pres">
      <dgm:prSet presAssocID="{6FF9603B-A7C4-4ECC-BC4D-CE7573572BF3}" presName="text" presStyleLbl="fgAcc0" presStyleIdx="1" presStyleCnt="3">
        <dgm:presLayoutVars>
          <dgm:chPref val="3"/>
        </dgm:presLayoutVars>
      </dgm:prSet>
      <dgm:spPr/>
    </dgm:pt>
    <dgm:pt modelId="{61B125F0-1599-4AD5-A620-4144E8470630}" type="pres">
      <dgm:prSet presAssocID="{6FF9603B-A7C4-4ECC-BC4D-CE7573572BF3}" presName="hierChild2" presStyleCnt="0"/>
      <dgm:spPr/>
    </dgm:pt>
    <dgm:pt modelId="{4B9E4735-84A5-43D9-9F43-664CC1FA2489}" type="pres">
      <dgm:prSet presAssocID="{F652E6C9-CF70-4699-B271-857D5A0DC899}" presName="hierRoot1" presStyleCnt="0"/>
      <dgm:spPr/>
    </dgm:pt>
    <dgm:pt modelId="{C8BA2652-88AD-4AFD-8830-DAE9BC4D3838}" type="pres">
      <dgm:prSet presAssocID="{F652E6C9-CF70-4699-B271-857D5A0DC899}" presName="composite" presStyleCnt="0"/>
      <dgm:spPr/>
    </dgm:pt>
    <dgm:pt modelId="{E75BBCAE-BAC7-4C78-8204-8DAA449450D6}" type="pres">
      <dgm:prSet presAssocID="{F652E6C9-CF70-4699-B271-857D5A0DC899}" presName="background" presStyleLbl="node0" presStyleIdx="2" presStyleCnt="3"/>
      <dgm:spPr/>
    </dgm:pt>
    <dgm:pt modelId="{8E5FF960-C206-49B0-B3B6-97461B405429}" type="pres">
      <dgm:prSet presAssocID="{F652E6C9-CF70-4699-B271-857D5A0DC899}" presName="text" presStyleLbl="fgAcc0" presStyleIdx="2" presStyleCnt="3">
        <dgm:presLayoutVars>
          <dgm:chPref val="3"/>
        </dgm:presLayoutVars>
      </dgm:prSet>
      <dgm:spPr/>
    </dgm:pt>
    <dgm:pt modelId="{C92359D0-BEC1-4469-A390-71D3961C236F}" type="pres">
      <dgm:prSet presAssocID="{F652E6C9-CF70-4699-B271-857D5A0DC899}" presName="hierChild2" presStyleCnt="0"/>
      <dgm:spPr/>
    </dgm:pt>
  </dgm:ptLst>
  <dgm:cxnLst>
    <dgm:cxn modelId="{E4F6F432-0B91-4ABD-BACD-D90637806BD3}" srcId="{D594CD4E-E18E-4B7E-BFEA-853BC42112F4}" destId="{F652E6C9-CF70-4699-B271-857D5A0DC899}" srcOrd="2" destOrd="0" parTransId="{8BB3F5FB-3025-4E09-8169-282699323F00}" sibTransId="{338F0DC7-0749-4841-9248-CAD015C0EF99}"/>
    <dgm:cxn modelId="{7432513B-C234-4B49-87DA-AA29FEED4936}" srcId="{D594CD4E-E18E-4B7E-BFEA-853BC42112F4}" destId="{6FF9603B-A7C4-4ECC-BC4D-CE7573572BF3}" srcOrd="1" destOrd="0" parTransId="{7A101CF0-20D3-471A-8157-E4EF011E64CA}" sibTransId="{2F15C8AC-CF61-4D22-B99D-D79C5F73FECD}"/>
    <dgm:cxn modelId="{E9099C43-905B-478E-8FA3-B20B2E59E588}" type="presOf" srcId="{D594CD4E-E18E-4B7E-BFEA-853BC42112F4}" destId="{6B7AB5DE-B7B8-48DD-913C-86DBBB947A33}" srcOrd="0" destOrd="0" presId="urn:microsoft.com/office/officeart/2005/8/layout/hierarchy1"/>
    <dgm:cxn modelId="{7222B349-4A46-439F-8F27-470D5F04EEA9}" type="presOf" srcId="{5C7935B0-772A-4C4F-AB58-32B524116B18}" destId="{73738178-CA30-4724-87F3-1E8F02818F45}" srcOrd="0" destOrd="0" presId="urn:microsoft.com/office/officeart/2005/8/layout/hierarchy1"/>
    <dgm:cxn modelId="{EE69FF82-4BFD-4EBB-8056-644743E8B98B}" type="presOf" srcId="{F652E6C9-CF70-4699-B271-857D5A0DC899}" destId="{8E5FF960-C206-49B0-B3B6-97461B405429}" srcOrd="0" destOrd="0" presId="urn:microsoft.com/office/officeart/2005/8/layout/hierarchy1"/>
    <dgm:cxn modelId="{83BC9E84-DA28-47DF-9F4F-F52196D10B9D}" type="presOf" srcId="{6FF9603B-A7C4-4ECC-BC4D-CE7573572BF3}" destId="{676DB414-00D1-4846-BC01-55B33B1FE810}" srcOrd="0" destOrd="0" presId="urn:microsoft.com/office/officeart/2005/8/layout/hierarchy1"/>
    <dgm:cxn modelId="{54EED1F4-28F2-4EA8-A0DA-3E87E9FEFA14}" srcId="{D594CD4E-E18E-4B7E-BFEA-853BC42112F4}" destId="{5C7935B0-772A-4C4F-AB58-32B524116B18}" srcOrd="0" destOrd="0" parTransId="{6DF80CE9-6CED-48AE-A0D6-7D55BEF82CE9}" sibTransId="{D8DB1CCF-8368-4A4F-AC40-7F5B29D04699}"/>
    <dgm:cxn modelId="{CE12ADC5-15C0-4376-A3E8-138E16AC393A}" type="presParOf" srcId="{6B7AB5DE-B7B8-48DD-913C-86DBBB947A33}" destId="{CFC04F98-2DF7-4CD3-8D23-C854A86E6AA1}" srcOrd="0" destOrd="0" presId="urn:microsoft.com/office/officeart/2005/8/layout/hierarchy1"/>
    <dgm:cxn modelId="{B6CFACA0-F1FA-4C9D-AC14-E81FC0F975A7}" type="presParOf" srcId="{CFC04F98-2DF7-4CD3-8D23-C854A86E6AA1}" destId="{65B19C24-7A52-4A76-8BBB-4BABAD4208D4}" srcOrd="0" destOrd="0" presId="urn:microsoft.com/office/officeart/2005/8/layout/hierarchy1"/>
    <dgm:cxn modelId="{EEF37B74-A2C6-4688-A66D-C2E02980843C}" type="presParOf" srcId="{65B19C24-7A52-4A76-8BBB-4BABAD4208D4}" destId="{2795FFFE-BBEC-4C4C-9C16-D7B51D2BDD9C}" srcOrd="0" destOrd="0" presId="urn:microsoft.com/office/officeart/2005/8/layout/hierarchy1"/>
    <dgm:cxn modelId="{F98D976B-6079-4129-B717-4BA6416678F4}" type="presParOf" srcId="{65B19C24-7A52-4A76-8BBB-4BABAD4208D4}" destId="{73738178-CA30-4724-87F3-1E8F02818F45}" srcOrd="1" destOrd="0" presId="urn:microsoft.com/office/officeart/2005/8/layout/hierarchy1"/>
    <dgm:cxn modelId="{D6AE230D-E18B-418D-BA33-288770945065}" type="presParOf" srcId="{CFC04F98-2DF7-4CD3-8D23-C854A86E6AA1}" destId="{CAFE6626-3A58-418B-8E79-CACEDC15DFEC}" srcOrd="1" destOrd="0" presId="urn:microsoft.com/office/officeart/2005/8/layout/hierarchy1"/>
    <dgm:cxn modelId="{D4A4C0B5-44E8-46C3-A457-5089114D6E54}" type="presParOf" srcId="{6B7AB5DE-B7B8-48DD-913C-86DBBB947A33}" destId="{A9204844-6BB6-4F44-9615-9A5B37D92EBF}" srcOrd="1" destOrd="0" presId="urn:microsoft.com/office/officeart/2005/8/layout/hierarchy1"/>
    <dgm:cxn modelId="{88B7FAB9-69BF-41D6-A52A-0FB3BB66CC19}" type="presParOf" srcId="{A9204844-6BB6-4F44-9615-9A5B37D92EBF}" destId="{9D61178B-04A4-43D0-900F-2ACA07464EF6}" srcOrd="0" destOrd="0" presId="urn:microsoft.com/office/officeart/2005/8/layout/hierarchy1"/>
    <dgm:cxn modelId="{C32E7006-12C8-4B6E-AC9A-F2F84F5C8266}" type="presParOf" srcId="{9D61178B-04A4-43D0-900F-2ACA07464EF6}" destId="{C9CDC72E-F213-471A-83AC-632328A0DDCF}" srcOrd="0" destOrd="0" presId="urn:microsoft.com/office/officeart/2005/8/layout/hierarchy1"/>
    <dgm:cxn modelId="{814BE7A6-EE1D-4EF2-8E87-6A824053AE2A}" type="presParOf" srcId="{9D61178B-04A4-43D0-900F-2ACA07464EF6}" destId="{676DB414-00D1-4846-BC01-55B33B1FE810}" srcOrd="1" destOrd="0" presId="urn:microsoft.com/office/officeart/2005/8/layout/hierarchy1"/>
    <dgm:cxn modelId="{411B272B-D224-42EE-9685-4AB2779A42D4}" type="presParOf" srcId="{A9204844-6BB6-4F44-9615-9A5B37D92EBF}" destId="{61B125F0-1599-4AD5-A620-4144E8470630}" srcOrd="1" destOrd="0" presId="urn:microsoft.com/office/officeart/2005/8/layout/hierarchy1"/>
    <dgm:cxn modelId="{7BC05692-D3E5-4B36-993E-FFC83727785C}" type="presParOf" srcId="{6B7AB5DE-B7B8-48DD-913C-86DBBB947A33}" destId="{4B9E4735-84A5-43D9-9F43-664CC1FA2489}" srcOrd="2" destOrd="0" presId="urn:microsoft.com/office/officeart/2005/8/layout/hierarchy1"/>
    <dgm:cxn modelId="{BF2310DA-59FF-45E2-9232-390E0022A781}" type="presParOf" srcId="{4B9E4735-84A5-43D9-9F43-664CC1FA2489}" destId="{C8BA2652-88AD-4AFD-8830-DAE9BC4D3838}" srcOrd="0" destOrd="0" presId="urn:microsoft.com/office/officeart/2005/8/layout/hierarchy1"/>
    <dgm:cxn modelId="{5995757E-9B99-45D1-A720-61C19AE7A255}" type="presParOf" srcId="{C8BA2652-88AD-4AFD-8830-DAE9BC4D3838}" destId="{E75BBCAE-BAC7-4C78-8204-8DAA449450D6}" srcOrd="0" destOrd="0" presId="urn:microsoft.com/office/officeart/2005/8/layout/hierarchy1"/>
    <dgm:cxn modelId="{373AE935-CBD6-4B78-BB0D-62348855C660}" type="presParOf" srcId="{C8BA2652-88AD-4AFD-8830-DAE9BC4D3838}" destId="{8E5FF960-C206-49B0-B3B6-97461B405429}" srcOrd="1" destOrd="0" presId="urn:microsoft.com/office/officeart/2005/8/layout/hierarchy1"/>
    <dgm:cxn modelId="{10B4734E-9A66-4131-BD9A-AFC5E64BB0B8}" type="presParOf" srcId="{4B9E4735-84A5-43D9-9F43-664CC1FA2489}" destId="{C92359D0-BEC1-4469-A390-71D3961C23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B897A2E-96FB-4D5A-B469-6295664E622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CF115A-ADC3-4681-87C2-BE204AC72E92}">
      <dgm:prSet/>
      <dgm:spPr/>
      <dgm:t>
        <a:bodyPr/>
        <a:lstStyle/>
        <a:p>
          <a:pPr>
            <a:defRPr cap="all"/>
          </a:pPr>
          <a:r>
            <a:rPr lang="fr-FR"/>
            <a:t>ALLER</a:t>
          </a:r>
          <a:endParaRPr lang="en-US"/>
        </a:p>
      </dgm:t>
    </dgm:pt>
    <dgm:pt modelId="{7D0B5318-1DF9-4747-A98E-FDA0CFE5BF92}" type="parTrans" cxnId="{AF507DBC-E028-44FB-B2C7-6027DCAD4BC6}">
      <dgm:prSet/>
      <dgm:spPr/>
      <dgm:t>
        <a:bodyPr/>
        <a:lstStyle/>
        <a:p>
          <a:endParaRPr lang="en-US"/>
        </a:p>
      </dgm:t>
    </dgm:pt>
    <dgm:pt modelId="{961CD76F-0321-44FB-9B0A-E4DD54275628}" type="sibTrans" cxnId="{AF507DBC-E028-44FB-B2C7-6027DCAD4BC6}">
      <dgm:prSet/>
      <dgm:spPr/>
      <dgm:t>
        <a:bodyPr/>
        <a:lstStyle/>
        <a:p>
          <a:endParaRPr lang="en-US"/>
        </a:p>
      </dgm:t>
    </dgm:pt>
    <dgm:pt modelId="{0CB1C685-DE20-4836-8FB2-F8AD9ED2EE85}">
      <dgm:prSet/>
      <dgm:spPr/>
      <dgm:t>
        <a:bodyPr/>
        <a:lstStyle/>
        <a:p>
          <a:pPr>
            <a:defRPr cap="all"/>
          </a:pPr>
          <a:r>
            <a:rPr lang="fr-FR" b="1"/>
            <a:t>Imparfait</a:t>
          </a:r>
          <a:endParaRPr lang="en-US"/>
        </a:p>
      </dgm:t>
    </dgm:pt>
    <dgm:pt modelId="{0ED16515-92B2-479E-8D39-04CF23BAD26C}" type="parTrans" cxnId="{65A0CE00-2CD4-4E13-A65D-0C72A642B704}">
      <dgm:prSet/>
      <dgm:spPr/>
      <dgm:t>
        <a:bodyPr/>
        <a:lstStyle/>
        <a:p>
          <a:endParaRPr lang="en-US"/>
        </a:p>
      </dgm:t>
    </dgm:pt>
    <dgm:pt modelId="{6EA09CFE-14DB-4BBF-B131-1CFF0BA7679E}" type="sibTrans" cxnId="{65A0CE00-2CD4-4E13-A65D-0C72A642B704}">
      <dgm:prSet/>
      <dgm:spPr/>
      <dgm:t>
        <a:bodyPr/>
        <a:lstStyle/>
        <a:p>
          <a:endParaRPr lang="en-US"/>
        </a:p>
      </dgm:t>
    </dgm:pt>
    <dgm:pt modelId="{095F2180-31FB-480E-8BFA-D5D0260A26E1}">
      <dgm:prSet/>
      <dgm:spPr/>
      <dgm:t>
        <a:bodyPr/>
        <a:lstStyle/>
        <a:p>
          <a:pPr>
            <a:defRPr cap="all"/>
          </a:pPr>
          <a:r>
            <a:rPr lang="fr-FR"/>
            <a:t>j'</a:t>
          </a:r>
          <a:r>
            <a:rPr lang="fr-FR" b="1"/>
            <a:t>allais</a:t>
          </a:r>
          <a:br>
            <a:rPr lang="fr-FR"/>
          </a:br>
          <a:r>
            <a:rPr lang="fr-FR"/>
            <a:t>tu </a:t>
          </a:r>
          <a:r>
            <a:rPr lang="fr-FR" b="1"/>
            <a:t>allais</a:t>
          </a:r>
          <a:br>
            <a:rPr lang="fr-FR"/>
          </a:br>
          <a:r>
            <a:rPr lang="fr-FR"/>
            <a:t>il </a:t>
          </a:r>
          <a:r>
            <a:rPr lang="fr-FR" b="1"/>
            <a:t>allait</a:t>
          </a:r>
          <a:br>
            <a:rPr lang="fr-FR"/>
          </a:br>
          <a:r>
            <a:rPr lang="fr-FR"/>
            <a:t>nous </a:t>
          </a:r>
          <a:r>
            <a:rPr lang="fr-FR" b="1"/>
            <a:t>allions</a:t>
          </a:r>
          <a:br>
            <a:rPr lang="fr-FR"/>
          </a:br>
          <a:r>
            <a:rPr lang="fr-FR"/>
            <a:t>vous </a:t>
          </a:r>
          <a:r>
            <a:rPr lang="fr-FR" b="1"/>
            <a:t>alliez</a:t>
          </a:r>
          <a:br>
            <a:rPr lang="fr-FR"/>
          </a:br>
          <a:r>
            <a:rPr lang="fr-FR"/>
            <a:t>ils </a:t>
          </a:r>
          <a:r>
            <a:rPr lang="fr-FR" b="1"/>
            <a:t>allaient</a:t>
          </a:r>
          <a:endParaRPr lang="en-US"/>
        </a:p>
      </dgm:t>
    </dgm:pt>
    <dgm:pt modelId="{92C75839-AB65-436E-905F-523BAACF1B48}" type="parTrans" cxnId="{58C46CCC-D2E8-46CF-9364-870A786F85B2}">
      <dgm:prSet/>
      <dgm:spPr/>
      <dgm:t>
        <a:bodyPr/>
        <a:lstStyle/>
        <a:p>
          <a:endParaRPr lang="en-US"/>
        </a:p>
      </dgm:t>
    </dgm:pt>
    <dgm:pt modelId="{4865AE09-5B2A-48C7-BE48-1984A2B35C11}" type="sibTrans" cxnId="{58C46CCC-D2E8-46CF-9364-870A786F85B2}">
      <dgm:prSet/>
      <dgm:spPr/>
      <dgm:t>
        <a:bodyPr/>
        <a:lstStyle/>
        <a:p>
          <a:endParaRPr lang="en-US"/>
        </a:p>
      </dgm:t>
    </dgm:pt>
    <dgm:pt modelId="{E50163E1-9FF0-43D2-935F-72DEF26D32BC}" type="pres">
      <dgm:prSet presAssocID="{1B897A2E-96FB-4D5A-B469-6295664E622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E04D8AB-12B1-4F2F-8869-27B00F09BD48}" type="pres">
      <dgm:prSet presAssocID="{26CF115A-ADC3-4681-87C2-BE204AC72E92}" presName="hierRoot1" presStyleCnt="0"/>
      <dgm:spPr/>
    </dgm:pt>
    <dgm:pt modelId="{1265E8BD-88E0-4585-99E3-8818A64FA3A1}" type="pres">
      <dgm:prSet presAssocID="{26CF115A-ADC3-4681-87C2-BE204AC72E92}" presName="composite" presStyleCnt="0"/>
      <dgm:spPr/>
    </dgm:pt>
    <dgm:pt modelId="{6327AFF1-FE1E-4596-BD8B-5B77B245F0AA}" type="pres">
      <dgm:prSet presAssocID="{26CF115A-ADC3-4681-87C2-BE204AC72E92}" presName="background" presStyleLbl="node0" presStyleIdx="0" presStyleCnt="3"/>
      <dgm:spPr/>
    </dgm:pt>
    <dgm:pt modelId="{650D8D51-76E3-479E-A447-B3BDDD703AE8}" type="pres">
      <dgm:prSet presAssocID="{26CF115A-ADC3-4681-87C2-BE204AC72E92}" presName="text" presStyleLbl="fgAcc0" presStyleIdx="0" presStyleCnt="3">
        <dgm:presLayoutVars>
          <dgm:chPref val="3"/>
        </dgm:presLayoutVars>
      </dgm:prSet>
      <dgm:spPr/>
    </dgm:pt>
    <dgm:pt modelId="{46B599C7-B151-4E54-A21C-F160244687D9}" type="pres">
      <dgm:prSet presAssocID="{26CF115A-ADC3-4681-87C2-BE204AC72E92}" presName="hierChild2" presStyleCnt="0"/>
      <dgm:spPr/>
    </dgm:pt>
    <dgm:pt modelId="{857EC2E2-43E8-4620-9223-02F514E13CA4}" type="pres">
      <dgm:prSet presAssocID="{0CB1C685-DE20-4836-8FB2-F8AD9ED2EE85}" presName="hierRoot1" presStyleCnt="0"/>
      <dgm:spPr/>
    </dgm:pt>
    <dgm:pt modelId="{D08DD393-AF01-40CF-BDB0-045A8E3722A4}" type="pres">
      <dgm:prSet presAssocID="{0CB1C685-DE20-4836-8FB2-F8AD9ED2EE85}" presName="composite" presStyleCnt="0"/>
      <dgm:spPr/>
    </dgm:pt>
    <dgm:pt modelId="{065056C2-F1D0-4741-9018-0CB3CC6B203B}" type="pres">
      <dgm:prSet presAssocID="{0CB1C685-DE20-4836-8FB2-F8AD9ED2EE85}" presName="background" presStyleLbl="node0" presStyleIdx="1" presStyleCnt="3"/>
      <dgm:spPr/>
    </dgm:pt>
    <dgm:pt modelId="{4EDC31B6-A379-451C-BDA1-F3A02882D449}" type="pres">
      <dgm:prSet presAssocID="{0CB1C685-DE20-4836-8FB2-F8AD9ED2EE85}" presName="text" presStyleLbl="fgAcc0" presStyleIdx="1" presStyleCnt="3">
        <dgm:presLayoutVars>
          <dgm:chPref val="3"/>
        </dgm:presLayoutVars>
      </dgm:prSet>
      <dgm:spPr/>
    </dgm:pt>
    <dgm:pt modelId="{4BA00297-9D91-401F-8682-D7E1B1DD1BC2}" type="pres">
      <dgm:prSet presAssocID="{0CB1C685-DE20-4836-8FB2-F8AD9ED2EE85}" presName="hierChild2" presStyleCnt="0"/>
      <dgm:spPr/>
    </dgm:pt>
    <dgm:pt modelId="{1D2E2169-AF56-4056-A0AF-280841F0D020}" type="pres">
      <dgm:prSet presAssocID="{095F2180-31FB-480E-8BFA-D5D0260A26E1}" presName="hierRoot1" presStyleCnt="0"/>
      <dgm:spPr/>
    </dgm:pt>
    <dgm:pt modelId="{9AB3663A-6863-4738-A8BE-788AC799BE90}" type="pres">
      <dgm:prSet presAssocID="{095F2180-31FB-480E-8BFA-D5D0260A26E1}" presName="composite" presStyleCnt="0"/>
      <dgm:spPr/>
    </dgm:pt>
    <dgm:pt modelId="{D1470696-9543-4AB3-90D7-59D58C6D6F0A}" type="pres">
      <dgm:prSet presAssocID="{095F2180-31FB-480E-8BFA-D5D0260A26E1}" presName="background" presStyleLbl="node0" presStyleIdx="2" presStyleCnt="3"/>
      <dgm:spPr/>
    </dgm:pt>
    <dgm:pt modelId="{4E2FE63D-36C9-41A7-B6C8-552029F58205}" type="pres">
      <dgm:prSet presAssocID="{095F2180-31FB-480E-8BFA-D5D0260A26E1}" presName="text" presStyleLbl="fgAcc0" presStyleIdx="2" presStyleCnt="3">
        <dgm:presLayoutVars>
          <dgm:chPref val="3"/>
        </dgm:presLayoutVars>
      </dgm:prSet>
      <dgm:spPr/>
    </dgm:pt>
    <dgm:pt modelId="{BC9B5A2B-E2DB-4948-BBED-190A3DE9621F}" type="pres">
      <dgm:prSet presAssocID="{095F2180-31FB-480E-8BFA-D5D0260A26E1}" presName="hierChild2" presStyleCnt="0"/>
      <dgm:spPr/>
    </dgm:pt>
  </dgm:ptLst>
  <dgm:cxnLst>
    <dgm:cxn modelId="{65A0CE00-2CD4-4E13-A65D-0C72A642B704}" srcId="{1B897A2E-96FB-4D5A-B469-6295664E6220}" destId="{0CB1C685-DE20-4836-8FB2-F8AD9ED2EE85}" srcOrd="1" destOrd="0" parTransId="{0ED16515-92B2-479E-8D39-04CF23BAD26C}" sibTransId="{6EA09CFE-14DB-4BBF-B131-1CFF0BA7679E}"/>
    <dgm:cxn modelId="{BF53501A-5FE0-42D5-8267-59CE5DBD0070}" type="presOf" srcId="{0CB1C685-DE20-4836-8FB2-F8AD9ED2EE85}" destId="{4EDC31B6-A379-451C-BDA1-F3A02882D449}" srcOrd="0" destOrd="0" presId="urn:microsoft.com/office/officeart/2005/8/layout/hierarchy1"/>
    <dgm:cxn modelId="{03792243-9E1A-41A6-B26C-75DF7CC6B5B3}" type="presOf" srcId="{26CF115A-ADC3-4681-87C2-BE204AC72E92}" destId="{650D8D51-76E3-479E-A447-B3BDDD703AE8}" srcOrd="0" destOrd="0" presId="urn:microsoft.com/office/officeart/2005/8/layout/hierarchy1"/>
    <dgm:cxn modelId="{D95E9D49-11AE-4FF5-80AF-4053DA7D6C1B}" type="presOf" srcId="{1B897A2E-96FB-4D5A-B469-6295664E6220}" destId="{E50163E1-9FF0-43D2-935F-72DEF26D32BC}" srcOrd="0" destOrd="0" presId="urn:microsoft.com/office/officeart/2005/8/layout/hierarchy1"/>
    <dgm:cxn modelId="{48D2FA7E-E9DD-4113-9DB0-D8E564C41A2D}" type="presOf" srcId="{095F2180-31FB-480E-8BFA-D5D0260A26E1}" destId="{4E2FE63D-36C9-41A7-B6C8-552029F58205}" srcOrd="0" destOrd="0" presId="urn:microsoft.com/office/officeart/2005/8/layout/hierarchy1"/>
    <dgm:cxn modelId="{AF507DBC-E028-44FB-B2C7-6027DCAD4BC6}" srcId="{1B897A2E-96FB-4D5A-B469-6295664E6220}" destId="{26CF115A-ADC3-4681-87C2-BE204AC72E92}" srcOrd="0" destOrd="0" parTransId="{7D0B5318-1DF9-4747-A98E-FDA0CFE5BF92}" sibTransId="{961CD76F-0321-44FB-9B0A-E4DD54275628}"/>
    <dgm:cxn modelId="{58C46CCC-D2E8-46CF-9364-870A786F85B2}" srcId="{1B897A2E-96FB-4D5A-B469-6295664E6220}" destId="{095F2180-31FB-480E-8BFA-D5D0260A26E1}" srcOrd="2" destOrd="0" parTransId="{92C75839-AB65-436E-905F-523BAACF1B48}" sibTransId="{4865AE09-5B2A-48C7-BE48-1984A2B35C11}"/>
    <dgm:cxn modelId="{ABE28B58-9814-4531-B664-369B4075BF12}" type="presParOf" srcId="{E50163E1-9FF0-43D2-935F-72DEF26D32BC}" destId="{BE04D8AB-12B1-4F2F-8869-27B00F09BD48}" srcOrd="0" destOrd="0" presId="urn:microsoft.com/office/officeart/2005/8/layout/hierarchy1"/>
    <dgm:cxn modelId="{180478D8-A5CC-447B-8792-25B8F2EC2D64}" type="presParOf" srcId="{BE04D8AB-12B1-4F2F-8869-27B00F09BD48}" destId="{1265E8BD-88E0-4585-99E3-8818A64FA3A1}" srcOrd="0" destOrd="0" presId="urn:microsoft.com/office/officeart/2005/8/layout/hierarchy1"/>
    <dgm:cxn modelId="{F56DAFE3-DCC9-47CB-946A-7B657362F8C4}" type="presParOf" srcId="{1265E8BD-88E0-4585-99E3-8818A64FA3A1}" destId="{6327AFF1-FE1E-4596-BD8B-5B77B245F0AA}" srcOrd="0" destOrd="0" presId="urn:microsoft.com/office/officeart/2005/8/layout/hierarchy1"/>
    <dgm:cxn modelId="{15A80B2B-B2B9-4F6A-A8B2-05F3AC05F3D2}" type="presParOf" srcId="{1265E8BD-88E0-4585-99E3-8818A64FA3A1}" destId="{650D8D51-76E3-479E-A447-B3BDDD703AE8}" srcOrd="1" destOrd="0" presId="urn:microsoft.com/office/officeart/2005/8/layout/hierarchy1"/>
    <dgm:cxn modelId="{11EE4D4E-9811-4A0C-A95F-EA6DE5A290A2}" type="presParOf" srcId="{BE04D8AB-12B1-4F2F-8869-27B00F09BD48}" destId="{46B599C7-B151-4E54-A21C-F160244687D9}" srcOrd="1" destOrd="0" presId="urn:microsoft.com/office/officeart/2005/8/layout/hierarchy1"/>
    <dgm:cxn modelId="{012870EA-D961-4EE3-9A00-EB77B2BCD4D9}" type="presParOf" srcId="{E50163E1-9FF0-43D2-935F-72DEF26D32BC}" destId="{857EC2E2-43E8-4620-9223-02F514E13CA4}" srcOrd="1" destOrd="0" presId="urn:microsoft.com/office/officeart/2005/8/layout/hierarchy1"/>
    <dgm:cxn modelId="{94705B34-2BAE-4C15-8DB9-88A2C800E239}" type="presParOf" srcId="{857EC2E2-43E8-4620-9223-02F514E13CA4}" destId="{D08DD393-AF01-40CF-BDB0-045A8E3722A4}" srcOrd="0" destOrd="0" presId="urn:microsoft.com/office/officeart/2005/8/layout/hierarchy1"/>
    <dgm:cxn modelId="{BAEE1186-8427-4E3E-AA3B-6AFA273BF513}" type="presParOf" srcId="{D08DD393-AF01-40CF-BDB0-045A8E3722A4}" destId="{065056C2-F1D0-4741-9018-0CB3CC6B203B}" srcOrd="0" destOrd="0" presId="urn:microsoft.com/office/officeart/2005/8/layout/hierarchy1"/>
    <dgm:cxn modelId="{6C3C2C5A-0FC1-408D-AFC2-460357D9156F}" type="presParOf" srcId="{D08DD393-AF01-40CF-BDB0-045A8E3722A4}" destId="{4EDC31B6-A379-451C-BDA1-F3A02882D449}" srcOrd="1" destOrd="0" presId="urn:microsoft.com/office/officeart/2005/8/layout/hierarchy1"/>
    <dgm:cxn modelId="{289069E5-1668-4AF5-8424-D8E20DBBC122}" type="presParOf" srcId="{857EC2E2-43E8-4620-9223-02F514E13CA4}" destId="{4BA00297-9D91-401F-8682-D7E1B1DD1BC2}" srcOrd="1" destOrd="0" presId="urn:microsoft.com/office/officeart/2005/8/layout/hierarchy1"/>
    <dgm:cxn modelId="{FF45C7F2-DEEF-4A01-AA67-88B154056137}" type="presParOf" srcId="{E50163E1-9FF0-43D2-935F-72DEF26D32BC}" destId="{1D2E2169-AF56-4056-A0AF-280841F0D020}" srcOrd="2" destOrd="0" presId="urn:microsoft.com/office/officeart/2005/8/layout/hierarchy1"/>
    <dgm:cxn modelId="{3CF07277-B9EC-4E00-B3FB-72692F4B4E7E}" type="presParOf" srcId="{1D2E2169-AF56-4056-A0AF-280841F0D020}" destId="{9AB3663A-6863-4738-A8BE-788AC799BE90}" srcOrd="0" destOrd="0" presId="urn:microsoft.com/office/officeart/2005/8/layout/hierarchy1"/>
    <dgm:cxn modelId="{72C547DC-76F3-41E4-9E1D-980D4E5BF51D}" type="presParOf" srcId="{9AB3663A-6863-4738-A8BE-788AC799BE90}" destId="{D1470696-9543-4AB3-90D7-59D58C6D6F0A}" srcOrd="0" destOrd="0" presId="urn:microsoft.com/office/officeart/2005/8/layout/hierarchy1"/>
    <dgm:cxn modelId="{98F6D037-3E5E-452C-9F2E-1889E910D4A0}" type="presParOf" srcId="{9AB3663A-6863-4738-A8BE-788AC799BE90}" destId="{4E2FE63D-36C9-41A7-B6C8-552029F58205}" srcOrd="1" destOrd="0" presId="urn:microsoft.com/office/officeart/2005/8/layout/hierarchy1"/>
    <dgm:cxn modelId="{98A7EAA8-2464-4E4F-A89E-F5B7F1BDACE4}" type="presParOf" srcId="{1D2E2169-AF56-4056-A0AF-280841F0D020}" destId="{BC9B5A2B-E2DB-4948-BBED-190A3DE962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D8C138-B573-40FB-AE4C-43AF5EE0A5A2}">
      <dsp:nvSpPr>
        <dsp:cNvPr id="0" name=""/>
        <dsp:cNvSpPr/>
      </dsp:nvSpPr>
      <dsp:spPr>
        <a:xfrm>
          <a:off x="0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7CD8D-3DE0-420D-A6A5-53E2BC772FFD}">
      <dsp:nvSpPr>
        <dsp:cNvPr id="0" name=""/>
        <dsp:cNvSpPr/>
      </dsp:nvSpPr>
      <dsp:spPr>
        <a:xfrm>
          <a:off x="340480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AIMER</a:t>
          </a:r>
          <a:endParaRPr lang="en-US" sz="1900" kern="1200"/>
        </a:p>
      </dsp:txBody>
      <dsp:txXfrm>
        <a:off x="397472" y="947936"/>
        <a:ext cx="2950338" cy="1831860"/>
      </dsp:txXfrm>
    </dsp:sp>
    <dsp:sp modelId="{B3DA99F9-46B0-42D8-B1D8-D4355477491C}">
      <dsp:nvSpPr>
        <dsp:cNvPr id="0" name=""/>
        <dsp:cNvSpPr/>
      </dsp:nvSpPr>
      <dsp:spPr>
        <a:xfrm>
          <a:off x="3745283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CDFDA9-E8EB-41BD-962E-FCC67AE349A5}">
      <dsp:nvSpPr>
        <dsp:cNvPr id="0" name=""/>
        <dsp:cNvSpPr/>
      </dsp:nvSpPr>
      <dsp:spPr>
        <a:xfrm>
          <a:off x="4085763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/>
            <a:t>Imparfait</a:t>
          </a:r>
          <a:endParaRPr lang="en-US" sz="1900" kern="1200"/>
        </a:p>
      </dsp:txBody>
      <dsp:txXfrm>
        <a:off x="4142755" y="947936"/>
        <a:ext cx="2950338" cy="1831860"/>
      </dsp:txXfrm>
    </dsp:sp>
    <dsp:sp modelId="{435044DA-0417-48BC-98AE-6251EDE61139}">
      <dsp:nvSpPr>
        <dsp:cNvPr id="0" name=""/>
        <dsp:cNvSpPr/>
      </dsp:nvSpPr>
      <dsp:spPr>
        <a:xfrm>
          <a:off x="7490566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A974C-1A0F-4B0F-9725-0143AACBD191}">
      <dsp:nvSpPr>
        <dsp:cNvPr id="0" name=""/>
        <dsp:cNvSpPr/>
      </dsp:nvSpPr>
      <dsp:spPr>
        <a:xfrm>
          <a:off x="7831047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j'aim</a:t>
          </a:r>
          <a:r>
            <a:rPr lang="fr-FR" sz="1900" b="1" kern="1200"/>
            <a:t>ais</a:t>
          </a:r>
          <a:br>
            <a:rPr lang="fr-FR" sz="1900" kern="1200"/>
          </a:br>
          <a:r>
            <a:rPr lang="fr-FR" sz="1900" kern="1200"/>
            <a:t>tu aim</a:t>
          </a:r>
          <a:r>
            <a:rPr lang="fr-FR" sz="1900" b="1" kern="1200"/>
            <a:t>ais</a:t>
          </a:r>
          <a:br>
            <a:rPr lang="fr-FR" sz="1900" kern="1200"/>
          </a:br>
          <a:r>
            <a:rPr lang="fr-FR" sz="1900" kern="1200"/>
            <a:t>il aim</a:t>
          </a:r>
          <a:r>
            <a:rPr lang="fr-FR" sz="1900" b="1" kern="1200"/>
            <a:t>ait</a:t>
          </a:r>
          <a:br>
            <a:rPr lang="fr-FR" sz="1900" kern="1200"/>
          </a:br>
          <a:r>
            <a:rPr lang="fr-FR" sz="1900" kern="1200"/>
            <a:t>nous aim</a:t>
          </a:r>
          <a:r>
            <a:rPr lang="fr-FR" sz="1900" b="1" kern="1200"/>
            <a:t>ions</a:t>
          </a:r>
          <a:br>
            <a:rPr lang="fr-FR" sz="1900" kern="1200"/>
          </a:br>
          <a:r>
            <a:rPr lang="fr-FR" sz="1900" kern="1200"/>
            <a:t>vous aim</a:t>
          </a:r>
          <a:r>
            <a:rPr lang="fr-FR" sz="1900" b="1" kern="1200"/>
            <a:t>iez</a:t>
          </a:r>
          <a:br>
            <a:rPr lang="fr-FR" sz="1900" kern="1200"/>
          </a:br>
          <a:r>
            <a:rPr lang="fr-FR" sz="1900" kern="1200"/>
            <a:t>ils aim</a:t>
          </a:r>
          <a:r>
            <a:rPr lang="fr-FR" sz="1900" b="1" kern="1200"/>
            <a:t>aient</a:t>
          </a:r>
          <a:endParaRPr lang="en-US" sz="1900" kern="1200"/>
        </a:p>
      </dsp:txBody>
      <dsp:txXfrm>
        <a:off x="7888039" y="947936"/>
        <a:ext cx="2950338" cy="1831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27E9A-80D0-498C-9458-02CEB3FD5B24}">
      <dsp:nvSpPr>
        <dsp:cNvPr id="0" name=""/>
        <dsp:cNvSpPr/>
      </dsp:nvSpPr>
      <dsp:spPr>
        <a:xfrm>
          <a:off x="0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C7676-50C6-4DB6-92EA-64E8643EC41F}">
      <dsp:nvSpPr>
        <dsp:cNvPr id="0" name=""/>
        <dsp:cNvSpPr/>
      </dsp:nvSpPr>
      <dsp:spPr>
        <a:xfrm>
          <a:off x="340480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GRANDIR</a:t>
          </a:r>
          <a:endParaRPr lang="en-US" sz="1900" kern="1200"/>
        </a:p>
      </dsp:txBody>
      <dsp:txXfrm>
        <a:off x="397472" y="947936"/>
        <a:ext cx="2950338" cy="1831860"/>
      </dsp:txXfrm>
    </dsp:sp>
    <dsp:sp modelId="{161DF004-F651-4C7B-AE68-9E6D497AB143}">
      <dsp:nvSpPr>
        <dsp:cNvPr id="0" name=""/>
        <dsp:cNvSpPr/>
      </dsp:nvSpPr>
      <dsp:spPr>
        <a:xfrm>
          <a:off x="3745283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E535C-EFED-49DF-A8AF-92DC99B6E5B9}">
      <dsp:nvSpPr>
        <dsp:cNvPr id="0" name=""/>
        <dsp:cNvSpPr/>
      </dsp:nvSpPr>
      <dsp:spPr>
        <a:xfrm>
          <a:off x="4085763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/>
            <a:t>Imparfait</a:t>
          </a:r>
          <a:endParaRPr lang="en-US" sz="1900" kern="1200"/>
        </a:p>
      </dsp:txBody>
      <dsp:txXfrm>
        <a:off x="4142755" y="947936"/>
        <a:ext cx="2950338" cy="1831860"/>
      </dsp:txXfrm>
    </dsp:sp>
    <dsp:sp modelId="{79CD5ECE-B0A4-4CC7-B5FF-4BD991866355}">
      <dsp:nvSpPr>
        <dsp:cNvPr id="0" name=""/>
        <dsp:cNvSpPr/>
      </dsp:nvSpPr>
      <dsp:spPr>
        <a:xfrm>
          <a:off x="7490566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893CD-70FF-4265-A2BA-C08F63A2EB68}">
      <dsp:nvSpPr>
        <dsp:cNvPr id="0" name=""/>
        <dsp:cNvSpPr/>
      </dsp:nvSpPr>
      <dsp:spPr>
        <a:xfrm>
          <a:off x="7831047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je grand</a:t>
          </a:r>
          <a:r>
            <a:rPr lang="fr-FR" sz="1900" b="1" kern="1200"/>
            <a:t>issais</a:t>
          </a:r>
          <a:br>
            <a:rPr lang="fr-FR" sz="1900" kern="1200"/>
          </a:br>
          <a:r>
            <a:rPr lang="fr-FR" sz="1900" kern="1200"/>
            <a:t>tu grand</a:t>
          </a:r>
          <a:r>
            <a:rPr lang="fr-FR" sz="1900" b="1" kern="1200"/>
            <a:t>issais</a:t>
          </a:r>
          <a:br>
            <a:rPr lang="fr-FR" sz="1900" kern="1200"/>
          </a:br>
          <a:r>
            <a:rPr lang="fr-FR" sz="1900" kern="1200"/>
            <a:t>il grand</a:t>
          </a:r>
          <a:r>
            <a:rPr lang="fr-FR" sz="1900" b="1" kern="1200"/>
            <a:t>issait</a:t>
          </a:r>
          <a:br>
            <a:rPr lang="fr-FR" sz="1900" kern="1200"/>
          </a:br>
          <a:r>
            <a:rPr lang="fr-FR" sz="1900" kern="1200"/>
            <a:t>nous grand</a:t>
          </a:r>
          <a:r>
            <a:rPr lang="fr-FR" sz="1900" b="1" kern="1200"/>
            <a:t>issions</a:t>
          </a:r>
          <a:br>
            <a:rPr lang="fr-FR" sz="1900" kern="1200"/>
          </a:br>
          <a:r>
            <a:rPr lang="fr-FR" sz="1900" kern="1200"/>
            <a:t>vous grand</a:t>
          </a:r>
          <a:r>
            <a:rPr lang="fr-FR" sz="1900" b="1" kern="1200"/>
            <a:t>issiez</a:t>
          </a:r>
          <a:br>
            <a:rPr lang="fr-FR" sz="1900" kern="1200"/>
          </a:br>
          <a:r>
            <a:rPr lang="fr-FR" sz="1900" kern="1200"/>
            <a:t>ils grand</a:t>
          </a:r>
          <a:r>
            <a:rPr lang="fr-FR" sz="1900" b="1" kern="1200"/>
            <a:t>issaient</a:t>
          </a:r>
          <a:endParaRPr lang="en-US" sz="1900" kern="1200"/>
        </a:p>
      </dsp:txBody>
      <dsp:txXfrm>
        <a:off x="7888039" y="947936"/>
        <a:ext cx="2950338" cy="18318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57EF6-7421-45AF-B3F2-4C495A566144}">
      <dsp:nvSpPr>
        <dsp:cNvPr id="0" name=""/>
        <dsp:cNvSpPr/>
      </dsp:nvSpPr>
      <dsp:spPr>
        <a:xfrm>
          <a:off x="0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973A98-DE54-4920-AA34-FBCBB1340614}">
      <dsp:nvSpPr>
        <dsp:cNvPr id="0" name=""/>
        <dsp:cNvSpPr/>
      </dsp:nvSpPr>
      <dsp:spPr>
        <a:xfrm>
          <a:off x="340480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kern="1200"/>
            <a:t>JOINDRE</a:t>
          </a:r>
          <a:endParaRPr lang="en-US" sz="1900" kern="1200"/>
        </a:p>
      </dsp:txBody>
      <dsp:txXfrm>
        <a:off x="397472" y="947936"/>
        <a:ext cx="2950338" cy="1831860"/>
      </dsp:txXfrm>
    </dsp:sp>
    <dsp:sp modelId="{99B66490-2C2E-4924-BF64-57F93AA47F04}">
      <dsp:nvSpPr>
        <dsp:cNvPr id="0" name=""/>
        <dsp:cNvSpPr/>
      </dsp:nvSpPr>
      <dsp:spPr>
        <a:xfrm>
          <a:off x="3745283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D0F6F1-A53E-47A1-8689-9597A557BFA4}">
      <dsp:nvSpPr>
        <dsp:cNvPr id="0" name=""/>
        <dsp:cNvSpPr/>
      </dsp:nvSpPr>
      <dsp:spPr>
        <a:xfrm>
          <a:off x="4085763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b="1" kern="1200"/>
            <a:t>Imparfait</a:t>
          </a:r>
          <a:endParaRPr lang="en-US" sz="1900" kern="1200"/>
        </a:p>
      </dsp:txBody>
      <dsp:txXfrm>
        <a:off x="4142755" y="947936"/>
        <a:ext cx="2950338" cy="1831860"/>
      </dsp:txXfrm>
    </dsp:sp>
    <dsp:sp modelId="{C6713CA2-8D7E-456D-8A79-AE58FEFEF922}">
      <dsp:nvSpPr>
        <dsp:cNvPr id="0" name=""/>
        <dsp:cNvSpPr/>
      </dsp:nvSpPr>
      <dsp:spPr>
        <a:xfrm>
          <a:off x="7490566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C179B-6A67-4C8B-817C-9E6541F691FF}">
      <dsp:nvSpPr>
        <dsp:cNvPr id="0" name=""/>
        <dsp:cNvSpPr/>
      </dsp:nvSpPr>
      <dsp:spPr>
        <a:xfrm>
          <a:off x="7831047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kern="1200"/>
            <a:t>je joi</a:t>
          </a:r>
          <a:r>
            <a:rPr lang="fr-FR" sz="1900" b="1" kern="1200"/>
            <a:t>gnais</a:t>
          </a:r>
          <a:br>
            <a:rPr lang="fr-FR" sz="1900" kern="1200"/>
          </a:br>
          <a:r>
            <a:rPr lang="fr-FR" sz="1900" kern="1200"/>
            <a:t>tu joi</a:t>
          </a:r>
          <a:r>
            <a:rPr lang="fr-FR" sz="1900" b="1" kern="1200"/>
            <a:t>gnais</a:t>
          </a:r>
          <a:br>
            <a:rPr lang="fr-FR" sz="1900" kern="1200"/>
          </a:br>
          <a:r>
            <a:rPr lang="fr-FR" sz="1900" kern="1200"/>
            <a:t>il joi</a:t>
          </a:r>
          <a:r>
            <a:rPr lang="fr-FR" sz="1900" b="1" kern="1200"/>
            <a:t>gnait</a:t>
          </a:r>
          <a:br>
            <a:rPr lang="fr-FR" sz="1900" kern="1200"/>
          </a:br>
          <a:r>
            <a:rPr lang="fr-FR" sz="1900" kern="1200"/>
            <a:t>nous joi</a:t>
          </a:r>
          <a:r>
            <a:rPr lang="fr-FR" sz="1900" b="1" kern="1200"/>
            <a:t>gnions</a:t>
          </a:r>
          <a:br>
            <a:rPr lang="fr-FR" sz="1900" kern="1200"/>
          </a:br>
          <a:r>
            <a:rPr lang="fr-FR" sz="1900" kern="1200"/>
            <a:t>vous joi</a:t>
          </a:r>
          <a:r>
            <a:rPr lang="fr-FR" sz="1900" b="1" kern="1200"/>
            <a:t>gniez</a:t>
          </a:r>
          <a:br>
            <a:rPr lang="fr-FR" sz="1900" kern="1200"/>
          </a:br>
          <a:r>
            <a:rPr lang="fr-FR" sz="1900" kern="1200"/>
            <a:t>ils joi</a:t>
          </a:r>
          <a:r>
            <a:rPr lang="fr-FR" sz="1900" b="1" kern="1200"/>
            <a:t>gnaient</a:t>
          </a:r>
          <a:endParaRPr lang="en-US" sz="1900" kern="1200"/>
        </a:p>
      </dsp:txBody>
      <dsp:txXfrm>
        <a:off x="7888039" y="947936"/>
        <a:ext cx="2950338" cy="18318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FD991-95FF-4C26-8B70-27F7407574C8}">
      <dsp:nvSpPr>
        <dsp:cNvPr id="0" name=""/>
        <dsp:cNvSpPr/>
      </dsp:nvSpPr>
      <dsp:spPr>
        <a:xfrm>
          <a:off x="85120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8AE803-DAC5-4EB2-96D8-23B4AE39D7CA}">
      <dsp:nvSpPr>
        <dsp:cNvPr id="0" name=""/>
        <dsp:cNvSpPr/>
      </dsp:nvSpPr>
      <dsp:spPr>
        <a:xfrm>
          <a:off x="595840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2900" kern="1200"/>
            <a:t>PERDRE</a:t>
          </a:r>
          <a:endParaRPr lang="en-US" sz="2900" kern="1200"/>
        </a:p>
      </dsp:txBody>
      <dsp:txXfrm>
        <a:off x="681328" y="570834"/>
        <a:ext cx="4425508" cy="2747791"/>
      </dsp:txXfrm>
    </dsp:sp>
    <dsp:sp modelId="{ABA75366-9468-4BB4-BABE-DC85AF0B9776}">
      <dsp:nvSpPr>
        <dsp:cNvPr id="0" name=""/>
        <dsp:cNvSpPr/>
      </dsp:nvSpPr>
      <dsp:spPr>
        <a:xfrm>
          <a:off x="5703045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83D177-D1FE-490F-8914-A3D69CB3B30B}">
      <dsp:nvSpPr>
        <dsp:cNvPr id="0" name=""/>
        <dsp:cNvSpPr/>
      </dsp:nvSpPr>
      <dsp:spPr>
        <a:xfrm>
          <a:off x="6213765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2900" kern="1200"/>
            <a:t>je perd</a:t>
          </a:r>
          <a:r>
            <a:rPr lang="fr-FR" sz="2900" b="1" kern="1200"/>
            <a:t>ais</a:t>
          </a:r>
          <a:br>
            <a:rPr lang="fr-FR" sz="2900" kern="1200"/>
          </a:br>
          <a:r>
            <a:rPr lang="fr-FR" sz="2900" kern="1200"/>
            <a:t>tu perd</a:t>
          </a:r>
          <a:r>
            <a:rPr lang="fr-FR" sz="2900" b="1" kern="1200"/>
            <a:t>ais</a:t>
          </a:r>
          <a:br>
            <a:rPr lang="fr-FR" sz="2900" kern="1200"/>
          </a:br>
          <a:r>
            <a:rPr lang="fr-FR" sz="2900" kern="1200"/>
            <a:t>il perd</a:t>
          </a:r>
          <a:r>
            <a:rPr lang="fr-FR" sz="2900" b="1" kern="1200"/>
            <a:t>ait</a:t>
          </a:r>
          <a:br>
            <a:rPr lang="fr-FR" sz="2900" kern="1200"/>
          </a:br>
          <a:r>
            <a:rPr lang="fr-FR" sz="2900" kern="1200"/>
            <a:t>nous perd</a:t>
          </a:r>
          <a:r>
            <a:rPr lang="fr-FR" sz="2900" b="1" kern="1200"/>
            <a:t>ions</a:t>
          </a:r>
          <a:br>
            <a:rPr lang="fr-FR" sz="2900" kern="1200"/>
          </a:br>
          <a:r>
            <a:rPr lang="fr-FR" sz="2900" kern="1200"/>
            <a:t>vous perd</a:t>
          </a:r>
          <a:r>
            <a:rPr lang="fr-FR" sz="2900" b="1" kern="1200"/>
            <a:t>iez</a:t>
          </a:r>
          <a:br>
            <a:rPr lang="fr-FR" sz="2900" kern="1200"/>
          </a:br>
          <a:r>
            <a:rPr lang="fr-FR" sz="2900" kern="1200"/>
            <a:t>ils perd</a:t>
          </a:r>
          <a:r>
            <a:rPr lang="fr-FR" sz="2900" b="1" kern="1200"/>
            <a:t>aient</a:t>
          </a:r>
          <a:endParaRPr lang="en-US" sz="2900" kern="1200"/>
        </a:p>
      </dsp:txBody>
      <dsp:txXfrm>
        <a:off x="6299253" y="570834"/>
        <a:ext cx="4425508" cy="27477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F59D97-E2DC-4E00-B36D-E0EE04EAC249}">
      <dsp:nvSpPr>
        <dsp:cNvPr id="0" name=""/>
        <dsp:cNvSpPr/>
      </dsp:nvSpPr>
      <dsp:spPr>
        <a:xfrm>
          <a:off x="0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1C873-7676-4213-AE14-6819FE37740F}">
      <dsp:nvSpPr>
        <dsp:cNvPr id="0" name=""/>
        <dsp:cNvSpPr/>
      </dsp:nvSpPr>
      <dsp:spPr>
        <a:xfrm>
          <a:off x="340480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kern="1200"/>
            <a:t>ÊTRE</a:t>
          </a:r>
          <a:endParaRPr lang="en-US" sz="1900" kern="1200"/>
        </a:p>
      </dsp:txBody>
      <dsp:txXfrm>
        <a:off x="397472" y="947936"/>
        <a:ext cx="2950338" cy="1831860"/>
      </dsp:txXfrm>
    </dsp:sp>
    <dsp:sp modelId="{3A3FEA4C-65AC-4BF5-8EF8-65AE90D75505}">
      <dsp:nvSpPr>
        <dsp:cNvPr id="0" name=""/>
        <dsp:cNvSpPr/>
      </dsp:nvSpPr>
      <dsp:spPr>
        <a:xfrm>
          <a:off x="3745283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92927-E498-4070-AF85-DB921D51996F}">
      <dsp:nvSpPr>
        <dsp:cNvPr id="0" name=""/>
        <dsp:cNvSpPr/>
      </dsp:nvSpPr>
      <dsp:spPr>
        <a:xfrm>
          <a:off x="4085763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b="1" kern="1200"/>
            <a:t>Imparfait</a:t>
          </a:r>
          <a:endParaRPr lang="en-US" sz="1900" kern="1200"/>
        </a:p>
      </dsp:txBody>
      <dsp:txXfrm>
        <a:off x="4142755" y="947936"/>
        <a:ext cx="2950338" cy="1831860"/>
      </dsp:txXfrm>
    </dsp:sp>
    <dsp:sp modelId="{1A0B1173-27C7-43D0-8BCE-7B034134AA02}">
      <dsp:nvSpPr>
        <dsp:cNvPr id="0" name=""/>
        <dsp:cNvSpPr/>
      </dsp:nvSpPr>
      <dsp:spPr>
        <a:xfrm>
          <a:off x="7490566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1B4604-BC60-4F58-8C61-AE979F21EC5F}">
      <dsp:nvSpPr>
        <dsp:cNvPr id="0" name=""/>
        <dsp:cNvSpPr/>
      </dsp:nvSpPr>
      <dsp:spPr>
        <a:xfrm>
          <a:off x="7831047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kern="1200"/>
            <a:t>j'</a:t>
          </a:r>
          <a:r>
            <a:rPr lang="fr-FR" sz="1900" b="1" kern="1200"/>
            <a:t>étais</a:t>
          </a:r>
          <a:br>
            <a:rPr lang="fr-FR" sz="1900" kern="1200"/>
          </a:br>
          <a:r>
            <a:rPr lang="fr-FR" sz="1900" kern="1200"/>
            <a:t>tu </a:t>
          </a:r>
          <a:r>
            <a:rPr lang="fr-FR" sz="1900" b="1" kern="1200"/>
            <a:t>étais</a:t>
          </a:r>
          <a:br>
            <a:rPr lang="fr-FR" sz="1900" kern="1200"/>
          </a:br>
          <a:r>
            <a:rPr lang="fr-FR" sz="1900" kern="1200"/>
            <a:t>il </a:t>
          </a:r>
          <a:r>
            <a:rPr lang="fr-FR" sz="1900" b="1" kern="1200"/>
            <a:t>était</a:t>
          </a:r>
          <a:br>
            <a:rPr lang="fr-FR" sz="1900" kern="1200"/>
          </a:br>
          <a:r>
            <a:rPr lang="fr-FR" sz="1900" kern="1200"/>
            <a:t>nous </a:t>
          </a:r>
          <a:r>
            <a:rPr lang="fr-FR" sz="1900" b="1" kern="1200"/>
            <a:t>étions</a:t>
          </a:r>
          <a:br>
            <a:rPr lang="fr-FR" sz="1900" kern="1200"/>
          </a:br>
          <a:r>
            <a:rPr lang="fr-FR" sz="1900" kern="1200"/>
            <a:t>vous </a:t>
          </a:r>
          <a:r>
            <a:rPr lang="fr-FR" sz="1900" b="1" kern="1200"/>
            <a:t>étiez</a:t>
          </a:r>
          <a:br>
            <a:rPr lang="fr-FR" sz="1900" kern="1200"/>
          </a:br>
          <a:r>
            <a:rPr lang="fr-FR" sz="1900" kern="1200"/>
            <a:t>ils </a:t>
          </a:r>
          <a:r>
            <a:rPr lang="fr-FR" sz="1900" b="1" kern="1200"/>
            <a:t>étaient</a:t>
          </a:r>
          <a:endParaRPr lang="en-US" sz="1900" kern="1200"/>
        </a:p>
      </dsp:txBody>
      <dsp:txXfrm>
        <a:off x="7888039" y="947936"/>
        <a:ext cx="2950338" cy="18318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5FFFE-BBEC-4C4C-9C16-D7B51D2BDD9C}">
      <dsp:nvSpPr>
        <dsp:cNvPr id="0" name=""/>
        <dsp:cNvSpPr/>
      </dsp:nvSpPr>
      <dsp:spPr>
        <a:xfrm>
          <a:off x="0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738178-CA30-4724-87F3-1E8F02818F45}">
      <dsp:nvSpPr>
        <dsp:cNvPr id="0" name=""/>
        <dsp:cNvSpPr/>
      </dsp:nvSpPr>
      <dsp:spPr>
        <a:xfrm>
          <a:off x="340480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kern="1200"/>
            <a:t>AVOIR</a:t>
          </a:r>
          <a:endParaRPr lang="en-US" sz="1900" kern="1200"/>
        </a:p>
      </dsp:txBody>
      <dsp:txXfrm>
        <a:off x="397472" y="947936"/>
        <a:ext cx="2950338" cy="1831860"/>
      </dsp:txXfrm>
    </dsp:sp>
    <dsp:sp modelId="{C9CDC72E-F213-471A-83AC-632328A0DDCF}">
      <dsp:nvSpPr>
        <dsp:cNvPr id="0" name=""/>
        <dsp:cNvSpPr/>
      </dsp:nvSpPr>
      <dsp:spPr>
        <a:xfrm>
          <a:off x="3745283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6DB414-00D1-4846-BC01-55B33B1FE810}">
      <dsp:nvSpPr>
        <dsp:cNvPr id="0" name=""/>
        <dsp:cNvSpPr/>
      </dsp:nvSpPr>
      <dsp:spPr>
        <a:xfrm>
          <a:off x="4085763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b="1" kern="1200"/>
            <a:t>Imparfait</a:t>
          </a:r>
          <a:endParaRPr lang="en-US" sz="1900" kern="1200"/>
        </a:p>
      </dsp:txBody>
      <dsp:txXfrm>
        <a:off x="4142755" y="947936"/>
        <a:ext cx="2950338" cy="1831860"/>
      </dsp:txXfrm>
    </dsp:sp>
    <dsp:sp modelId="{E75BBCAE-BAC7-4C78-8204-8DAA449450D6}">
      <dsp:nvSpPr>
        <dsp:cNvPr id="0" name=""/>
        <dsp:cNvSpPr/>
      </dsp:nvSpPr>
      <dsp:spPr>
        <a:xfrm>
          <a:off x="7490566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5FF960-C206-49B0-B3B6-97461B405429}">
      <dsp:nvSpPr>
        <dsp:cNvPr id="0" name=""/>
        <dsp:cNvSpPr/>
      </dsp:nvSpPr>
      <dsp:spPr>
        <a:xfrm>
          <a:off x="7831047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kern="1200"/>
            <a:t>j'</a:t>
          </a:r>
          <a:r>
            <a:rPr lang="fr-FR" sz="1900" b="1" kern="1200"/>
            <a:t>avais</a:t>
          </a:r>
          <a:br>
            <a:rPr lang="fr-FR" sz="1900" kern="1200"/>
          </a:br>
          <a:r>
            <a:rPr lang="fr-FR" sz="1900" kern="1200"/>
            <a:t>tu </a:t>
          </a:r>
          <a:r>
            <a:rPr lang="fr-FR" sz="1900" b="1" kern="1200"/>
            <a:t>avais</a:t>
          </a:r>
          <a:br>
            <a:rPr lang="fr-FR" sz="1900" kern="1200"/>
          </a:br>
          <a:r>
            <a:rPr lang="fr-FR" sz="1900" kern="1200"/>
            <a:t>il </a:t>
          </a:r>
          <a:r>
            <a:rPr lang="fr-FR" sz="1900" b="1" kern="1200"/>
            <a:t>avait</a:t>
          </a:r>
          <a:br>
            <a:rPr lang="fr-FR" sz="1900" kern="1200"/>
          </a:br>
          <a:r>
            <a:rPr lang="fr-FR" sz="1900" kern="1200"/>
            <a:t>nous </a:t>
          </a:r>
          <a:r>
            <a:rPr lang="fr-FR" sz="1900" b="1" kern="1200"/>
            <a:t>avions</a:t>
          </a:r>
          <a:br>
            <a:rPr lang="fr-FR" sz="1900" kern="1200"/>
          </a:br>
          <a:r>
            <a:rPr lang="fr-FR" sz="1900" kern="1200"/>
            <a:t>vous </a:t>
          </a:r>
          <a:r>
            <a:rPr lang="fr-FR" sz="1900" b="1" kern="1200"/>
            <a:t>aviez</a:t>
          </a:r>
          <a:br>
            <a:rPr lang="fr-FR" sz="1900" kern="1200"/>
          </a:br>
          <a:r>
            <a:rPr lang="fr-FR" sz="1900" kern="1200"/>
            <a:t>ils </a:t>
          </a:r>
          <a:r>
            <a:rPr lang="fr-FR" sz="1900" b="1" kern="1200"/>
            <a:t>avaient</a:t>
          </a:r>
          <a:endParaRPr lang="en-US" sz="1900" kern="1200"/>
        </a:p>
      </dsp:txBody>
      <dsp:txXfrm>
        <a:off x="7888039" y="947936"/>
        <a:ext cx="2950338" cy="18318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7AFF1-FE1E-4596-BD8B-5B77B245F0AA}">
      <dsp:nvSpPr>
        <dsp:cNvPr id="0" name=""/>
        <dsp:cNvSpPr/>
      </dsp:nvSpPr>
      <dsp:spPr>
        <a:xfrm>
          <a:off x="0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0D8D51-76E3-479E-A447-B3BDDD703AE8}">
      <dsp:nvSpPr>
        <dsp:cNvPr id="0" name=""/>
        <dsp:cNvSpPr/>
      </dsp:nvSpPr>
      <dsp:spPr>
        <a:xfrm>
          <a:off x="340480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kern="1200"/>
            <a:t>ALLER</a:t>
          </a:r>
          <a:endParaRPr lang="en-US" sz="1900" kern="1200"/>
        </a:p>
      </dsp:txBody>
      <dsp:txXfrm>
        <a:off x="397472" y="947936"/>
        <a:ext cx="2950338" cy="1831860"/>
      </dsp:txXfrm>
    </dsp:sp>
    <dsp:sp modelId="{065056C2-F1D0-4741-9018-0CB3CC6B203B}">
      <dsp:nvSpPr>
        <dsp:cNvPr id="0" name=""/>
        <dsp:cNvSpPr/>
      </dsp:nvSpPr>
      <dsp:spPr>
        <a:xfrm>
          <a:off x="3745283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DC31B6-A379-451C-BDA1-F3A02882D449}">
      <dsp:nvSpPr>
        <dsp:cNvPr id="0" name=""/>
        <dsp:cNvSpPr/>
      </dsp:nvSpPr>
      <dsp:spPr>
        <a:xfrm>
          <a:off x="4085763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b="1" kern="1200"/>
            <a:t>Imparfait</a:t>
          </a:r>
          <a:endParaRPr lang="en-US" sz="1900" kern="1200"/>
        </a:p>
      </dsp:txBody>
      <dsp:txXfrm>
        <a:off x="4142755" y="947936"/>
        <a:ext cx="2950338" cy="1831860"/>
      </dsp:txXfrm>
    </dsp:sp>
    <dsp:sp modelId="{D1470696-9543-4AB3-90D7-59D58C6D6F0A}">
      <dsp:nvSpPr>
        <dsp:cNvPr id="0" name=""/>
        <dsp:cNvSpPr/>
      </dsp:nvSpPr>
      <dsp:spPr>
        <a:xfrm>
          <a:off x="7490566" y="567487"/>
          <a:ext cx="3064322" cy="1945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FE63D-36C9-41A7-B6C8-552029F58205}">
      <dsp:nvSpPr>
        <dsp:cNvPr id="0" name=""/>
        <dsp:cNvSpPr/>
      </dsp:nvSpPr>
      <dsp:spPr>
        <a:xfrm>
          <a:off x="7831047" y="890944"/>
          <a:ext cx="3064322" cy="1945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900" kern="1200"/>
            <a:t>j'</a:t>
          </a:r>
          <a:r>
            <a:rPr lang="fr-FR" sz="1900" b="1" kern="1200"/>
            <a:t>allais</a:t>
          </a:r>
          <a:br>
            <a:rPr lang="fr-FR" sz="1900" kern="1200"/>
          </a:br>
          <a:r>
            <a:rPr lang="fr-FR" sz="1900" kern="1200"/>
            <a:t>tu </a:t>
          </a:r>
          <a:r>
            <a:rPr lang="fr-FR" sz="1900" b="1" kern="1200"/>
            <a:t>allais</a:t>
          </a:r>
          <a:br>
            <a:rPr lang="fr-FR" sz="1900" kern="1200"/>
          </a:br>
          <a:r>
            <a:rPr lang="fr-FR" sz="1900" kern="1200"/>
            <a:t>il </a:t>
          </a:r>
          <a:r>
            <a:rPr lang="fr-FR" sz="1900" b="1" kern="1200"/>
            <a:t>allait</a:t>
          </a:r>
          <a:br>
            <a:rPr lang="fr-FR" sz="1900" kern="1200"/>
          </a:br>
          <a:r>
            <a:rPr lang="fr-FR" sz="1900" kern="1200"/>
            <a:t>nous </a:t>
          </a:r>
          <a:r>
            <a:rPr lang="fr-FR" sz="1900" b="1" kern="1200"/>
            <a:t>allions</a:t>
          </a:r>
          <a:br>
            <a:rPr lang="fr-FR" sz="1900" kern="1200"/>
          </a:br>
          <a:r>
            <a:rPr lang="fr-FR" sz="1900" kern="1200"/>
            <a:t>vous </a:t>
          </a:r>
          <a:r>
            <a:rPr lang="fr-FR" sz="1900" b="1" kern="1200"/>
            <a:t>alliez</a:t>
          </a:r>
          <a:br>
            <a:rPr lang="fr-FR" sz="1900" kern="1200"/>
          </a:br>
          <a:r>
            <a:rPr lang="fr-FR" sz="1900" kern="1200"/>
            <a:t>ils </a:t>
          </a:r>
          <a:r>
            <a:rPr lang="fr-FR" sz="1900" b="1" kern="1200"/>
            <a:t>allaient</a:t>
          </a:r>
          <a:endParaRPr lang="en-US" sz="1900" kern="1200"/>
        </a:p>
      </dsp:txBody>
      <dsp:txXfrm>
        <a:off x="7888039" y="947936"/>
        <a:ext cx="2950338" cy="1831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87023-3591-4DA4-8C74-8FC6A34FADDC}" type="datetimeFigureOut">
              <a:rPr lang="pt-BR" smtClean="0"/>
              <a:t>18/08/2019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91629-9B8D-4D5E-BCEA-6803942398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2122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599E-3740-4FB0-A890-CE965FDEB185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52AE-90F0-4851-A987-B635ED8DBFE0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0C12-3CAB-4C60-9057-47AC5C7E7CA4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83E2-83E1-41AC-A77F-5F10B3ED320D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27B4-09A5-492B-B762-FBF780496980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E42F-36AC-4FBA-A3F0-43CFA4F3193D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697B-6F32-435E-9DBE-2D1DA54936DC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7CA4-B2F1-4151-B9B4-327BA47A6D30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798C-53E2-45D4-BEBB-39ECA4376595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9A56-AE5E-4FE3-89A4-AE817D6A3DD1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55B1-8411-422B-ADE7-B15DA038D970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B012-515E-4BDC-B522-3058756BABA2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5A39-718E-4880-B9C7-B45D0BF913DF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7E77-7D2A-44D3-A553-354216E98FF9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055-8AA2-44F1-A619-BE823DF05404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F47A-347F-4C8B-B871-9789997457BC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3DF7-867A-4553-BA6E-C4BE97F7BA78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416A095-E594-4A39-9A76-96A043C7B210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D24A3-33D7-43F8-B276-BEC2B53788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841936-55EC-44A5-A13F-F129ED52C5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E2F893C-0BB9-4B2F-A41A-8D01F23F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00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A205FC-6309-41F2-A8FF-0AD04C6E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57C219-6B2F-48EA-AAD1-03ABBEF1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37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E16DCC61-0CCA-4844-B88D-32D31B507C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021651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3419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C1A9C-2297-4C3E-AF75-A62B78F6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0" i="0" kern="1200"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96F63C-1D0C-4AEF-85FE-6289D79D0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cap="all" dirty="0" err="1"/>
              <a:t>Autres</a:t>
            </a:r>
            <a:r>
              <a:rPr lang="en-US" cap="all" dirty="0"/>
              <a:t> Temps </a:t>
            </a:r>
            <a:r>
              <a:rPr lang="en-US" cap="all" dirty="0" err="1"/>
              <a:t>verbaux</a:t>
            </a:r>
            <a:r>
              <a:rPr lang="en-US" cap="all" dirty="0"/>
              <a:t> : </a:t>
            </a:r>
            <a:r>
              <a:rPr lang="en-US" cap="all" dirty="0" err="1"/>
              <a:t>l’imparfait</a:t>
            </a:r>
            <a:endParaRPr lang="en-US" b="0" i="0" kern="1200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0FBD333-9B76-4C16-AD32-6C6F4E45C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kern="120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Aula 37</a:t>
            </a:r>
          </a:p>
        </p:txBody>
      </p:sp>
    </p:spTree>
    <p:extLst>
      <p:ext uri="{BB962C8B-B14F-4D97-AF65-F5344CB8AC3E}">
        <p14:creationId xmlns:p14="http://schemas.microsoft.com/office/powerpoint/2010/main" val="299094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57C219-6B2F-48EA-AAD1-03ABBEF1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37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A205FC-6309-41F2-A8FF-0AD04C6E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B40523-512C-4775-87C4-0F03FCA0D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fr-FR"/>
              <a:t>L'imparfait</a:t>
            </a:r>
          </a:p>
          <a:p>
            <a:r>
              <a:rPr lang="fr-FR"/>
              <a:t>L’imparfait </a:t>
            </a:r>
            <a:r>
              <a:rPr lang="fr-FR" dirty="0"/>
              <a:t>exprime et décrit des faits et actions dans le passé en soulignant le déroulement ou la répétition de ceux-ci. C’est le temps du récit, en premier lieu dans la langue écrite.</a:t>
            </a:r>
          </a:p>
          <a:p>
            <a:endParaRPr lang="fr-FR" dirty="0"/>
          </a:p>
          <a:p>
            <a:r>
              <a:rPr lang="fr-FR" dirty="0"/>
              <a:t>Exemples :</a:t>
            </a:r>
          </a:p>
          <a:p>
            <a:r>
              <a:rPr lang="fr-FR" dirty="0"/>
              <a:t>j’aimais</a:t>
            </a:r>
          </a:p>
          <a:p>
            <a:r>
              <a:rPr lang="fr-FR" dirty="0"/>
              <a:t>je finissais</a:t>
            </a:r>
          </a:p>
          <a:p>
            <a:r>
              <a:rPr lang="fr-FR" dirty="0"/>
              <a:t>je vendais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8012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A205FC-6309-41F2-A8FF-0AD04C6E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57C219-6B2F-48EA-AAD1-03ABBEF1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37</a:t>
            </a:r>
          </a:p>
        </p:txBody>
      </p:sp>
      <p:graphicFrame>
        <p:nvGraphicFramePr>
          <p:cNvPr id="7" name="Espaço Reservado para Conteúdo 2">
            <a:extLst>
              <a:ext uri="{FF2B5EF4-FFF2-40B4-BE49-F238E27FC236}">
                <a16:creationId xmlns:a16="http://schemas.microsoft.com/office/drawing/2014/main" id="{0BBB0A18-7CCB-4536-B5D4-12B5770221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439004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7939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A205FC-6309-41F2-A8FF-0AD04C6E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57C219-6B2F-48EA-AAD1-03ABBEF1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37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9048D336-DBEF-4CCE-AF05-4C5D8C9347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871559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5805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A205FC-6309-41F2-A8FF-0AD04C6E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57C219-6B2F-48EA-AAD1-03ABBEF1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37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E95910DA-02AB-4B79-9C02-9B8DCCE060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713670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247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A205FC-6309-41F2-A8FF-0AD04C6E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57C219-6B2F-48EA-AAD1-03ABBEF1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37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61DC5D17-DF70-4964-BE7E-75ECAA5317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388259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0801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A205FC-6309-41F2-A8FF-0AD04C6E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57C219-6B2F-48EA-AAD1-03ABBEF1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37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757B3C42-0F88-4DB3-8328-FC9D691B33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502618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064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A205FC-6309-41F2-A8FF-0AD04C6E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57C219-6B2F-48EA-AAD1-03ABBEF1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37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7B879270-EB25-4211-94D9-C197A78C48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375127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448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</cp:revision>
  <dcterms:created xsi:type="dcterms:W3CDTF">2019-08-18T17:04:37Z</dcterms:created>
  <dcterms:modified xsi:type="dcterms:W3CDTF">2019-08-18T17:05:11Z</dcterms:modified>
</cp:coreProperties>
</file>