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82055D-E27E-4EE5-8FA8-4DE50BD4F725}" type="datetimeFigureOut">
              <a:rPr lang="pt-BR" smtClean="0"/>
              <a:t>30/07/2019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23F27-E305-490D-BC48-9F6573BB59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681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B946-E2F2-4509-AC22-9F20A437D3B8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C563-7D6D-405C-A661-D34796D19039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A8E30-D7BA-458F-8CAB-0F5F341596B5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E287-E6CD-46F6-910A-5763BF041C86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3A12-1046-46B3-B5AF-C3CBBE807EAE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B077-822E-4808-8100-D5536AF79885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04E01-6A30-4AD4-A293-D0793DC12C33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52B8-137A-4C87-AA56-CCB11FEA7A2B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97BB-DAFA-42D6-96D9-812147E06DEA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CE55-9C56-4906-A71A-E5A4B07A8493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0D759-3F6B-4120-85CF-01F830C677FF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F9FD-0B52-486C-8F0D-B890731A60B9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316F-DB79-4F6A-BA0C-4CDFAC743B76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79AB0-2A36-4FB7-82A4-95CE4EC047E2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32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CE2F3-826E-4D6C-9AC0-3E1F3CF78A38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32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51438-95E5-436D-AD67-6A67720A0914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32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93733-46D7-40C7-816C-B9D790BB3391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2F24212-EBB2-4A8A-92AF-9B85638FE350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aula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105274-3FE8-43BD-900D-9055C25828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D104048-5AB2-4DE7-A917-0A29EB7D73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B20F23-3A49-4C67-A93D-31E372F00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533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58200B-B883-4E14-B41A-DBD5AE114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Débutant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13DB70-10DC-41C3-95A7-886808322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Je</a:t>
            </a:r>
            <a:r>
              <a:rPr lang="pt-BR" dirty="0"/>
              <a:t> me / m’</a:t>
            </a:r>
          </a:p>
          <a:p>
            <a:r>
              <a:rPr lang="pt-BR" dirty="0"/>
              <a:t>Tu te / t’</a:t>
            </a:r>
          </a:p>
          <a:p>
            <a:r>
              <a:rPr lang="pt-BR" dirty="0"/>
              <a:t>Il se / s’</a:t>
            </a:r>
          </a:p>
          <a:p>
            <a:r>
              <a:rPr lang="pt-BR" dirty="0" err="1"/>
              <a:t>Nous</a:t>
            </a:r>
            <a:r>
              <a:rPr lang="pt-BR" dirty="0"/>
              <a:t> </a:t>
            </a:r>
            <a:r>
              <a:rPr lang="pt-BR" dirty="0" err="1"/>
              <a:t>nous</a:t>
            </a:r>
            <a:endParaRPr lang="pt-BR" dirty="0"/>
          </a:p>
          <a:p>
            <a:r>
              <a:rPr lang="pt-BR" dirty="0" err="1"/>
              <a:t>Vous</a:t>
            </a:r>
            <a:r>
              <a:rPr lang="pt-BR" dirty="0"/>
              <a:t> </a:t>
            </a:r>
            <a:r>
              <a:rPr lang="pt-BR" dirty="0" err="1"/>
              <a:t>vous</a:t>
            </a:r>
            <a:endParaRPr lang="pt-BR" dirty="0"/>
          </a:p>
          <a:p>
            <a:r>
              <a:rPr lang="pt-BR" dirty="0" err="1"/>
              <a:t>Ils</a:t>
            </a:r>
            <a:r>
              <a:rPr lang="pt-BR" dirty="0"/>
              <a:t> se / s’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23A8AB9-B015-41DD-833D-A6D8F58E0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127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7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23A8AB9-B015-41DD-833D-A6D8F58E0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400005"/>
            <a:ext cx="3859795" cy="304801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32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358200B-B883-4E14-B41A-DBD5AE114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13DB70-10DC-41C3-95A7-886808322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pt-BR" dirty="0"/>
          </a:p>
          <a:p>
            <a:r>
              <a:rPr lang="pt-BR" dirty="0" err="1"/>
              <a:t>Les</a:t>
            </a:r>
            <a:r>
              <a:rPr lang="pt-BR" dirty="0"/>
              <a:t> </a:t>
            </a:r>
            <a:r>
              <a:rPr lang="pt-BR" dirty="0" err="1"/>
              <a:t>verbes</a:t>
            </a:r>
            <a:r>
              <a:rPr lang="pt-BR" dirty="0"/>
              <a:t> </a:t>
            </a:r>
            <a:r>
              <a:rPr lang="pt-BR" dirty="0" err="1"/>
              <a:t>pronominaux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7701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0" name="Freeform: Shape 1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358200B-B883-4E14-B41A-DBD5AE114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23A8AB9-B015-41DD-833D-A6D8F58E0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32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13DB70-10DC-41C3-95A7-886808322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Les verbes pronominaux sont les verbes qui se conjuguent avec </a:t>
            </a:r>
            <a:r>
              <a:rPr lang="fr-FR" b="1" dirty="0"/>
              <a:t>un pronom réfléchi de la même personne que le sujet</a:t>
            </a:r>
            <a:r>
              <a:rPr lang="fr-FR" dirty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23255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7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23A8AB9-B015-41DD-833D-A6D8F58E0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400005"/>
            <a:ext cx="3859795" cy="304801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32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358200B-B883-4E14-B41A-DBD5AE114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Débutant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13DB70-10DC-41C3-95A7-886808322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dirty="0"/>
              <a:t>Les pronoms réfléchis sont </a:t>
            </a:r>
            <a:r>
              <a:rPr lang="fr-FR" b="1" i="1" dirty="0"/>
              <a:t>me, te, se, nous</a:t>
            </a:r>
            <a:r>
              <a:rPr lang="fr-FR" dirty="0"/>
              <a:t> et </a:t>
            </a:r>
            <a:r>
              <a:rPr lang="fr-FR" b="1" i="1" dirty="0"/>
              <a:t>vous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3103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358200B-B883-4E14-B41A-DBD5AE114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23A8AB9-B015-41DD-833D-A6D8F58E0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32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13DB70-10DC-41C3-95A7-886808322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r>
              <a:rPr lang="fr-FR" u="sng" dirty="0"/>
              <a:t>Exemples</a:t>
            </a:r>
            <a:r>
              <a:rPr lang="fr-FR" dirty="0"/>
              <a:t> : </a:t>
            </a:r>
            <a:br>
              <a:rPr lang="fr-FR" dirty="0"/>
            </a:br>
            <a:r>
              <a:rPr lang="fr-FR" i="1" dirty="0"/>
              <a:t>- Je </a:t>
            </a:r>
            <a:r>
              <a:rPr lang="fr-FR" b="1" i="1" dirty="0"/>
              <a:t>me</a:t>
            </a:r>
            <a:r>
              <a:rPr lang="fr-FR" i="1" dirty="0"/>
              <a:t> lave. </a:t>
            </a:r>
            <a:br>
              <a:rPr lang="fr-FR" i="1" dirty="0"/>
            </a:br>
            <a:r>
              <a:rPr lang="fr-FR" i="1" dirty="0"/>
              <a:t>- Tu </a:t>
            </a:r>
            <a:r>
              <a:rPr lang="fr-FR" b="1" i="1" dirty="0"/>
              <a:t>te</a:t>
            </a:r>
            <a:r>
              <a:rPr lang="fr-FR" i="1" dirty="0"/>
              <a:t> demandes.</a:t>
            </a:r>
            <a:br>
              <a:rPr lang="fr-FR" i="1" dirty="0"/>
            </a:br>
            <a:r>
              <a:rPr lang="fr-FR" i="1" dirty="0"/>
              <a:t>- Il </a:t>
            </a:r>
            <a:r>
              <a:rPr lang="fr-FR" b="1" i="1" dirty="0"/>
              <a:t>se</a:t>
            </a:r>
            <a:r>
              <a:rPr lang="fr-FR" i="1" dirty="0"/>
              <a:t> trompe.</a:t>
            </a:r>
            <a:br>
              <a:rPr lang="fr-FR" i="1" dirty="0"/>
            </a:br>
            <a:r>
              <a:rPr lang="fr-FR" i="1" dirty="0"/>
              <a:t>- Nous </a:t>
            </a:r>
            <a:r>
              <a:rPr lang="fr-FR" b="1" i="1" dirty="0"/>
              <a:t>nous</a:t>
            </a:r>
            <a:r>
              <a:rPr lang="fr-FR" i="1" dirty="0"/>
              <a:t> réjouissons. </a:t>
            </a:r>
            <a:br>
              <a:rPr lang="fr-FR" i="1" dirty="0"/>
            </a:br>
            <a:r>
              <a:rPr lang="fr-FR" i="1" dirty="0"/>
              <a:t>- Vous </a:t>
            </a:r>
            <a:r>
              <a:rPr lang="fr-FR" b="1" i="1" dirty="0"/>
              <a:t>vous</a:t>
            </a:r>
            <a:r>
              <a:rPr lang="fr-FR" i="1" dirty="0"/>
              <a:t> dites. </a:t>
            </a:r>
            <a:br>
              <a:rPr lang="fr-FR" i="1" dirty="0"/>
            </a:br>
            <a:r>
              <a:rPr lang="fr-FR" i="1" dirty="0"/>
              <a:t>- Ils </a:t>
            </a:r>
            <a:r>
              <a:rPr lang="fr-FR" b="1" i="1" dirty="0"/>
              <a:t>se</a:t>
            </a:r>
            <a:r>
              <a:rPr lang="fr-FR" i="1" dirty="0"/>
              <a:t> rencontrent.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19303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358200B-B883-4E14-B41A-DBD5AE114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23A8AB9-B015-41DD-833D-A6D8F58E0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32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13DB70-10DC-41C3-95A7-886808322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dirty="0"/>
              <a:t>1. Les verbes </a:t>
            </a:r>
            <a:r>
              <a:rPr lang="fr-FR" b="1" dirty="0"/>
              <a:t>pronominaux passifs</a:t>
            </a:r>
            <a:br>
              <a:rPr lang="fr-FR" dirty="0"/>
            </a:br>
            <a:r>
              <a:rPr lang="fr-FR" dirty="0"/>
              <a:t>Le sujet subit l'action mais ne l'accomplit pas.</a:t>
            </a:r>
            <a:br>
              <a:rPr lang="fr-FR" dirty="0"/>
            </a:br>
            <a:r>
              <a:rPr lang="fr-FR" u="sng" dirty="0"/>
              <a:t>Exemple</a:t>
            </a:r>
            <a:r>
              <a:rPr lang="fr-FR" dirty="0"/>
              <a:t> : </a:t>
            </a:r>
            <a:r>
              <a:rPr lang="fr-FR" i="1" dirty="0"/>
              <a:t>Cette leçon </a:t>
            </a:r>
            <a:r>
              <a:rPr lang="fr-FR" b="1" i="1" dirty="0"/>
              <a:t>se</a:t>
            </a:r>
            <a:r>
              <a:rPr lang="fr-FR" i="1" dirty="0"/>
              <a:t> comprend bien.</a:t>
            </a:r>
            <a:r>
              <a:rPr lang="fr-FR" dirty="0"/>
              <a:t> -&gt; Ce n'est pas la leçon qui comprend.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51159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358200B-B883-4E14-B41A-DBD5AE114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23A8AB9-B015-41DD-833D-A6D8F58E0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32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13DB70-10DC-41C3-95A7-886808322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2. Les verbes </a:t>
            </a:r>
            <a:r>
              <a:rPr lang="fr-FR" b="1" dirty="0"/>
              <a:t>pronominaux réfléchis</a:t>
            </a:r>
            <a:br>
              <a:rPr lang="fr-FR" dirty="0"/>
            </a:br>
            <a:r>
              <a:rPr lang="fr-FR" dirty="0"/>
              <a:t>Le sujet subit l'action qu'il effectue. </a:t>
            </a:r>
            <a:br>
              <a:rPr lang="fr-FR" dirty="0"/>
            </a:br>
            <a:r>
              <a:rPr lang="fr-FR" u="sng" dirty="0"/>
              <a:t>Exemple</a:t>
            </a:r>
            <a:r>
              <a:rPr lang="fr-FR" dirty="0"/>
              <a:t> : </a:t>
            </a:r>
            <a:r>
              <a:rPr lang="fr-FR" i="1" dirty="0"/>
              <a:t>La reine </a:t>
            </a:r>
            <a:r>
              <a:rPr lang="fr-FR" b="1" i="1" dirty="0"/>
              <a:t>se</a:t>
            </a:r>
            <a:r>
              <a:rPr lang="fr-FR" i="1" dirty="0"/>
              <a:t> regarde dans le miroir.</a:t>
            </a:r>
            <a:r>
              <a:rPr lang="fr-FR" dirty="0"/>
              <a:t> -&gt; Elle regarde-elle même.</a:t>
            </a: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79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358200B-B883-4E14-B41A-DBD5AE114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23A8AB9-B015-41DD-833D-A6D8F58E0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32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13DB70-10DC-41C3-95A7-886808322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dirty="0"/>
              <a:t>3. Les verbes </a:t>
            </a:r>
            <a:r>
              <a:rPr lang="fr-FR" b="1" dirty="0"/>
              <a:t>pronominaux réciproques</a:t>
            </a:r>
            <a:br>
              <a:rPr lang="fr-FR" dirty="0"/>
            </a:br>
            <a:r>
              <a:rPr lang="fr-FR" dirty="0"/>
              <a:t>Les sujets subissent une interaction. </a:t>
            </a:r>
            <a:br>
              <a:rPr lang="fr-FR" dirty="0"/>
            </a:br>
            <a:r>
              <a:rPr lang="fr-FR" u="sng" dirty="0"/>
              <a:t>Exemple</a:t>
            </a:r>
            <a:r>
              <a:rPr lang="fr-FR" dirty="0"/>
              <a:t> : </a:t>
            </a:r>
            <a:r>
              <a:rPr lang="fr-FR" i="1" dirty="0"/>
              <a:t>Ces deux frères </a:t>
            </a:r>
            <a:r>
              <a:rPr lang="fr-FR" b="1" i="1" dirty="0"/>
              <a:t>se</a:t>
            </a:r>
            <a:r>
              <a:rPr lang="fr-FR" i="1" dirty="0"/>
              <a:t> battent souvent. </a:t>
            </a:r>
            <a:r>
              <a:rPr lang="fr-FR" dirty="0"/>
              <a:t>- &gt; Ils se battent mutuellement (entre eux).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2761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358200B-B883-4E14-B41A-DBD5AE114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23A8AB9-B015-41DD-833D-A6D8F58E0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32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13DB70-10DC-41C3-95A7-886808322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dirty="0"/>
              <a:t>4. Les verbes </a:t>
            </a:r>
            <a:r>
              <a:rPr lang="fr-FR" b="1" dirty="0"/>
              <a:t>pronominaux subjectifs ou irréfléchis</a:t>
            </a:r>
            <a:r>
              <a:rPr lang="fr-FR" dirty="0"/>
              <a:t> </a:t>
            </a:r>
            <a:br>
              <a:rPr lang="fr-FR" dirty="0"/>
            </a:br>
            <a:r>
              <a:rPr lang="fr-FR" dirty="0"/>
              <a:t>Le sujet ne subit pas l'action qu'il effectue. Ces verbes sont souvent suivis d'une </a:t>
            </a:r>
            <a:r>
              <a:rPr lang="fr-FR" b="1" dirty="0"/>
              <a:t>préposition</a:t>
            </a:r>
            <a:r>
              <a:rPr lang="fr-FR" dirty="0"/>
              <a:t>. </a:t>
            </a:r>
            <a:br>
              <a:rPr lang="fr-FR" dirty="0"/>
            </a:br>
            <a:r>
              <a:rPr lang="fr-FR" u="sng" dirty="0"/>
              <a:t>Exemple</a:t>
            </a:r>
            <a:r>
              <a:rPr lang="fr-FR" dirty="0"/>
              <a:t> : </a:t>
            </a:r>
            <a:r>
              <a:rPr lang="fr-FR" i="1" dirty="0"/>
              <a:t>Marc </a:t>
            </a:r>
            <a:r>
              <a:rPr lang="fr-FR" b="1" i="1" dirty="0"/>
              <a:t>se</a:t>
            </a:r>
            <a:r>
              <a:rPr lang="fr-FR" i="1" dirty="0"/>
              <a:t> moque de son frère.</a:t>
            </a:r>
            <a:r>
              <a:rPr lang="fr-FR" dirty="0"/>
              <a:t> -&gt; Marc ne se moque pas de lui-même.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1003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137</Words>
  <Application>Microsoft Office PowerPoint</Application>
  <PresentationFormat>Widescreen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Íon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6</cp:revision>
  <dcterms:created xsi:type="dcterms:W3CDTF">2019-07-30T03:15:54Z</dcterms:created>
  <dcterms:modified xsi:type="dcterms:W3CDTF">2019-07-30T16:36:23Z</dcterms:modified>
</cp:coreProperties>
</file>