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EA224D-745C-4E0C-979D-F24050381FC6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18AA58E-1D66-418D-888E-32338DD6F61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Exercices</a:t>
          </a:r>
        </a:p>
      </dgm:t>
    </dgm:pt>
    <dgm:pt modelId="{4A46F5D4-6D60-4F6B-87B1-836B48FB9A7F}" type="parTrans" cxnId="{06167CC7-D6E8-4500-AE6D-64CABF2AF794}">
      <dgm:prSet/>
      <dgm:spPr/>
      <dgm:t>
        <a:bodyPr/>
        <a:lstStyle/>
        <a:p>
          <a:endParaRPr lang="en-US"/>
        </a:p>
      </dgm:t>
    </dgm:pt>
    <dgm:pt modelId="{048D0DF6-D02E-47D6-9F74-40DBD0038786}" type="sibTrans" cxnId="{06167CC7-D6E8-4500-AE6D-64CABF2AF794}">
      <dgm:prSet/>
      <dgm:spPr/>
      <dgm:t>
        <a:bodyPr/>
        <a:lstStyle/>
        <a:p>
          <a:endParaRPr lang="en-US"/>
        </a:p>
      </dgm:t>
    </dgm:pt>
    <dgm:pt modelId="{ACF0F349-2A22-401A-9EBA-39EB8CAEAC8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/>
            <a:t>Quelles sont les jours de la semaine?</a:t>
          </a:r>
          <a:endParaRPr lang="en-US"/>
        </a:p>
      </dgm:t>
    </dgm:pt>
    <dgm:pt modelId="{E064410F-038F-49C8-9E09-D114B93AFAE6}" type="parTrans" cxnId="{229E859A-8904-4D26-A887-8C330403E118}">
      <dgm:prSet/>
      <dgm:spPr/>
      <dgm:t>
        <a:bodyPr/>
        <a:lstStyle/>
        <a:p>
          <a:endParaRPr lang="en-US"/>
        </a:p>
      </dgm:t>
    </dgm:pt>
    <dgm:pt modelId="{DAE3CBD8-615C-4221-97F9-813CED5D5284}" type="sibTrans" cxnId="{229E859A-8904-4D26-A887-8C330403E118}">
      <dgm:prSet/>
      <dgm:spPr/>
      <dgm:t>
        <a:bodyPr/>
        <a:lstStyle/>
        <a:p>
          <a:endParaRPr lang="en-US"/>
        </a:p>
      </dgm:t>
    </dgm:pt>
    <dgm:pt modelId="{CB92AA54-506E-4010-A210-A5BD3E75AB2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/>
            <a:t>C’est quel jour  aujourd’hui?</a:t>
          </a:r>
          <a:endParaRPr lang="en-US"/>
        </a:p>
      </dgm:t>
    </dgm:pt>
    <dgm:pt modelId="{02EEF2D2-1FFD-4BFE-A248-C8D098EB206F}" type="parTrans" cxnId="{CC92102F-DCF6-4223-B413-2EC4E306213E}">
      <dgm:prSet/>
      <dgm:spPr/>
      <dgm:t>
        <a:bodyPr/>
        <a:lstStyle/>
        <a:p>
          <a:endParaRPr lang="en-US"/>
        </a:p>
      </dgm:t>
    </dgm:pt>
    <dgm:pt modelId="{3B0A8FCB-F49A-4533-9221-E8637F27149F}" type="sibTrans" cxnId="{CC92102F-DCF6-4223-B413-2EC4E306213E}">
      <dgm:prSet/>
      <dgm:spPr/>
      <dgm:t>
        <a:bodyPr/>
        <a:lstStyle/>
        <a:p>
          <a:endParaRPr lang="en-US"/>
        </a:p>
      </dgm:t>
    </dgm:pt>
    <dgm:pt modelId="{69400CE8-13DC-4AFD-8374-A96F9EE33D69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/>
            <a:t>Si aujourd’hui est mercredi, hier c’était quel jour?</a:t>
          </a:r>
          <a:endParaRPr lang="en-US"/>
        </a:p>
      </dgm:t>
    </dgm:pt>
    <dgm:pt modelId="{3D90FB70-8A97-40A2-B8F9-6BAB4C175DDF}" type="parTrans" cxnId="{CC24C102-EC57-4D1F-9E56-2F1470F376B0}">
      <dgm:prSet/>
      <dgm:spPr/>
      <dgm:t>
        <a:bodyPr/>
        <a:lstStyle/>
        <a:p>
          <a:endParaRPr lang="en-US"/>
        </a:p>
      </dgm:t>
    </dgm:pt>
    <dgm:pt modelId="{F345C219-19B8-4D86-9207-E49B711D3BC2}" type="sibTrans" cxnId="{CC24C102-EC57-4D1F-9E56-2F1470F376B0}">
      <dgm:prSet/>
      <dgm:spPr/>
      <dgm:t>
        <a:bodyPr/>
        <a:lstStyle/>
        <a:p>
          <a:endParaRPr lang="en-US"/>
        </a:p>
      </dgm:t>
    </dgm:pt>
    <dgm:pt modelId="{6972E408-D55B-41F6-ACF8-CCF98C2943AF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/>
            <a:t>C’est quel jour demain ( si aujourd’hui est mercredi)?</a:t>
          </a:r>
          <a:endParaRPr lang="en-US"/>
        </a:p>
      </dgm:t>
    </dgm:pt>
    <dgm:pt modelId="{01F5C90B-87E8-4839-A4C9-2879EA113C67}" type="parTrans" cxnId="{E100492D-FBD7-4A51-9286-923E0C7A1BA5}">
      <dgm:prSet/>
      <dgm:spPr/>
      <dgm:t>
        <a:bodyPr/>
        <a:lstStyle/>
        <a:p>
          <a:endParaRPr lang="en-US"/>
        </a:p>
      </dgm:t>
    </dgm:pt>
    <dgm:pt modelId="{45CB4FE7-433E-41B8-B770-D6A5108C4F25}" type="sibTrans" cxnId="{E100492D-FBD7-4A51-9286-923E0C7A1BA5}">
      <dgm:prSet/>
      <dgm:spPr/>
      <dgm:t>
        <a:bodyPr/>
        <a:lstStyle/>
        <a:p>
          <a:endParaRPr lang="en-US"/>
        </a:p>
      </dgm:t>
    </dgm:pt>
    <dgm:pt modelId="{AA29E200-4DEE-4C97-A8D4-1423C541158E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/>
            <a:t>C’est quel jour le jour de repos?</a:t>
          </a:r>
          <a:endParaRPr lang="en-US"/>
        </a:p>
      </dgm:t>
    </dgm:pt>
    <dgm:pt modelId="{4F64958F-05E4-447A-86E2-41B95B77EF98}" type="parTrans" cxnId="{7CF2FCC2-A235-4E2C-8118-373037DB5463}">
      <dgm:prSet/>
      <dgm:spPr/>
      <dgm:t>
        <a:bodyPr/>
        <a:lstStyle/>
        <a:p>
          <a:endParaRPr lang="en-US"/>
        </a:p>
      </dgm:t>
    </dgm:pt>
    <dgm:pt modelId="{E18F9C2F-D763-4C70-85FC-35EF9A787530}" type="sibTrans" cxnId="{7CF2FCC2-A235-4E2C-8118-373037DB5463}">
      <dgm:prSet/>
      <dgm:spPr/>
      <dgm:t>
        <a:bodyPr/>
        <a:lstStyle/>
        <a:p>
          <a:endParaRPr lang="en-US"/>
        </a:p>
      </dgm:t>
    </dgm:pt>
    <dgm:pt modelId="{30816083-3BCB-4175-BD86-64F8F790A4AE}" type="pres">
      <dgm:prSet presAssocID="{4CEA224D-745C-4E0C-979D-F24050381FC6}" presName="linear" presStyleCnt="0">
        <dgm:presLayoutVars>
          <dgm:animLvl val="lvl"/>
          <dgm:resizeHandles val="exact"/>
        </dgm:presLayoutVars>
      </dgm:prSet>
      <dgm:spPr/>
    </dgm:pt>
    <dgm:pt modelId="{FC5F601E-F007-453F-A2F2-2FF06B5F3969}" type="pres">
      <dgm:prSet presAssocID="{B18AA58E-1D66-418D-888E-32338DD6F61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DD6E9128-996E-48BA-B1E3-B71D676BDE53}" type="pres">
      <dgm:prSet presAssocID="{048D0DF6-D02E-47D6-9F74-40DBD0038786}" presName="spacer" presStyleCnt="0"/>
      <dgm:spPr/>
    </dgm:pt>
    <dgm:pt modelId="{CCD10527-93A1-488A-A946-CC96226EA06F}" type="pres">
      <dgm:prSet presAssocID="{ACF0F349-2A22-401A-9EBA-39EB8CAEAC8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4C4E8C5-0844-453E-A237-1AE8FF30A0CA}" type="pres">
      <dgm:prSet presAssocID="{DAE3CBD8-615C-4221-97F9-813CED5D5284}" presName="spacer" presStyleCnt="0"/>
      <dgm:spPr/>
    </dgm:pt>
    <dgm:pt modelId="{93B7EB9F-9763-45C0-A68D-9868E640D155}" type="pres">
      <dgm:prSet presAssocID="{CB92AA54-506E-4010-A210-A5BD3E75AB2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DC1E78C-077B-4C6E-8023-44371A52BEFF}" type="pres">
      <dgm:prSet presAssocID="{3B0A8FCB-F49A-4533-9221-E8637F27149F}" presName="spacer" presStyleCnt="0"/>
      <dgm:spPr/>
    </dgm:pt>
    <dgm:pt modelId="{18376CE0-1BFD-4A81-8503-F7692B903000}" type="pres">
      <dgm:prSet presAssocID="{69400CE8-13DC-4AFD-8374-A96F9EE33D6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25B37DC-E6E0-47D0-9CD7-CE3949045767}" type="pres">
      <dgm:prSet presAssocID="{F345C219-19B8-4D86-9207-E49B711D3BC2}" presName="spacer" presStyleCnt="0"/>
      <dgm:spPr/>
    </dgm:pt>
    <dgm:pt modelId="{AE29CD8B-63DD-4D6F-B16B-8F76ABEA7DE5}" type="pres">
      <dgm:prSet presAssocID="{6972E408-D55B-41F6-ACF8-CCF98C2943A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312DC2B-E064-430A-A8EC-32664CE8C10D}" type="pres">
      <dgm:prSet presAssocID="{45CB4FE7-433E-41B8-B770-D6A5108C4F25}" presName="spacer" presStyleCnt="0"/>
      <dgm:spPr/>
    </dgm:pt>
    <dgm:pt modelId="{7577A2E4-2305-4E19-9CB0-2AFA8337422D}" type="pres">
      <dgm:prSet presAssocID="{AA29E200-4DEE-4C97-A8D4-1423C541158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C24C102-EC57-4D1F-9E56-2F1470F376B0}" srcId="{4CEA224D-745C-4E0C-979D-F24050381FC6}" destId="{69400CE8-13DC-4AFD-8374-A96F9EE33D69}" srcOrd="3" destOrd="0" parTransId="{3D90FB70-8A97-40A2-B8F9-6BAB4C175DDF}" sibTransId="{F345C219-19B8-4D86-9207-E49B711D3BC2}"/>
    <dgm:cxn modelId="{E100492D-FBD7-4A51-9286-923E0C7A1BA5}" srcId="{4CEA224D-745C-4E0C-979D-F24050381FC6}" destId="{6972E408-D55B-41F6-ACF8-CCF98C2943AF}" srcOrd="4" destOrd="0" parTransId="{01F5C90B-87E8-4839-A4C9-2879EA113C67}" sibTransId="{45CB4FE7-433E-41B8-B770-D6A5108C4F25}"/>
    <dgm:cxn modelId="{CC92102F-DCF6-4223-B413-2EC4E306213E}" srcId="{4CEA224D-745C-4E0C-979D-F24050381FC6}" destId="{CB92AA54-506E-4010-A210-A5BD3E75AB20}" srcOrd="2" destOrd="0" parTransId="{02EEF2D2-1FFD-4BFE-A248-C8D098EB206F}" sibTransId="{3B0A8FCB-F49A-4533-9221-E8637F27149F}"/>
    <dgm:cxn modelId="{71386145-6999-4507-8A50-D55CA2951071}" type="presOf" srcId="{69400CE8-13DC-4AFD-8374-A96F9EE33D69}" destId="{18376CE0-1BFD-4A81-8503-F7692B903000}" srcOrd="0" destOrd="0" presId="urn:microsoft.com/office/officeart/2005/8/layout/vList2"/>
    <dgm:cxn modelId="{87FCBF52-41A9-4B77-A8A2-A86271B50484}" type="presOf" srcId="{AA29E200-4DEE-4C97-A8D4-1423C541158E}" destId="{7577A2E4-2305-4E19-9CB0-2AFA8337422D}" srcOrd="0" destOrd="0" presId="urn:microsoft.com/office/officeart/2005/8/layout/vList2"/>
    <dgm:cxn modelId="{229E859A-8904-4D26-A887-8C330403E118}" srcId="{4CEA224D-745C-4E0C-979D-F24050381FC6}" destId="{ACF0F349-2A22-401A-9EBA-39EB8CAEAC86}" srcOrd="1" destOrd="0" parTransId="{E064410F-038F-49C8-9E09-D114B93AFAE6}" sibTransId="{DAE3CBD8-615C-4221-97F9-813CED5D5284}"/>
    <dgm:cxn modelId="{58D4E99D-FE18-44F3-AB32-6226BFF3942C}" type="presOf" srcId="{CB92AA54-506E-4010-A210-A5BD3E75AB20}" destId="{93B7EB9F-9763-45C0-A68D-9868E640D155}" srcOrd="0" destOrd="0" presId="urn:microsoft.com/office/officeart/2005/8/layout/vList2"/>
    <dgm:cxn modelId="{8DD25CAD-482F-4213-BED4-59EB473BFBD9}" type="presOf" srcId="{B18AA58E-1D66-418D-888E-32338DD6F611}" destId="{FC5F601E-F007-453F-A2F2-2FF06B5F3969}" srcOrd="0" destOrd="0" presId="urn:microsoft.com/office/officeart/2005/8/layout/vList2"/>
    <dgm:cxn modelId="{5976A8B7-97B5-4F44-BEA3-0F594188F679}" type="presOf" srcId="{ACF0F349-2A22-401A-9EBA-39EB8CAEAC86}" destId="{CCD10527-93A1-488A-A946-CC96226EA06F}" srcOrd="0" destOrd="0" presId="urn:microsoft.com/office/officeart/2005/8/layout/vList2"/>
    <dgm:cxn modelId="{7CF2FCC2-A235-4E2C-8118-373037DB5463}" srcId="{4CEA224D-745C-4E0C-979D-F24050381FC6}" destId="{AA29E200-4DEE-4C97-A8D4-1423C541158E}" srcOrd="5" destOrd="0" parTransId="{4F64958F-05E4-447A-86E2-41B95B77EF98}" sibTransId="{E18F9C2F-D763-4C70-85FC-35EF9A787530}"/>
    <dgm:cxn modelId="{E7FE65C3-D840-4D29-B36E-FAF3CEA8C17F}" type="presOf" srcId="{6972E408-D55B-41F6-ACF8-CCF98C2943AF}" destId="{AE29CD8B-63DD-4D6F-B16B-8F76ABEA7DE5}" srcOrd="0" destOrd="0" presId="urn:microsoft.com/office/officeart/2005/8/layout/vList2"/>
    <dgm:cxn modelId="{06167CC7-D6E8-4500-AE6D-64CABF2AF794}" srcId="{4CEA224D-745C-4E0C-979D-F24050381FC6}" destId="{B18AA58E-1D66-418D-888E-32338DD6F611}" srcOrd="0" destOrd="0" parTransId="{4A46F5D4-6D60-4F6B-87B1-836B48FB9A7F}" sibTransId="{048D0DF6-D02E-47D6-9F74-40DBD0038786}"/>
    <dgm:cxn modelId="{F45AF5DC-96B1-4EFE-A0D5-0A7CA0B080CF}" type="presOf" srcId="{4CEA224D-745C-4E0C-979D-F24050381FC6}" destId="{30816083-3BCB-4175-BD86-64F8F790A4AE}" srcOrd="0" destOrd="0" presId="urn:microsoft.com/office/officeart/2005/8/layout/vList2"/>
    <dgm:cxn modelId="{5E686049-49D0-41F4-BA7E-DFA509B92DF5}" type="presParOf" srcId="{30816083-3BCB-4175-BD86-64F8F790A4AE}" destId="{FC5F601E-F007-453F-A2F2-2FF06B5F3969}" srcOrd="0" destOrd="0" presId="urn:microsoft.com/office/officeart/2005/8/layout/vList2"/>
    <dgm:cxn modelId="{93B339AA-1C42-4CFB-855C-11D3C767D2DE}" type="presParOf" srcId="{30816083-3BCB-4175-BD86-64F8F790A4AE}" destId="{DD6E9128-996E-48BA-B1E3-B71D676BDE53}" srcOrd="1" destOrd="0" presId="urn:microsoft.com/office/officeart/2005/8/layout/vList2"/>
    <dgm:cxn modelId="{67A60EDD-C960-462C-B402-7051C98EB07C}" type="presParOf" srcId="{30816083-3BCB-4175-BD86-64F8F790A4AE}" destId="{CCD10527-93A1-488A-A946-CC96226EA06F}" srcOrd="2" destOrd="0" presId="urn:microsoft.com/office/officeart/2005/8/layout/vList2"/>
    <dgm:cxn modelId="{89DC961E-1ED2-493C-9968-BB5FDDF7B8F6}" type="presParOf" srcId="{30816083-3BCB-4175-BD86-64F8F790A4AE}" destId="{B4C4E8C5-0844-453E-A237-1AE8FF30A0CA}" srcOrd="3" destOrd="0" presId="urn:microsoft.com/office/officeart/2005/8/layout/vList2"/>
    <dgm:cxn modelId="{97DF8519-E7F0-499D-A77C-F9FF984DABFB}" type="presParOf" srcId="{30816083-3BCB-4175-BD86-64F8F790A4AE}" destId="{93B7EB9F-9763-45C0-A68D-9868E640D155}" srcOrd="4" destOrd="0" presId="urn:microsoft.com/office/officeart/2005/8/layout/vList2"/>
    <dgm:cxn modelId="{A69B85E1-0AC7-47E6-A104-86B075AE0A6C}" type="presParOf" srcId="{30816083-3BCB-4175-BD86-64F8F790A4AE}" destId="{7DC1E78C-077B-4C6E-8023-44371A52BEFF}" srcOrd="5" destOrd="0" presId="urn:microsoft.com/office/officeart/2005/8/layout/vList2"/>
    <dgm:cxn modelId="{246AF07E-82D5-430F-88B0-40A360D7497C}" type="presParOf" srcId="{30816083-3BCB-4175-BD86-64F8F790A4AE}" destId="{18376CE0-1BFD-4A81-8503-F7692B903000}" srcOrd="6" destOrd="0" presId="urn:microsoft.com/office/officeart/2005/8/layout/vList2"/>
    <dgm:cxn modelId="{1F2B17EB-031B-4CE5-B79C-EADED2BAB453}" type="presParOf" srcId="{30816083-3BCB-4175-BD86-64F8F790A4AE}" destId="{325B37DC-E6E0-47D0-9CD7-CE3949045767}" srcOrd="7" destOrd="0" presId="urn:microsoft.com/office/officeart/2005/8/layout/vList2"/>
    <dgm:cxn modelId="{AEACCC7D-15FC-46D7-9C30-DDDAEBA934DA}" type="presParOf" srcId="{30816083-3BCB-4175-BD86-64F8F790A4AE}" destId="{AE29CD8B-63DD-4D6F-B16B-8F76ABEA7DE5}" srcOrd="8" destOrd="0" presId="urn:microsoft.com/office/officeart/2005/8/layout/vList2"/>
    <dgm:cxn modelId="{82D1C895-B28B-4481-8518-080EAFF1D029}" type="presParOf" srcId="{30816083-3BCB-4175-BD86-64F8F790A4AE}" destId="{A312DC2B-E064-430A-A8EC-32664CE8C10D}" srcOrd="9" destOrd="0" presId="urn:microsoft.com/office/officeart/2005/8/layout/vList2"/>
    <dgm:cxn modelId="{0B8F5F8E-999A-4DDE-AF0D-3A26853B0A6B}" type="presParOf" srcId="{30816083-3BCB-4175-BD86-64F8F790A4AE}" destId="{7577A2E4-2305-4E19-9CB0-2AFA8337422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A21060-EEA9-4DE7-B489-37C7C3EFCAC4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B862DE6-8B6A-4268-B0BD-1047432E63B7}">
      <dgm:prSet/>
      <dgm:spPr/>
      <dgm:t>
        <a:bodyPr/>
        <a:lstStyle/>
        <a:p>
          <a:r>
            <a:rPr lang="en-US"/>
            <a:t>Exercices</a:t>
          </a:r>
        </a:p>
      </dgm:t>
    </dgm:pt>
    <dgm:pt modelId="{8B5E21C4-98DA-489A-9CC2-7E8F171BC236}" type="parTrans" cxnId="{8682254F-4265-49CA-8BE4-0A9B5F4A2781}">
      <dgm:prSet/>
      <dgm:spPr/>
      <dgm:t>
        <a:bodyPr/>
        <a:lstStyle/>
        <a:p>
          <a:endParaRPr lang="en-US"/>
        </a:p>
      </dgm:t>
    </dgm:pt>
    <dgm:pt modelId="{AEB70B2B-3162-4CE3-A377-083D0DE29F81}" type="sibTrans" cxnId="{8682254F-4265-49CA-8BE4-0A9B5F4A2781}">
      <dgm:prSet/>
      <dgm:spPr/>
      <dgm:t>
        <a:bodyPr/>
        <a:lstStyle/>
        <a:p>
          <a:endParaRPr lang="en-US"/>
        </a:p>
      </dgm:t>
    </dgm:pt>
    <dgm:pt modelId="{B860A4B8-F32F-480C-A4F1-B359FB273D94}">
      <dgm:prSet/>
      <dgm:spPr/>
      <dgm:t>
        <a:bodyPr/>
        <a:lstStyle/>
        <a:p>
          <a:r>
            <a:rPr lang="pt-BR" b="1"/>
            <a:t>Quelles sont les jours de la semaine?</a:t>
          </a:r>
          <a:endParaRPr lang="en-US"/>
        </a:p>
      </dgm:t>
    </dgm:pt>
    <dgm:pt modelId="{60423585-76D5-46ED-8F54-1921058D43C9}" type="parTrans" cxnId="{05516263-EEEA-4358-B9FE-DA0042135DB9}">
      <dgm:prSet/>
      <dgm:spPr/>
      <dgm:t>
        <a:bodyPr/>
        <a:lstStyle/>
        <a:p>
          <a:endParaRPr lang="en-US"/>
        </a:p>
      </dgm:t>
    </dgm:pt>
    <dgm:pt modelId="{C680A66A-0C03-455A-B22A-10BAC15BCD03}" type="sibTrans" cxnId="{05516263-EEEA-4358-B9FE-DA0042135DB9}">
      <dgm:prSet/>
      <dgm:spPr/>
      <dgm:t>
        <a:bodyPr/>
        <a:lstStyle/>
        <a:p>
          <a:endParaRPr lang="en-US"/>
        </a:p>
      </dgm:t>
    </dgm:pt>
    <dgm:pt modelId="{BAF949B1-CA46-4895-9E69-E83124544DCE}">
      <dgm:prSet/>
      <dgm:spPr/>
      <dgm:t>
        <a:bodyPr/>
        <a:lstStyle/>
        <a:p>
          <a:r>
            <a:rPr lang="pt-BR" i="1"/>
            <a:t>Lundi – mardi – mercredi – jeudi – vendredi – samedi - dimanche</a:t>
          </a:r>
          <a:endParaRPr lang="en-US"/>
        </a:p>
      </dgm:t>
    </dgm:pt>
    <dgm:pt modelId="{23C671F2-19B7-4A39-B7E1-7A06207CDDDD}" type="parTrans" cxnId="{BD1BC6C5-91C3-472B-84DF-22F1A9BE1AB4}">
      <dgm:prSet/>
      <dgm:spPr/>
      <dgm:t>
        <a:bodyPr/>
        <a:lstStyle/>
        <a:p>
          <a:endParaRPr lang="en-US"/>
        </a:p>
      </dgm:t>
    </dgm:pt>
    <dgm:pt modelId="{61DE05CB-6AEE-4D24-B4C7-2841501E5A60}" type="sibTrans" cxnId="{BD1BC6C5-91C3-472B-84DF-22F1A9BE1AB4}">
      <dgm:prSet/>
      <dgm:spPr/>
      <dgm:t>
        <a:bodyPr/>
        <a:lstStyle/>
        <a:p>
          <a:endParaRPr lang="en-US"/>
        </a:p>
      </dgm:t>
    </dgm:pt>
    <dgm:pt modelId="{35DB4D7A-AE0C-4D09-843C-F20708AFD743}">
      <dgm:prSet/>
      <dgm:spPr/>
      <dgm:t>
        <a:bodyPr/>
        <a:lstStyle/>
        <a:p>
          <a:r>
            <a:rPr lang="pt-BR" b="1" dirty="0" err="1"/>
            <a:t>C’est</a:t>
          </a:r>
          <a:r>
            <a:rPr lang="pt-BR" b="1" dirty="0"/>
            <a:t> </a:t>
          </a:r>
          <a:r>
            <a:rPr lang="pt-BR" b="1" dirty="0" err="1"/>
            <a:t>quel</a:t>
          </a:r>
          <a:r>
            <a:rPr lang="pt-BR" b="1" dirty="0"/>
            <a:t> </a:t>
          </a:r>
          <a:r>
            <a:rPr lang="pt-BR" b="1" dirty="0" err="1"/>
            <a:t>jour</a:t>
          </a:r>
          <a:r>
            <a:rPr lang="pt-BR" b="1" dirty="0"/>
            <a:t>  </a:t>
          </a:r>
          <a:r>
            <a:rPr lang="pt-BR" b="1" dirty="0" err="1"/>
            <a:t>aujourd’hui</a:t>
          </a:r>
          <a:r>
            <a:rPr lang="pt-BR" b="1" dirty="0"/>
            <a:t>?</a:t>
          </a:r>
          <a:endParaRPr lang="en-US" dirty="0"/>
        </a:p>
      </dgm:t>
    </dgm:pt>
    <dgm:pt modelId="{74F00B5A-03E5-4FCD-BD37-18A6C0CDD9D6}" type="parTrans" cxnId="{28A082F6-3105-4FD5-9823-72FDA89760B5}">
      <dgm:prSet/>
      <dgm:spPr/>
      <dgm:t>
        <a:bodyPr/>
        <a:lstStyle/>
        <a:p>
          <a:endParaRPr lang="en-US"/>
        </a:p>
      </dgm:t>
    </dgm:pt>
    <dgm:pt modelId="{F7A606ED-5970-4BE1-B6D5-041118EF0C86}" type="sibTrans" cxnId="{28A082F6-3105-4FD5-9823-72FDA89760B5}">
      <dgm:prSet/>
      <dgm:spPr/>
      <dgm:t>
        <a:bodyPr/>
        <a:lstStyle/>
        <a:p>
          <a:endParaRPr lang="en-US"/>
        </a:p>
      </dgm:t>
    </dgm:pt>
    <dgm:pt modelId="{27B06C91-C1B4-4F01-A5BC-FC90E06EB6F3}">
      <dgm:prSet/>
      <dgm:spPr/>
      <dgm:t>
        <a:bodyPr/>
        <a:lstStyle/>
        <a:p>
          <a:r>
            <a:rPr lang="pt-BR" i="1"/>
            <a:t>Réponse personnel</a:t>
          </a:r>
          <a:endParaRPr lang="en-US"/>
        </a:p>
      </dgm:t>
    </dgm:pt>
    <dgm:pt modelId="{03FC2E20-3641-4B5D-85DA-D11124A04B0A}" type="parTrans" cxnId="{02D14908-897D-45E7-B092-7DFB62AE37E5}">
      <dgm:prSet/>
      <dgm:spPr/>
      <dgm:t>
        <a:bodyPr/>
        <a:lstStyle/>
        <a:p>
          <a:endParaRPr lang="en-US"/>
        </a:p>
      </dgm:t>
    </dgm:pt>
    <dgm:pt modelId="{F109EDD3-7A64-44F2-AD24-B4A8C78011E1}" type="sibTrans" cxnId="{02D14908-897D-45E7-B092-7DFB62AE37E5}">
      <dgm:prSet/>
      <dgm:spPr/>
      <dgm:t>
        <a:bodyPr/>
        <a:lstStyle/>
        <a:p>
          <a:endParaRPr lang="en-US"/>
        </a:p>
      </dgm:t>
    </dgm:pt>
    <dgm:pt modelId="{A712F6BA-593B-45CB-9109-AD3CDE32D87C}">
      <dgm:prSet/>
      <dgm:spPr/>
      <dgm:t>
        <a:bodyPr/>
        <a:lstStyle/>
        <a:p>
          <a:r>
            <a:rPr lang="pt-BR" b="1"/>
            <a:t>Si aujourd’hui est mercredi, hier c’était quel jour?</a:t>
          </a:r>
          <a:endParaRPr lang="en-US"/>
        </a:p>
      </dgm:t>
    </dgm:pt>
    <dgm:pt modelId="{B7B1958B-0B75-479F-BB9A-08698002F127}" type="parTrans" cxnId="{7E37C7AE-754E-4794-8D62-6D3E83360648}">
      <dgm:prSet/>
      <dgm:spPr/>
      <dgm:t>
        <a:bodyPr/>
        <a:lstStyle/>
        <a:p>
          <a:endParaRPr lang="en-US"/>
        </a:p>
      </dgm:t>
    </dgm:pt>
    <dgm:pt modelId="{8F88EADD-09CC-419B-92BD-60A0B9AF812E}" type="sibTrans" cxnId="{7E37C7AE-754E-4794-8D62-6D3E83360648}">
      <dgm:prSet/>
      <dgm:spPr/>
      <dgm:t>
        <a:bodyPr/>
        <a:lstStyle/>
        <a:p>
          <a:endParaRPr lang="en-US"/>
        </a:p>
      </dgm:t>
    </dgm:pt>
    <dgm:pt modelId="{7FBC6F71-6D79-43A0-8A1E-90FEF5DFED21}">
      <dgm:prSet/>
      <dgm:spPr/>
      <dgm:t>
        <a:bodyPr/>
        <a:lstStyle/>
        <a:p>
          <a:r>
            <a:rPr lang="pt-BR" i="1"/>
            <a:t>Mardi</a:t>
          </a:r>
          <a:endParaRPr lang="en-US"/>
        </a:p>
      </dgm:t>
    </dgm:pt>
    <dgm:pt modelId="{12E7216C-9458-425B-A02A-9557BDE67209}" type="parTrans" cxnId="{9A01C3D9-515B-4F2A-ACD0-D9B116F23582}">
      <dgm:prSet/>
      <dgm:spPr/>
      <dgm:t>
        <a:bodyPr/>
        <a:lstStyle/>
        <a:p>
          <a:endParaRPr lang="en-US"/>
        </a:p>
      </dgm:t>
    </dgm:pt>
    <dgm:pt modelId="{1E8D1B9E-9345-4C0F-A5C2-995A4D34DA64}" type="sibTrans" cxnId="{9A01C3D9-515B-4F2A-ACD0-D9B116F23582}">
      <dgm:prSet/>
      <dgm:spPr/>
      <dgm:t>
        <a:bodyPr/>
        <a:lstStyle/>
        <a:p>
          <a:endParaRPr lang="en-US"/>
        </a:p>
      </dgm:t>
    </dgm:pt>
    <dgm:pt modelId="{87730FA6-A187-4DDB-86B9-D05A2EBC7D5B}">
      <dgm:prSet/>
      <dgm:spPr/>
      <dgm:t>
        <a:bodyPr/>
        <a:lstStyle/>
        <a:p>
          <a:r>
            <a:rPr lang="pt-BR" b="1"/>
            <a:t>C’est quel jour demain (si aujourd’hui est mercredi)?</a:t>
          </a:r>
          <a:endParaRPr lang="en-US"/>
        </a:p>
      </dgm:t>
    </dgm:pt>
    <dgm:pt modelId="{16223AEE-97AC-4867-BE53-D7C3B7AA354B}" type="parTrans" cxnId="{526F81AA-96F7-4A3E-AF49-049B613E8D18}">
      <dgm:prSet/>
      <dgm:spPr/>
      <dgm:t>
        <a:bodyPr/>
        <a:lstStyle/>
        <a:p>
          <a:endParaRPr lang="en-US"/>
        </a:p>
      </dgm:t>
    </dgm:pt>
    <dgm:pt modelId="{60707D61-4E04-48A8-B144-43EA0EC399D1}" type="sibTrans" cxnId="{526F81AA-96F7-4A3E-AF49-049B613E8D18}">
      <dgm:prSet/>
      <dgm:spPr/>
      <dgm:t>
        <a:bodyPr/>
        <a:lstStyle/>
        <a:p>
          <a:endParaRPr lang="en-US"/>
        </a:p>
      </dgm:t>
    </dgm:pt>
    <dgm:pt modelId="{84317730-F201-49A7-A65A-499A5AFF29F5}">
      <dgm:prSet/>
      <dgm:spPr/>
      <dgm:t>
        <a:bodyPr/>
        <a:lstStyle/>
        <a:p>
          <a:r>
            <a:rPr lang="pt-BR" i="1"/>
            <a:t>Jeudi</a:t>
          </a:r>
          <a:endParaRPr lang="en-US"/>
        </a:p>
      </dgm:t>
    </dgm:pt>
    <dgm:pt modelId="{42F5FD52-B362-46BA-A72C-0824C8D5EA17}" type="parTrans" cxnId="{30A38FF8-A7FC-4954-8F10-575F22D179FF}">
      <dgm:prSet/>
      <dgm:spPr/>
      <dgm:t>
        <a:bodyPr/>
        <a:lstStyle/>
        <a:p>
          <a:endParaRPr lang="en-US"/>
        </a:p>
      </dgm:t>
    </dgm:pt>
    <dgm:pt modelId="{68B9F3D9-C018-4C82-9EBE-A04B3566A533}" type="sibTrans" cxnId="{30A38FF8-A7FC-4954-8F10-575F22D179FF}">
      <dgm:prSet/>
      <dgm:spPr/>
      <dgm:t>
        <a:bodyPr/>
        <a:lstStyle/>
        <a:p>
          <a:endParaRPr lang="en-US"/>
        </a:p>
      </dgm:t>
    </dgm:pt>
    <dgm:pt modelId="{6F905686-5C76-4A0C-8739-8F7B1AE496C5}">
      <dgm:prSet/>
      <dgm:spPr/>
      <dgm:t>
        <a:bodyPr/>
        <a:lstStyle/>
        <a:p>
          <a:r>
            <a:rPr lang="pt-BR" b="1"/>
            <a:t>C’est quel jour le jour de repos?</a:t>
          </a:r>
          <a:endParaRPr lang="en-US"/>
        </a:p>
      </dgm:t>
    </dgm:pt>
    <dgm:pt modelId="{D5BB9341-B314-4D35-AEDC-201514AB1B9A}" type="parTrans" cxnId="{349CC538-FFAE-4870-BA2F-A83ECE70482B}">
      <dgm:prSet/>
      <dgm:spPr/>
      <dgm:t>
        <a:bodyPr/>
        <a:lstStyle/>
        <a:p>
          <a:endParaRPr lang="en-US"/>
        </a:p>
      </dgm:t>
    </dgm:pt>
    <dgm:pt modelId="{F84547D2-1063-4E55-8444-F7535F945C4D}" type="sibTrans" cxnId="{349CC538-FFAE-4870-BA2F-A83ECE70482B}">
      <dgm:prSet/>
      <dgm:spPr/>
      <dgm:t>
        <a:bodyPr/>
        <a:lstStyle/>
        <a:p>
          <a:endParaRPr lang="en-US"/>
        </a:p>
      </dgm:t>
    </dgm:pt>
    <dgm:pt modelId="{0234E7F1-C118-4717-9DF6-E45C0FC76F92}">
      <dgm:prSet/>
      <dgm:spPr/>
      <dgm:t>
        <a:bodyPr/>
        <a:lstStyle/>
        <a:p>
          <a:r>
            <a:rPr lang="pt-BR" i="1"/>
            <a:t>Dimanche</a:t>
          </a:r>
          <a:endParaRPr lang="en-US"/>
        </a:p>
      </dgm:t>
    </dgm:pt>
    <dgm:pt modelId="{215DBE16-32B1-4062-89BE-E27EF97C95AF}" type="parTrans" cxnId="{86DC01BD-15F6-4606-ADFB-312C5B8DD347}">
      <dgm:prSet/>
      <dgm:spPr/>
      <dgm:t>
        <a:bodyPr/>
        <a:lstStyle/>
        <a:p>
          <a:endParaRPr lang="en-US"/>
        </a:p>
      </dgm:t>
    </dgm:pt>
    <dgm:pt modelId="{1879DECE-6EE2-41F9-AD70-9204BE190395}" type="sibTrans" cxnId="{86DC01BD-15F6-4606-ADFB-312C5B8DD347}">
      <dgm:prSet/>
      <dgm:spPr/>
      <dgm:t>
        <a:bodyPr/>
        <a:lstStyle/>
        <a:p>
          <a:endParaRPr lang="en-US"/>
        </a:p>
      </dgm:t>
    </dgm:pt>
    <dgm:pt modelId="{D80C56FD-7245-461B-A206-472E4744CC41}" type="pres">
      <dgm:prSet presAssocID="{3DA21060-EEA9-4DE7-B489-37C7C3EFCAC4}" presName="linear" presStyleCnt="0">
        <dgm:presLayoutVars>
          <dgm:animLvl val="lvl"/>
          <dgm:resizeHandles val="exact"/>
        </dgm:presLayoutVars>
      </dgm:prSet>
      <dgm:spPr/>
    </dgm:pt>
    <dgm:pt modelId="{46F8C417-4A89-4711-9F45-E8A752A8BC7D}" type="pres">
      <dgm:prSet presAssocID="{FB862DE6-8B6A-4268-B0BD-1047432E63B7}" presName="parentText" presStyleLbl="node1" presStyleIdx="0" presStyleCnt="11">
        <dgm:presLayoutVars>
          <dgm:chMax val="0"/>
          <dgm:bulletEnabled val="1"/>
        </dgm:presLayoutVars>
      </dgm:prSet>
      <dgm:spPr/>
    </dgm:pt>
    <dgm:pt modelId="{40F03550-F926-4CAF-A63A-FCD0C0D983DF}" type="pres">
      <dgm:prSet presAssocID="{AEB70B2B-3162-4CE3-A377-083D0DE29F81}" presName="spacer" presStyleCnt="0"/>
      <dgm:spPr/>
    </dgm:pt>
    <dgm:pt modelId="{D1F2EC98-7898-430C-AAB7-271F0F1C0AC4}" type="pres">
      <dgm:prSet presAssocID="{B860A4B8-F32F-480C-A4F1-B359FB273D94}" presName="parentText" presStyleLbl="node1" presStyleIdx="1" presStyleCnt="11">
        <dgm:presLayoutVars>
          <dgm:chMax val="0"/>
          <dgm:bulletEnabled val="1"/>
        </dgm:presLayoutVars>
      </dgm:prSet>
      <dgm:spPr/>
    </dgm:pt>
    <dgm:pt modelId="{5113CD7C-7330-431D-924B-937482D355EC}" type="pres">
      <dgm:prSet presAssocID="{C680A66A-0C03-455A-B22A-10BAC15BCD03}" presName="spacer" presStyleCnt="0"/>
      <dgm:spPr/>
    </dgm:pt>
    <dgm:pt modelId="{5465CADE-3E87-40C3-A485-F1909E1A3022}" type="pres">
      <dgm:prSet presAssocID="{BAF949B1-CA46-4895-9E69-E83124544DCE}" presName="parentText" presStyleLbl="node1" presStyleIdx="2" presStyleCnt="11">
        <dgm:presLayoutVars>
          <dgm:chMax val="0"/>
          <dgm:bulletEnabled val="1"/>
        </dgm:presLayoutVars>
      </dgm:prSet>
      <dgm:spPr/>
    </dgm:pt>
    <dgm:pt modelId="{297A146A-F8E7-48EF-9DEE-7FFE313FE5F1}" type="pres">
      <dgm:prSet presAssocID="{61DE05CB-6AEE-4D24-B4C7-2841501E5A60}" presName="spacer" presStyleCnt="0"/>
      <dgm:spPr/>
    </dgm:pt>
    <dgm:pt modelId="{386DC11D-2F36-4E29-BFC5-D13277D523E1}" type="pres">
      <dgm:prSet presAssocID="{35DB4D7A-AE0C-4D09-843C-F20708AFD743}" presName="parentText" presStyleLbl="node1" presStyleIdx="3" presStyleCnt="11">
        <dgm:presLayoutVars>
          <dgm:chMax val="0"/>
          <dgm:bulletEnabled val="1"/>
        </dgm:presLayoutVars>
      </dgm:prSet>
      <dgm:spPr/>
    </dgm:pt>
    <dgm:pt modelId="{940E94BC-B53D-4FA4-BFA8-C1C25015B04F}" type="pres">
      <dgm:prSet presAssocID="{F7A606ED-5970-4BE1-B6D5-041118EF0C86}" presName="spacer" presStyleCnt="0"/>
      <dgm:spPr/>
    </dgm:pt>
    <dgm:pt modelId="{8C97E722-E97D-4902-AA0E-B109819E2DBC}" type="pres">
      <dgm:prSet presAssocID="{27B06C91-C1B4-4F01-A5BC-FC90E06EB6F3}" presName="parentText" presStyleLbl="node1" presStyleIdx="4" presStyleCnt="11">
        <dgm:presLayoutVars>
          <dgm:chMax val="0"/>
          <dgm:bulletEnabled val="1"/>
        </dgm:presLayoutVars>
      </dgm:prSet>
      <dgm:spPr/>
    </dgm:pt>
    <dgm:pt modelId="{5E8384DD-A91E-4892-9992-FB874A3E82DD}" type="pres">
      <dgm:prSet presAssocID="{F109EDD3-7A64-44F2-AD24-B4A8C78011E1}" presName="spacer" presStyleCnt="0"/>
      <dgm:spPr/>
    </dgm:pt>
    <dgm:pt modelId="{7E61D4EF-EB66-4030-B908-820B981C29C4}" type="pres">
      <dgm:prSet presAssocID="{A712F6BA-593B-45CB-9109-AD3CDE32D87C}" presName="parentText" presStyleLbl="node1" presStyleIdx="5" presStyleCnt="11">
        <dgm:presLayoutVars>
          <dgm:chMax val="0"/>
          <dgm:bulletEnabled val="1"/>
        </dgm:presLayoutVars>
      </dgm:prSet>
      <dgm:spPr/>
    </dgm:pt>
    <dgm:pt modelId="{D60FD1DA-82FE-482C-AC1C-D6EB2873B64F}" type="pres">
      <dgm:prSet presAssocID="{8F88EADD-09CC-419B-92BD-60A0B9AF812E}" presName="spacer" presStyleCnt="0"/>
      <dgm:spPr/>
    </dgm:pt>
    <dgm:pt modelId="{1E4EF745-34CA-4AE4-BBF0-959C2E12A8D7}" type="pres">
      <dgm:prSet presAssocID="{7FBC6F71-6D79-43A0-8A1E-90FEF5DFED21}" presName="parentText" presStyleLbl="node1" presStyleIdx="6" presStyleCnt="11">
        <dgm:presLayoutVars>
          <dgm:chMax val="0"/>
          <dgm:bulletEnabled val="1"/>
        </dgm:presLayoutVars>
      </dgm:prSet>
      <dgm:spPr/>
    </dgm:pt>
    <dgm:pt modelId="{7DD48D35-951C-4E5B-974A-9049147058A2}" type="pres">
      <dgm:prSet presAssocID="{1E8D1B9E-9345-4C0F-A5C2-995A4D34DA64}" presName="spacer" presStyleCnt="0"/>
      <dgm:spPr/>
    </dgm:pt>
    <dgm:pt modelId="{888FC045-CD40-4F99-9FCD-EB3115BB3CB8}" type="pres">
      <dgm:prSet presAssocID="{87730FA6-A187-4DDB-86B9-D05A2EBC7D5B}" presName="parentText" presStyleLbl="node1" presStyleIdx="7" presStyleCnt="11">
        <dgm:presLayoutVars>
          <dgm:chMax val="0"/>
          <dgm:bulletEnabled val="1"/>
        </dgm:presLayoutVars>
      </dgm:prSet>
      <dgm:spPr/>
    </dgm:pt>
    <dgm:pt modelId="{57A85771-9D2A-4073-8EAE-1298A2F78978}" type="pres">
      <dgm:prSet presAssocID="{60707D61-4E04-48A8-B144-43EA0EC399D1}" presName="spacer" presStyleCnt="0"/>
      <dgm:spPr/>
    </dgm:pt>
    <dgm:pt modelId="{EE14BCA6-2518-4048-A462-7D3C8C1B8CF5}" type="pres">
      <dgm:prSet presAssocID="{84317730-F201-49A7-A65A-499A5AFF29F5}" presName="parentText" presStyleLbl="node1" presStyleIdx="8" presStyleCnt="11">
        <dgm:presLayoutVars>
          <dgm:chMax val="0"/>
          <dgm:bulletEnabled val="1"/>
        </dgm:presLayoutVars>
      </dgm:prSet>
      <dgm:spPr/>
    </dgm:pt>
    <dgm:pt modelId="{134C63F3-BEC2-4878-A2F7-A3293D1E7CA6}" type="pres">
      <dgm:prSet presAssocID="{68B9F3D9-C018-4C82-9EBE-A04B3566A533}" presName="spacer" presStyleCnt="0"/>
      <dgm:spPr/>
    </dgm:pt>
    <dgm:pt modelId="{B9E3BED0-E786-44A3-8282-EC6F04949DBC}" type="pres">
      <dgm:prSet presAssocID="{6F905686-5C76-4A0C-8739-8F7B1AE496C5}" presName="parentText" presStyleLbl="node1" presStyleIdx="9" presStyleCnt="11">
        <dgm:presLayoutVars>
          <dgm:chMax val="0"/>
          <dgm:bulletEnabled val="1"/>
        </dgm:presLayoutVars>
      </dgm:prSet>
      <dgm:spPr/>
    </dgm:pt>
    <dgm:pt modelId="{11CAC2C8-43D2-4E83-8904-4DBDFE9E717A}" type="pres">
      <dgm:prSet presAssocID="{F84547D2-1063-4E55-8444-F7535F945C4D}" presName="spacer" presStyleCnt="0"/>
      <dgm:spPr/>
    </dgm:pt>
    <dgm:pt modelId="{58E21040-51E7-46D8-BC2F-DBFC0E6969FE}" type="pres">
      <dgm:prSet presAssocID="{0234E7F1-C118-4717-9DF6-E45C0FC76F92}" presName="parentText" presStyleLbl="node1" presStyleIdx="10" presStyleCnt="11">
        <dgm:presLayoutVars>
          <dgm:chMax val="0"/>
          <dgm:bulletEnabled val="1"/>
        </dgm:presLayoutVars>
      </dgm:prSet>
      <dgm:spPr/>
    </dgm:pt>
  </dgm:ptLst>
  <dgm:cxnLst>
    <dgm:cxn modelId="{02D14908-897D-45E7-B092-7DFB62AE37E5}" srcId="{3DA21060-EEA9-4DE7-B489-37C7C3EFCAC4}" destId="{27B06C91-C1B4-4F01-A5BC-FC90E06EB6F3}" srcOrd="4" destOrd="0" parTransId="{03FC2E20-3641-4B5D-85DA-D11124A04B0A}" sibTransId="{F109EDD3-7A64-44F2-AD24-B4A8C78011E1}"/>
    <dgm:cxn modelId="{53065C0F-135A-4BFE-BDF4-7F15B1044AB6}" type="presOf" srcId="{6F905686-5C76-4A0C-8739-8F7B1AE496C5}" destId="{B9E3BED0-E786-44A3-8282-EC6F04949DBC}" srcOrd="0" destOrd="0" presId="urn:microsoft.com/office/officeart/2005/8/layout/vList2"/>
    <dgm:cxn modelId="{664EA735-A144-4997-A776-64E100B293DE}" type="presOf" srcId="{27B06C91-C1B4-4F01-A5BC-FC90E06EB6F3}" destId="{8C97E722-E97D-4902-AA0E-B109819E2DBC}" srcOrd="0" destOrd="0" presId="urn:microsoft.com/office/officeart/2005/8/layout/vList2"/>
    <dgm:cxn modelId="{349CC538-FFAE-4870-BA2F-A83ECE70482B}" srcId="{3DA21060-EEA9-4DE7-B489-37C7C3EFCAC4}" destId="{6F905686-5C76-4A0C-8739-8F7B1AE496C5}" srcOrd="9" destOrd="0" parTransId="{D5BB9341-B314-4D35-AEDC-201514AB1B9A}" sibTransId="{F84547D2-1063-4E55-8444-F7535F945C4D}"/>
    <dgm:cxn modelId="{05516263-EEEA-4358-B9FE-DA0042135DB9}" srcId="{3DA21060-EEA9-4DE7-B489-37C7C3EFCAC4}" destId="{B860A4B8-F32F-480C-A4F1-B359FB273D94}" srcOrd="1" destOrd="0" parTransId="{60423585-76D5-46ED-8F54-1921058D43C9}" sibTransId="{C680A66A-0C03-455A-B22A-10BAC15BCD03}"/>
    <dgm:cxn modelId="{B2E65B6E-87F2-42E1-B717-1ADC8466793C}" type="presOf" srcId="{B860A4B8-F32F-480C-A4F1-B359FB273D94}" destId="{D1F2EC98-7898-430C-AAB7-271F0F1C0AC4}" srcOrd="0" destOrd="0" presId="urn:microsoft.com/office/officeart/2005/8/layout/vList2"/>
    <dgm:cxn modelId="{8682254F-4265-49CA-8BE4-0A9B5F4A2781}" srcId="{3DA21060-EEA9-4DE7-B489-37C7C3EFCAC4}" destId="{FB862DE6-8B6A-4268-B0BD-1047432E63B7}" srcOrd="0" destOrd="0" parTransId="{8B5E21C4-98DA-489A-9CC2-7E8F171BC236}" sibTransId="{AEB70B2B-3162-4CE3-A377-083D0DE29F81}"/>
    <dgm:cxn modelId="{FC5D4A72-1FBE-4556-994F-393700ACFA87}" type="presOf" srcId="{A712F6BA-593B-45CB-9109-AD3CDE32D87C}" destId="{7E61D4EF-EB66-4030-B908-820B981C29C4}" srcOrd="0" destOrd="0" presId="urn:microsoft.com/office/officeart/2005/8/layout/vList2"/>
    <dgm:cxn modelId="{CA01CB58-AE91-42E9-AFF7-6F49E9CFAF9D}" type="presOf" srcId="{0234E7F1-C118-4717-9DF6-E45C0FC76F92}" destId="{58E21040-51E7-46D8-BC2F-DBFC0E6969FE}" srcOrd="0" destOrd="0" presId="urn:microsoft.com/office/officeart/2005/8/layout/vList2"/>
    <dgm:cxn modelId="{FE3783A6-9E17-4A4F-865C-5000D2414E4B}" type="presOf" srcId="{BAF949B1-CA46-4895-9E69-E83124544DCE}" destId="{5465CADE-3E87-40C3-A485-F1909E1A3022}" srcOrd="0" destOrd="0" presId="urn:microsoft.com/office/officeart/2005/8/layout/vList2"/>
    <dgm:cxn modelId="{C659FEA8-6C7D-4E22-A930-889629532A3A}" type="presOf" srcId="{35DB4D7A-AE0C-4D09-843C-F20708AFD743}" destId="{386DC11D-2F36-4E29-BFC5-D13277D523E1}" srcOrd="0" destOrd="0" presId="urn:microsoft.com/office/officeart/2005/8/layout/vList2"/>
    <dgm:cxn modelId="{526F81AA-96F7-4A3E-AF49-049B613E8D18}" srcId="{3DA21060-EEA9-4DE7-B489-37C7C3EFCAC4}" destId="{87730FA6-A187-4DDB-86B9-D05A2EBC7D5B}" srcOrd="7" destOrd="0" parTransId="{16223AEE-97AC-4867-BE53-D7C3B7AA354B}" sibTransId="{60707D61-4E04-48A8-B144-43EA0EC399D1}"/>
    <dgm:cxn modelId="{7E37C7AE-754E-4794-8D62-6D3E83360648}" srcId="{3DA21060-EEA9-4DE7-B489-37C7C3EFCAC4}" destId="{A712F6BA-593B-45CB-9109-AD3CDE32D87C}" srcOrd="5" destOrd="0" parTransId="{B7B1958B-0B75-479F-BB9A-08698002F127}" sibTransId="{8F88EADD-09CC-419B-92BD-60A0B9AF812E}"/>
    <dgm:cxn modelId="{86DC01BD-15F6-4606-ADFB-312C5B8DD347}" srcId="{3DA21060-EEA9-4DE7-B489-37C7C3EFCAC4}" destId="{0234E7F1-C118-4717-9DF6-E45C0FC76F92}" srcOrd="10" destOrd="0" parTransId="{215DBE16-32B1-4062-89BE-E27EF97C95AF}" sibTransId="{1879DECE-6EE2-41F9-AD70-9204BE190395}"/>
    <dgm:cxn modelId="{173740C3-2A9E-464A-92CB-79425C443C5F}" type="presOf" srcId="{84317730-F201-49A7-A65A-499A5AFF29F5}" destId="{EE14BCA6-2518-4048-A462-7D3C8C1B8CF5}" srcOrd="0" destOrd="0" presId="urn:microsoft.com/office/officeart/2005/8/layout/vList2"/>
    <dgm:cxn modelId="{BD1BC6C5-91C3-472B-84DF-22F1A9BE1AB4}" srcId="{3DA21060-EEA9-4DE7-B489-37C7C3EFCAC4}" destId="{BAF949B1-CA46-4895-9E69-E83124544DCE}" srcOrd="2" destOrd="0" parTransId="{23C671F2-19B7-4A39-B7E1-7A06207CDDDD}" sibTransId="{61DE05CB-6AEE-4D24-B4C7-2841501E5A60}"/>
    <dgm:cxn modelId="{09CF72C6-45D7-4007-B76F-259593CBECA4}" type="presOf" srcId="{87730FA6-A187-4DDB-86B9-D05A2EBC7D5B}" destId="{888FC045-CD40-4F99-9FCD-EB3115BB3CB8}" srcOrd="0" destOrd="0" presId="urn:microsoft.com/office/officeart/2005/8/layout/vList2"/>
    <dgm:cxn modelId="{EE03C6D3-9C3C-480D-8F5F-A19F58A5DCA1}" type="presOf" srcId="{7FBC6F71-6D79-43A0-8A1E-90FEF5DFED21}" destId="{1E4EF745-34CA-4AE4-BBF0-959C2E12A8D7}" srcOrd="0" destOrd="0" presId="urn:microsoft.com/office/officeart/2005/8/layout/vList2"/>
    <dgm:cxn modelId="{9A01C3D9-515B-4F2A-ACD0-D9B116F23582}" srcId="{3DA21060-EEA9-4DE7-B489-37C7C3EFCAC4}" destId="{7FBC6F71-6D79-43A0-8A1E-90FEF5DFED21}" srcOrd="6" destOrd="0" parTransId="{12E7216C-9458-425B-A02A-9557BDE67209}" sibTransId="{1E8D1B9E-9345-4C0F-A5C2-995A4D34DA64}"/>
    <dgm:cxn modelId="{6FF98CEC-FADF-4852-9A1F-FB0E92E4A93B}" type="presOf" srcId="{FB862DE6-8B6A-4268-B0BD-1047432E63B7}" destId="{46F8C417-4A89-4711-9F45-E8A752A8BC7D}" srcOrd="0" destOrd="0" presId="urn:microsoft.com/office/officeart/2005/8/layout/vList2"/>
    <dgm:cxn modelId="{28A082F6-3105-4FD5-9823-72FDA89760B5}" srcId="{3DA21060-EEA9-4DE7-B489-37C7C3EFCAC4}" destId="{35DB4D7A-AE0C-4D09-843C-F20708AFD743}" srcOrd="3" destOrd="0" parTransId="{74F00B5A-03E5-4FCD-BD37-18A6C0CDD9D6}" sibTransId="{F7A606ED-5970-4BE1-B6D5-041118EF0C86}"/>
    <dgm:cxn modelId="{0C027AF7-9043-47EA-97A9-79B6C2536D72}" type="presOf" srcId="{3DA21060-EEA9-4DE7-B489-37C7C3EFCAC4}" destId="{D80C56FD-7245-461B-A206-472E4744CC41}" srcOrd="0" destOrd="0" presId="urn:microsoft.com/office/officeart/2005/8/layout/vList2"/>
    <dgm:cxn modelId="{30A38FF8-A7FC-4954-8F10-575F22D179FF}" srcId="{3DA21060-EEA9-4DE7-B489-37C7C3EFCAC4}" destId="{84317730-F201-49A7-A65A-499A5AFF29F5}" srcOrd="8" destOrd="0" parTransId="{42F5FD52-B362-46BA-A72C-0824C8D5EA17}" sibTransId="{68B9F3D9-C018-4C82-9EBE-A04B3566A533}"/>
    <dgm:cxn modelId="{AEA31960-8454-4623-A460-079B2F20C314}" type="presParOf" srcId="{D80C56FD-7245-461B-A206-472E4744CC41}" destId="{46F8C417-4A89-4711-9F45-E8A752A8BC7D}" srcOrd="0" destOrd="0" presId="urn:microsoft.com/office/officeart/2005/8/layout/vList2"/>
    <dgm:cxn modelId="{003E236E-BF03-4D7D-B9ED-09938F3B91FB}" type="presParOf" srcId="{D80C56FD-7245-461B-A206-472E4744CC41}" destId="{40F03550-F926-4CAF-A63A-FCD0C0D983DF}" srcOrd="1" destOrd="0" presId="urn:microsoft.com/office/officeart/2005/8/layout/vList2"/>
    <dgm:cxn modelId="{ABEAA674-B6ED-4B6A-95C3-67CEFB8D5DD6}" type="presParOf" srcId="{D80C56FD-7245-461B-A206-472E4744CC41}" destId="{D1F2EC98-7898-430C-AAB7-271F0F1C0AC4}" srcOrd="2" destOrd="0" presId="urn:microsoft.com/office/officeart/2005/8/layout/vList2"/>
    <dgm:cxn modelId="{AAA19C7B-E2C9-403F-AE24-0E36371E2F2A}" type="presParOf" srcId="{D80C56FD-7245-461B-A206-472E4744CC41}" destId="{5113CD7C-7330-431D-924B-937482D355EC}" srcOrd="3" destOrd="0" presId="urn:microsoft.com/office/officeart/2005/8/layout/vList2"/>
    <dgm:cxn modelId="{C28E1811-4172-4A9E-95F4-E5E33FB61EF3}" type="presParOf" srcId="{D80C56FD-7245-461B-A206-472E4744CC41}" destId="{5465CADE-3E87-40C3-A485-F1909E1A3022}" srcOrd="4" destOrd="0" presId="urn:microsoft.com/office/officeart/2005/8/layout/vList2"/>
    <dgm:cxn modelId="{91A38B19-2E22-4240-9727-601F808A757D}" type="presParOf" srcId="{D80C56FD-7245-461B-A206-472E4744CC41}" destId="{297A146A-F8E7-48EF-9DEE-7FFE313FE5F1}" srcOrd="5" destOrd="0" presId="urn:microsoft.com/office/officeart/2005/8/layout/vList2"/>
    <dgm:cxn modelId="{7A6A5861-D0D6-4266-8955-7B2EDEA55F5C}" type="presParOf" srcId="{D80C56FD-7245-461B-A206-472E4744CC41}" destId="{386DC11D-2F36-4E29-BFC5-D13277D523E1}" srcOrd="6" destOrd="0" presId="urn:microsoft.com/office/officeart/2005/8/layout/vList2"/>
    <dgm:cxn modelId="{483C4141-B573-4CC1-B9F9-96E81A4B9609}" type="presParOf" srcId="{D80C56FD-7245-461B-A206-472E4744CC41}" destId="{940E94BC-B53D-4FA4-BFA8-C1C25015B04F}" srcOrd="7" destOrd="0" presId="urn:microsoft.com/office/officeart/2005/8/layout/vList2"/>
    <dgm:cxn modelId="{04B246E8-E502-4104-9C97-C0B3FAD08C2B}" type="presParOf" srcId="{D80C56FD-7245-461B-A206-472E4744CC41}" destId="{8C97E722-E97D-4902-AA0E-B109819E2DBC}" srcOrd="8" destOrd="0" presId="urn:microsoft.com/office/officeart/2005/8/layout/vList2"/>
    <dgm:cxn modelId="{4E4B9DD0-100B-417F-8C9B-614DA492D04B}" type="presParOf" srcId="{D80C56FD-7245-461B-A206-472E4744CC41}" destId="{5E8384DD-A91E-4892-9992-FB874A3E82DD}" srcOrd="9" destOrd="0" presId="urn:microsoft.com/office/officeart/2005/8/layout/vList2"/>
    <dgm:cxn modelId="{E1924726-A4B1-43EB-8369-536CC8317B4C}" type="presParOf" srcId="{D80C56FD-7245-461B-A206-472E4744CC41}" destId="{7E61D4EF-EB66-4030-B908-820B981C29C4}" srcOrd="10" destOrd="0" presId="urn:microsoft.com/office/officeart/2005/8/layout/vList2"/>
    <dgm:cxn modelId="{7530356D-284B-485E-85F7-41E4D1C70EEC}" type="presParOf" srcId="{D80C56FD-7245-461B-A206-472E4744CC41}" destId="{D60FD1DA-82FE-482C-AC1C-D6EB2873B64F}" srcOrd="11" destOrd="0" presId="urn:microsoft.com/office/officeart/2005/8/layout/vList2"/>
    <dgm:cxn modelId="{8CC52A6B-91E5-4034-9227-50F7909FA6F8}" type="presParOf" srcId="{D80C56FD-7245-461B-A206-472E4744CC41}" destId="{1E4EF745-34CA-4AE4-BBF0-959C2E12A8D7}" srcOrd="12" destOrd="0" presId="urn:microsoft.com/office/officeart/2005/8/layout/vList2"/>
    <dgm:cxn modelId="{2B14E4C8-C50D-4A0D-9440-3D9D6C7B2C87}" type="presParOf" srcId="{D80C56FD-7245-461B-A206-472E4744CC41}" destId="{7DD48D35-951C-4E5B-974A-9049147058A2}" srcOrd="13" destOrd="0" presId="urn:microsoft.com/office/officeart/2005/8/layout/vList2"/>
    <dgm:cxn modelId="{7EF73DC3-2C93-4ADD-B7BA-4FEA5462EB1F}" type="presParOf" srcId="{D80C56FD-7245-461B-A206-472E4744CC41}" destId="{888FC045-CD40-4F99-9FCD-EB3115BB3CB8}" srcOrd="14" destOrd="0" presId="urn:microsoft.com/office/officeart/2005/8/layout/vList2"/>
    <dgm:cxn modelId="{8066A1B3-6CDF-432E-A582-643845C46A94}" type="presParOf" srcId="{D80C56FD-7245-461B-A206-472E4744CC41}" destId="{57A85771-9D2A-4073-8EAE-1298A2F78978}" srcOrd="15" destOrd="0" presId="urn:microsoft.com/office/officeart/2005/8/layout/vList2"/>
    <dgm:cxn modelId="{1E1ED1A2-984E-4720-B580-D8A1EB3ADE19}" type="presParOf" srcId="{D80C56FD-7245-461B-A206-472E4744CC41}" destId="{EE14BCA6-2518-4048-A462-7D3C8C1B8CF5}" srcOrd="16" destOrd="0" presId="urn:microsoft.com/office/officeart/2005/8/layout/vList2"/>
    <dgm:cxn modelId="{26487FEF-4647-451B-84F0-9DBB063D8564}" type="presParOf" srcId="{D80C56FD-7245-461B-A206-472E4744CC41}" destId="{134C63F3-BEC2-4878-A2F7-A3293D1E7CA6}" srcOrd="17" destOrd="0" presId="urn:microsoft.com/office/officeart/2005/8/layout/vList2"/>
    <dgm:cxn modelId="{7A3934F8-3941-4A30-ABC9-E650E32C83F9}" type="presParOf" srcId="{D80C56FD-7245-461B-A206-472E4744CC41}" destId="{B9E3BED0-E786-44A3-8282-EC6F04949DBC}" srcOrd="18" destOrd="0" presId="urn:microsoft.com/office/officeart/2005/8/layout/vList2"/>
    <dgm:cxn modelId="{6D08A14F-A0E3-424B-BAFD-E1697DC95AA6}" type="presParOf" srcId="{D80C56FD-7245-461B-A206-472E4744CC41}" destId="{11CAC2C8-43D2-4E83-8904-4DBDFE9E717A}" srcOrd="19" destOrd="0" presId="urn:microsoft.com/office/officeart/2005/8/layout/vList2"/>
    <dgm:cxn modelId="{856C7356-7567-4E43-AAAA-30C95500F195}" type="presParOf" srcId="{D80C56FD-7245-461B-A206-472E4744CC41}" destId="{58E21040-51E7-46D8-BC2F-DBFC0E6969FE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EA224D-745C-4E0C-979D-F24050381FC6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18AA58E-1D66-418D-888E-32338DD6F61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Exercices</a:t>
          </a:r>
        </a:p>
      </dgm:t>
    </dgm:pt>
    <dgm:pt modelId="{4A46F5D4-6D60-4F6B-87B1-836B48FB9A7F}" type="parTrans" cxnId="{06167CC7-D6E8-4500-AE6D-64CABF2AF794}">
      <dgm:prSet/>
      <dgm:spPr/>
      <dgm:t>
        <a:bodyPr/>
        <a:lstStyle/>
        <a:p>
          <a:endParaRPr lang="en-US"/>
        </a:p>
      </dgm:t>
    </dgm:pt>
    <dgm:pt modelId="{048D0DF6-D02E-47D6-9F74-40DBD0038786}" type="sibTrans" cxnId="{06167CC7-D6E8-4500-AE6D-64CABF2AF794}">
      <dgm:prSet/>
      <dgm:spPr/>
      <dgm:t>
        <a:bodyPr/>
        <a:lstStyle/>
        <a:p>
          <a:endParaRPr lang="en-US"/>
        </a:p>
      </dgm:t>
    </dgm:pt>
    <dgm:pt modelId="{ACF0F349-2A22-401A-9EBA-39EB8CAEAC8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 dirty="0" err="1"/>
            <a:t>Quelles</a:t>
          </a:r>
          <a:r>
            <a:rPr lang="pt-BR" b="1" dirty="0"/>
            <a:t> </a:t>
          </a:r>
          <a:r>
            <a:rPr lang="pt-BR" b="1" dirty="0" err="1"/>
            <a:t>sont</a:t>
          </a:r>
          <a:r>
            <a:rPr lang="pt-BR" b="1" dirty="0"/>
            <a:t> </a:t>
          </a:r>
          <a:r>
            <a:rPr lang="pt-BR" b="1" dirty="0" err="1"/>
            <a:t>les</a:t>
          </a:r>
          <a:r>
            <a:rPr lang="pt-BR" b="1" dirty="0"/>
            <a:t> mois de </a:t>
          </a:r>
          <a:r>
            <a:rPr lang="pt-BR" b="1" dirty="0" err="1"/>
            <a:t>l’anné</a:t>
          </a:r>
          <a:r>
            <a:rPr lang="pt-BR" b="1" dirty="0"/>
            <a:t>?</a:t>
          </a:r>
          <a:endParaRPr lang="en-US" dirty="0"/>
        </a:p>
      </dgm:t>
    </dgm:pt>
    <dgm:pt modelId="{E064410F-038F-49C8-9E09-D114B93AFAE6}" type="parTrans" cxnId="{229E859A-8904-4D26-A887-8C330403E118}">
      <dgm:prSet/>
      <dgm:spPr/>
      <dgm:t>
        <a:bodyPr/>
        <a:lstStyle/>
        <a:p>
          <a:endParaRPr lang="en-US"/>
        </a:p>
      </dgm:t>
    </dgm:pt>
    <dgm:pt modelId="{DAE3CBD8-615C-4221-97F9-813CED5D5284}" type="sibTrans" cxnId="{229E859A-8904-4D26-A887-8C330403E118}">
      <dgm:prSet/>
      <dgm:spPr/>
      <dgm:t>
        <a:bodyPr/>
        <a:lstStyle/>
        <a:p>
          <a:endParaRPr lang="en-US"/>
        </a:p>
      </dgm:t>
    </dgm:pt>
    <dgm:pt modelId="{CB92AA54-506E-4010-A210-A5BD3E75AB2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 dirty="0" err="1"/>
            <a:t>Quel</a:t>
          </a:r>
          <a:r>
            <a:rPr lang="pt-BR" b="1" dirty="0"/>
            <a:t> mois </a:t>
          </a:r>
          <a:r>
            <a:rPr lang="pt-BR" b="1" dirty="0" err="1"/>
            <a:t>sommes-nous</a:t>
          </a:r>
          <a:r>
            <a:rPr lang="pt-BR" b="1" dirty="0"/>
            <a:t> </a:t>
          </a:r>
          <a:r>
            <a:rPr lang="pt-BR" b="1" dirty="0" err="1"/>
            <a:t>maintenant</a:t>
          </a:r>
          <a:r>
            <a:rPr lang="pt-BR" b="1" dirty="0"/>
            <a:t>?</a:t>
          </a:r>
          <a:endParaRPr lang="en-US" dirty="0"/>
        </a:p>
      </dgm:t>
    </dgm:pt>
    <dgm:pt modelId="{02EEF2D2-1FFD-4BFE-A248-C8D098EB206F}" type="parTrans" cxnId="{CC92102F-DCF6-4223-B413-2EC4E306213E}">
      <dgm:prSet/>
      <dgm:spPr/>
      <dgm:t>
        <a:bodyPr/>
        <a:lstStyle/>
        <a:p>
          <a:endParaRPr lang="en-US"/>
        </a:p>
      </dgm:t>
    </dgm:pt>
    <dgm:pt modelId="{3B0A8FCB-F49A-4533-9221-E8637F27149F}" type="sibTrans" cxnId="{CC92102F-DCF6-4223-B413-2EC4E306213E}">
      <dgm:prSet/>
      <dgm:spPr/>
      <dgm:t>
        <a:bodyPr/>
        <a:lstStyle/>
        <a:p>
          <a:endParaRPr lang="en-US"/>
        </a:p>
      </dgm:t>
    </dgm:pt>
    <dgm:pt modelId="{69400CE8-13DC-4AFD-8374-A96F9EE33D69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 dirty="0" err="1"/>
            <a:t>C’est</a:t>
          </a:r>
          <a:r>
            <a:rPr lang="pt-BR" b="1" dirty="0"/>
            <a:t> </a:t>
          </a:r>
          <a:r>
            <a:rPr lang="pt-BR" b="1" dirty="0" err="1"/>
            <a:t>quel</a:t>
          </a:r>
          <a:r>
            <a:rPr lang="pt-BR" b="1" dirty="0"/>
            <a:t> </a:t>
          </a:r>
          <a:r>
            <a:rPr lang="pt-BR" b="1" dirty="0" err="1"/>
            <a:t>l’onzième</a:t>
          </a:r>
          <a:r>
            <a:rPr lang="pt-BR" b="1" dirty="0"/>
            <a:t> (11º) mois de </a:t>
          </a:r>
          <a:r>
            <a:rPr lang="pt-BR" b="1" dirty="0" err="1"/>
            <a:t>l’anné</a:t>
          </a:r>
          <a:r>
            <a:rPr lang="pt-BR" b="1" dirty="0"/>
            <a:t>?</a:t>
          </a:r>
          <a:endParaRPr lang="en-US" dirty="0"/>
        </a:p>
      </dgm:t>
    </dgm:pt>
    <dgm:pt modelId="{3D90FB70-8A97-40A2-B8F9-6BAB4C175DDF}" type="parTrans" cxnId="{CC24C102-EC57-4D1F-9E56-2F1470F376B0}">
      <dgm:prSet/>
      <dgm:spPr/>
      <dgm:t>
        <a:bodyPr/>
        <a:lstStyle/>
        <a:p>
          <a:endParaRPr lang="en-US"/>
        </a:p>
      </dgm:t>
    </dgm:pt>
    <dgm:pt modelId="{F345C219-19B8-4D86-9207-E49B711D3BC2}" type="sibTrans" cxnId="{CC24C102-EC57-4D1F-9E56-2F1470F376B0}">
      <dgm:prSet/>
      <dgm:spPr/>
      <dgm:t>
        <a:bodyPr/>
        <a:lstStyle/>
        <a:p>
          <a:endParaRPr lang="en-US"/>
        </a:p>
      </dgm:t>
    </dgm:pt>
    <dgm:pt modelId="{6980FB59-E94D-4D73-8B74-42EEADE03B9E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 dirty="0"/>
            <a:t>C’est quel le mois qui a  vingt-huit jours?</a:t>
          </a:r>
          <a:endParaRPr lang="pt-BR" b="1" dirty="0"/>
        </a:p>
      </dgm:t>
    </dgm:pt>
    <dgm:pt modelId="{45EA53E6-281E-40BB-8E87-9E1A20C09D0D}" type="parTrans" cxnId="{511145C8-DC17-4DA1-B40D-D12EEFF5D2BB}">
      <dgm:prSet/>
      <dgm:spPr/>
      <dgm:t>
        <a:bodyPr/>
        <a:lstStyle/>
        <a:p>
          <a:endParaRPr lang="pt-BR"/>
        </a:p>
      </dgm:t>
    </dgm:pt>
    <dgm:pt modelId="{D6478268-4C33-4AA8-89E8-A1FD4C9FEF33}" type="sibTrans" cxnId="{511145C8-DC17-4DA1-B40D-D12EEFF5D2BB}">
      <dgm:prSet/>
      <dgm:spPr/>
      <dgm:t>
        <a:bodyPr/>
        <a:lstStyle/>
        <a:p>
          <a:endParaRPr lang="pt-BR"/>
        </a:p>
      </dgm:t>
    </dgm:pt>
    <dgm:pt modelId="{30816083-3BCB-4175-BD86-64F8F790A4AE}" type="pres">
      <dgm:prSet presAssocID="{4CEA224D-745C-4E0C-979D-F24050381FC6}" presName="linear" presStyleCnt="0">
        <dgm:presLayoutVars>
          <dgm:animLvl val="lvl"/>
          <dgm:resizeHandles val="exact"/>
        </dgm:presLayoutVars>
      </dgm:prSet>
      <dgm:spPr/>
    </dgm:pt>
    <dgm:pt modelId="{FC5F601E-F007-453F-A2F2-2FF06B5F3969}" type="pres">
      <dgm:prSet presAssocID="{B18AA58E-1D66-418D-888E-32338DD6F61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D6E9128-996E-48BA-B1E3-B71D676BDE53}" type="pres">
      <dgm:prSet presAssocID="{048D0DF6-D02E-47D6-9F74-40DBD0038786}" presName="spacer" presStyleCnt="0"/>
      <dgm:spPr/>
    </dgm:pt>
    <dgm:pt modelId="{CCD10527-93A1-488A-A946-CC96226EA06F}" type="pres">
      <dgm:prSet presAssocID="{ACF0F349-2A22-401A-9EBA-39EB8CAEAC8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4C4E8C5-0844-453E-A237-1AE8FF30A0CA}" type="pres">
      <dgm:prSet presAssocID="{DAE3CBD8-615C-4221-97F9-813CED5D5284}" presName="spacer" presStyleCnt="0"/>
      <dgm:spPr/>
    </dgm:pt>
    <dgm:pt modelId="{93B7EB9F-9763-45C0-A68D-9868E640D155}" type="pres">
      <dgm:prSet presAssocID="{CB92AA54-506E-4010-A210-A5BD3E75AB2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DC1E78C-077B-4C6E-8023-44371A52BEFF}" type="pres">
      <dgm:prSet presAssocID="{3B0A8FCB-F49A-4533-9221-E8637F27149F}" presName="spacer" presStyleCnt="0"/>
      <dgm:spPr/>
    </dgm:pt>
    <dgm:pt modelId="{18376CE0-1BFD-4A81-8503-F7692B903000}" type="pres">
      <dgm:prSet presAssocID="{69400CE8-13DC-4AFD-8374-A96F9EE33D6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25B37DC-E6E0-47D0-9CD7-CE3949045767}" type="pres">
      <dgm:prSet presAssocID="{F345C219-19B8-4D86-9207-E49B711D3BC2}" presName="spacer" presStyleCnt="0"/>
      <dgm:spPr/>
    </dgm:pt>
    <dgm:pt modelId="{2B4ED10C-7118-4774-A488-49D5FBA192A0}" type="pres">
      <dgm:prSet presAssocID="{6980FB59-E94D-4D73-8B74-42EEADE03B9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C24C102-EC57-4D1F-9E56-2F1470F376B0}" srcId="{4CEA224D-745C-4E0C-979D-F24050381FC6}" destId="{69400CE8-13DC-4AFD-8374-A96F9EE33D69}" srcOrd="3" destOrd="0" parTransId="{3D90FB70-8A97-40A2-B8F9-6BAB4C175DDF}" sibTransId="{F345C219-19B8-4D86-9207-E49B711D3BC2}"/>
    <dgm:cxn modelId="{CC92102F-DCF6-4223-B413-2EC4E306213E}" srcId="{4CEA224D-745C-4E0C-979D-F24050381FC6}" destId="{CB92AA54-506E-4010-A210-A5BD3E75AB20}" srcOrd="2" destOrd="0" parTransId="{02EEF2D2-1FFD-4BFE-A248-C8D098EB206F}" sibTransId="{3B0A8FCB-F49A-4533-9221-E8637F27149F}"/>
    <dgm:cxn modelId="{71386145-6999-4507-8A50-D55CA2951071}" type="presOf" srcId="{69400CE8-13DC-4AFD-8374-A96F9EE33D69}" destId="{18376CE0-1BFD-4A81-8503-F7692B903000}" srcOrd="0" destOrd="0" presId="urn:microsoft.com/office/officeart/2005/8/layout/vList2"/>
    <dgm:cxn modelId="{229E859A-8904-4D26-A887-8C330403E118}" srcId="{4CEA224D-745C-4E0C-979D-F24050381FC6}" destId="{ACF0F349-2A22-401A-9EBA-39EB8CAEAC86}" srcOrd="1" destOrd="0" parTransId="{E064410F-038F-49C8-9E09-D114B93AFAE6}" sibTransId="{DAE3CBD8-615C-4221-97F9-813CED5D5284}"/>
    <dgm:cxn modelId="{58D4E99D-FE18-44F3-AB32-6226BFF3942C}" type="presOf" srcId="{CB92AA54-506E-4010-A210-A5BD3E75AB20}" destId="{93B7EB9F-9763-45C0-A68D-9868E640D155}" srcOrd="0" destOrd="0" presId="urn:microsoft.com/office/officeart/2005/8/layout/vList2"/>
    <dgm:cxn modelId="{8DD25CAD-482F-4213-BED4-59EB473BFBD9}" type="presOf" srcId="{B18AA58E-1D66-418D-888E-32338DD6F611}" destId="{FC5F601E-F007-453F-A2F2-2FF06B5F3969}" srcOrd="0" destOrd="0" presId="urn:microsoft.com/office/officeart/2005/8/layout/vList2"/>
    <dgm:cxn modelId="{5976A8B7-97B5-4F44-BEA3-0F594188F679}" type="presOf" srcId="{ACF0F349-2A22-401A-9EBA-39EB8CAEAC86}" destId="{CCD10527-93A1-488A-A946-CC96226EA06F}" srcOrd="0" destOrd="0" presId="urn:microsoft.com/office/officeart/2005/8/layout/vList2"/>
    <dgm:cxn modelId="{06167CC7-D6E8-4500-AE6D-64CABF2AF794}" srcId="{4CEA224D-745C-4E0C-979D-F24050381FC6}" destId="{B18AA58E-1D66-418D-888E-32338DD6F611}" srcOrd="0" destOrd="0" parTransId="{4A46F5D4-6D60-4F6B-87B1-836B48FB9A7F}" sibTransId="{048D0DF6-D02E-47D6-9F74-40DBD0038786}"/>
    <dgm:cxn modelId="{511145C8-DC17-4DA1-B40D-D12EEFF5D2BB}" srcId="{4CEA224D-745C-4E0C-979D-F24050381FC6}" destId="{6980FB59-E94D-4D73-8B74-42EEADE03B9E}" srcOrd="4" destOrd="0" parTransId="{45EA53E6-281E-40BB-8E87-9E1A20C09D0D}" sibTransId="{D6478268-4C33-4AA8-89E8-A1FD4C9FEF33}"/>
    <dgm:cxn modelId="{F45AF5DC-96B1-4EFE-A0D5-0A7CA0B080CF}" type="presOf" srcId="{4CEA224D-745C-4E0C-979D-F24050381FC6}" destId="{30816083-3BCB-4175-BD86-64F8F790A4AE}" srcOrd="0" destOrd="0" presId="urn:microsoft.com/office/officeart/2005/8/layout/vList2"/>
    <dgm:cxn modelId="{2A4F0EF3-4810-43F5-9F50-E14D8849B9F8}" type="presOf" srcId="{6980FB59-E94D-4D73-8B74-42EEADE03B9E}" destId="{2B4ED10C-7118-4774-A488-49D5FBA192A0}" srcOrd="0" destOrd="0" presId="urn:microsoft.com/office/officeart/2005/8/layout/vList2"/>
    <dgm:cxn modelId="{5E686049-49D0-41F4-BA7E-DFA509B92DF5}" type="presParOf" srcId="{30816083-3BCB-4175-BD86-64F8F790A4AE}" destId="{FC5F601E-F007-453F-A2F2-2FF06B5F3969}" srcOrd="0" destOrd="0" presId="urn:microsoft.com/office/officeart/2005/8/layout/vList2"/>
    <dgm:cxn modelId="{93B339AA-1C42-4CFB-855C-11D3C767D2DE}" type="presParOf" srcId="{30816083-3BCB-4175-BD86-64F8F790A4AE}" destId="{DD6E9128-996E-48BA-B1E3-B71D676BDE53}" srcOrd="1" destOrd="0" presId="urn:microsoft.com/office/officeart/2005/8/layout/vList2"/>
    <dgm:cxn modelId="{67A60EDD-C960-462C-B402-7051C98EB07C}" type="presParOf" srcId="{30816083-3BCB-4175-BD86-64F8F790A4AE}" destId="{CCD10527-93A1-488A-A946-CC96226EA06F}" srcOrd="2" destOrd="0" presId="urn:microsoft.com/office/officeart/2005/8/layout/vList2"/>
    <dgm:cxn modelId="{89DC961E-1ED2-493C-9968-BB5FDDF7B8F6}" type="presParOf" srcId="{30816083-3BCB-4175-BD86-64F8F790A4AE}" destId="{B4C4E8C5-0844-453E-A237-1AE8FF30A0CA}" srcOrd="3" destOrd="0" presId="urn:microsoft.com/office/officeart/2005/8/layout/vList2"/>
    <dgm:cxn modelId="{97DF8519-E7F0-499D-A77C-F9FF984DABFB}" type="presParOf" srcId="{30816083-3BCB-4175-BD86-64F8F790A4AE}" destId="{93B7EB9F-9763-45C0-A68D-9868E640D155}" srcOrd="4" destOrd="0" presId="urn:microsoft.com/office/officeart/2005/8/layout/vList2"/>
    <dgm:cxn modelId="{A69B85E1-0AC7-47E6-A104-86B075AE0A6C}" type="presParOf" srcId="{30816083-3BCB-4175-BD86-64F8F790A4AE}" destId="{7DC1E78C-077B-4C6E-8023-44371A52BEFF}" srcOrd="5" destOrd="0" presId="urn:microsoft.com/office/officeart/2005/8/layout/vList2"/>
    <dgm:cxn modelId="{246AF07E-82D5-430F-88B0-40A360D7497C}" type="presParOf" srcId="{30816083-3BCB-4175-BD86-64F8F790A4AE}" destId="{18376CE0-1BFD-4A81-8503-F7692B903000}" srcOrd="6" destOrd="0" presId="urn:microsoft.com/office/officeart/2005/8/layout/vList2"/>
    <dgm:cxn modelId="{1F2B17EB-031B-4CE5-B79C-EADED2BAB453}" type="presParOf" srcId="{30816083-3BCB-4175-BD86-64F8F790A4AE}" destId="{325B37DC-E6E0-47D0-9CD7-CE3949045767}" srcOrd="7" destOrd="0" presId="urn:microsoft.com/office/officeart/2005/8/layout/vList2"/>
    <dgm:cxn modelId="{1F7F0583-206D-4773-A578-4596003A12F5}" type="presParOf" srcId="{30816083-3BCB-4175-BD86-64F8F790A4AE}" destId="{2B4ED10C-7118-4774-A488-49D5FBA192A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EA224D-745C-4E0C-979D-F24050381FC6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18AA58E-1D66-418D-888E-32338DD6F61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Exercices</a:t>
          </a:r>
        </a:p>
      </dgm:t>
    </dgm:pt>
    <dgm:pt modelId="{4A46F5D4-6D60-4F6B-87B1-836B48FB9A7F}" type="parTrans" cxnId="{06167CC7-D6E8-4500-AE6D-64CABF2AF794}">
      <dgm:prSet/>
      <dgm:spPr/>
      <dgm:t>
        <a:bodyPr/>
        <a:lstStyle/>
        <a:p>
          <a:endParaRPr lang="en-US"/>
        </a:p>
      </dgm:t>
    </dgm:pt>
    <dgm:pt modelId="{048D0DF6-D02E-47D6-9F74-40DBD0038786}" type="sibTrans" cxnId="{06167CC7-D6E8-4500-AE6D-64CABF2AF794}">
      <dgm:prSet/>
      <dgm:spPr/>
      <dgm:t>
        <a:bodyPr/>
        <a:lstStyle/>
        <a:p>
          <a:endParaRPr lang="en-US"/>
        </a:p>
      </dgm:t>
    </dgm:pt>
    <dgm:pt modelId="{ACF0F349-2A22-401A-9EBA-39EB8CAEAC8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 dirty="0" err="1"/>
            <a:t>Quelles</a:t>
          </a:r>
          <a:r>
            <a:rPr lang="pt-BR" b="1" dirty="0"/>
            <a:t> </a:t>
          </a:r>
          <a:r>
            <a:rPr lang="pt-BR" b="1" dirty="0" err="1"/>
            <a:t>sont</a:t>
          </a:r>
          <a:r>
            <a:rPr lang="pt-BR" b="1" dirty="0"/>
            <a:t> </a:t>
          </a:r>
          <a:r>
            <a:rPr lang="pt-BR" b="1" dirty="0" err="1"/>
            <a:t>les</a:t>
          </a:r>
          <a:r>
            <a:rPr lang="pt-BR" b="1" dirty="0"/>
            <a:t> mois de </a:t>
          </a:r>
          <a:r>
            <a:rPr lang="pt-BR" b="1" dirty="0" err="1"/>
            <a:t>l’anné</a:t>
          </a:r>
          <a:r>
            <a:rPr lang="pt-BR" b="1" dirty="0"/>
            <a:t>?</a:t>
          </a:r>
        </a:p>
        <a:p>
          <a:pPr>
            <a:lnSpc>
              <a:spcPct val="100000"/>
            </a:lnSpc>
          </a:pPr>
          <a:r>
            <a:rPr lang="fr-FR" b="0" i="1" dirty="0"/>
            <a:t>Janvier – février – mars – avril – mai – juin – juillet – août – septembre – octobre – novembre – décembre</a:t>
          </a:r>
          <a:endParaRPr lang="en-US" b="0" i="1" dirty="0"/>
        </a:p>
      </dgm:t>
    </dgm:pt>
    <dgm:pt modelId="{E064410F-038F-49C8-9E09-D114B93AFAE6}" type="parTrans" cxnId="{229E859A-8904-4D26-A887-8C330403E118}">
      <dgm:prSet/>
      <dgm:spPr/>
      <dgm:t>
        <a:bodyPr/>
        <a:lstStyle/>
        <a:p>
          <a:endParaRPr lang="en-US"/>
        </a:p>
      </dgm:t>
    </dgm:pt>
    <dgm:pt modelId="{DAE3CBD8-615C-4221-97F9-813CED5D5284}" type="sibTrans" cxnId="{229E859A-8904-4D26-A887-8C330403E118}">
      <dgm:prSet/>
      <dgm:spPr/>
      <dgm:t>
        <a:bodyPr/>
        <a:lstStyle/>
        <a:p>
          <a:endParaRPr lang="en-US"/>
        </a:p>
      </dgm:t>
    </dgm:pt>
    <dgm:pt modelId="{CB92AA54-506E-4010-A210-A5BD3E75AB2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 dirty="0" err="1"/>
            <a:t>Quel</a:t>
          </a:r>
          <a:r>
            <a:rPr lang="pt-BR" b="1" dirty="0"/>
            <a:t> mois </a:t>
          </a:r>
          <a:r>
            <a:rPr lang="pt-BR" b="1" dirty="0" err="1"/>
            <a:t>sommes-nous</a:t>
          </a:r>
          <a:r>
            <a:rPr lang="pt-BR" b="1" dirty="0"/>
            <a:t> </a:t>
          </a:r>
          <a:r>
            <a:rPr lang="pt-BR" b="1" dirty="0" err="1"/>
            <a:t>maintenant</a:t>
          </a:r>
          <a:r>
            <a:rPr lang="pt-BR" b="1" dirty="0"/>
            <a:t>?</a:t>
          </a:r>
        </a:p>
        <a:p>
          <a:pPr>
            <a:lnSpc>
              <a:spcPct val="100000"/>
            </a:lnSpc>
          </a:pPr>
          <a:r>
            <a:rPr lang="pt-BR" b="0" i="1" dirty="0" err="1"/>
            <a:t>Réponse</a:t>
          </a:r>
          <a:r>
            <a:rPr lang="pt-BR" b="0" i="1" dirty="0"/>
            <a:t> </a:t>
          </a:r>
          <a:r>
            <a:rPr lang="pt-BR" b="0" i="1" dirty="0" err="1"/>
            <a:t>personnel</a:t>
          </a:r>
          <a:endParaRPr lang="en-US" b="0" i="1" dirty="0"/>
        </a:p>
      </dgm:t>
    </dgm:pt>
    <dgm:pt modelId="{02EEF2D2-1FFD-4BFE-A248-C8D098EB206F}" type="parTrans" cxnId="{CC92102F-DCF6-4223-B413-2EC4E306213E}">
      <dgm:prSet/>
      <dgm:spPr/>
      <dgm:t>
        <a:bodyPr/>
        <a:lstStyle/>
        <a:p>
          <a:endParaRPr lang="en-US"/>
        </a:p>
      </dgm:t>
    </dgm:pt>
    <dgm:pt modelId="{3B0A8FCB-F49A-4533-9221-E8637F27149F}" type="sibTrans" cxnId="{CC92102F-DCF6-4223-B413-2EC4E306213E}">
      <dgm:prSet/>
      <dgm:spPr/>
      <dgm:t>
        <a:bodyPr/>
        <a:lstStyle/>
        <a:p>
          <a:endParaRPr lang="en-US"/>
        </a:p>
      </dgm:t>
    </dgm:pt>
    <dgm:pt modelId="{69400CE8-13DC-4AFD-8374-A96F9EE33D69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 dirty="0" err="1"/>
            <a:t>C’est</a:t>
          </a:r>
          <a:r>
            <a:rPr lang="pt-BR" b="1" dirty="0"/>
            <a:t> </a:t>
          </a:r>
          <a:r>
            <a:rPr lang="pt-BR" b="1" dirty="0" err="1"/>
            <a:t>quel</a:t>
          </a:r>
          <a:r>
            <a:rPr lang="pt-BR" b="1" dirty="0"/>
            <a:t> </a:t>
          </a:r>
          <a:r>
            <a:rPr lang="pt-BR" b="1" dirty="0" err="1"/>
            <a:t>l’onzième</a:t>
          </a:r>
          <a:r>
            <a:rPr lang="pt-BR" b="1" dirty="0"/>
            <a:t> (11º) mois?</a:t>
          </a:r>
        </a:p>
        <a:p>
          <a:pPr>
            <a:lnSpc>
              <a:spcPct val="100000"/>
            </a:lnSpc>
          </a:pPr>
          <a:r>
            <a:rPr lang="pt-BR" b="1" dirty="0" err="1"/>
            <a:t>C’est</a:t>
          </a:r>
          <a:r>
            <a:rPr lang="pt-BR" b="1" dirty="0"/>
            <a:t> </a:t>
          </a:r>
          <a:r>
            <a:rPr lang="pt-BR" b="1" dirty="0" err="1"/>
            <a:t>novembre</a:t>
          </a:r>
          <a:endParaRPr lang="pt-BR" b="1" dirty="0"/>
        </a:p>
      </dgm:t>
    </dgm:pt>
    <dgm:pt modelId="{3D90FB70-8A97-40A2-B8F9-6BAB4C175DDF}" type="parTrans" cxnId="{CC24C102-EC57-4D1F-9E56-2F1470F376B0}">
      <dgm:prSet/>
      <dgm:spPr/>
      <dgm:t>
        <a:bodyPr/>
        <a:lstStyle/>
        <a:p>
          <a:endParaRPr lang="en-US"/>
        </a:p>
      </dgm:t>
    </dgm:pt>
    <dgm:pt modelId="{F345C219-19B8-4D86-9207-E49B711D3BC2}" type="sibTrans" cxnId="{CC24C102-EC57-4D1F-9E56-2F1470F376B0}">
      <dgm:prSet/>
      <dgm:spPr/>
      <dgm:t>
        <a:bodyPr/>
        <a:lstStyle/>
        <a:p>
          <a:endParaRPr lang="en-US"/>
        </a:p>
      </dgm:t>
    </dgm:pt>
    <dgm:pt modelId="{6980FB59-E94D-4D73-8B74-42EEADE03B9E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 dirty="0"/>
            <a:t> C’est quel le mois de vingt-huit jours?</a:t>
          </a:r>
        </a:p>
        <a:p>
          <a:pPr>
            <a:lnSpc>
              <a:spcPct val="100000"/>
            </a:lnSpc>
          </a:pPr>
          <a:r>
            <a:rPr lang="fr-FR" b="1" dirty="0"/>
            <a:t>Février</a:t>
          </a:r>
          <a:endParaRPr lang="pt-BR" b="1" dirty="0"/>
        </a:p>
      </dgm:t>
    </dgm:pt>
    <dgm:pt modelId="{45EA53E6-281E-40BB-8E87-9E1A20C09D0D}" type="parTrans" cxnId="{511145C8-DC17-4DA1-B40D-D12EEFF5D2BB}">
      <dgm:prSet/>
      <dgm:spPr/>
      <dgm:t>
        <a:bodyPr/>
        <a:lstStyle/>
        <a:p>
          <a:endParaRPr lang="pt-BR"/>
        </a:p>
      </dgm:t>
    </dgm:pt>
    <dgm:pt modelId="{D6478268-4C33-4AA8-89E8-A1FD4C9FEF33}" type="sibTrans" cxnId="{511145C8-DC17-4DA1-B40D-D12EEFF5D2BB}">
      <dgm:prSet/>
      <dgm:spPr/>
      <dgm:t>
        <a:bodyPr/>
        <a:lstStyle/>
        <a:p>
          <a:endParaRPr lang="pt-BR"/>
        </a:p>
      </dgm:t>
    </dgm:pt>
    <dgm:pt modelId="{30816083-3BCB-4175-BD86-64F8F790A4AE}" type="pres">
      <dgm:prSet presAssocID="{4CEA224D-745C-4E0C-979D-F24050381FC6}" presName="linear" presStyleCnt="0">
        <dgm:presLayoutVars>
          <dgm:animLvl val="lvl"/>
          <dgm:resizeHandles val="exact"/>
        </dgm:presLayoutVars>
      </dgm:prSet>
      <dgm:spPr/>
    </dgm:pt>
    <dgm:pt modelId="{FC5F601E-F007-453F-A2F2-2FF06B5F3969}" type="pres">
      <dgm:prSet presAssocID="{B18AA58E-1D66-418D-888E-32338DD6F61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D6E9128-996E-48BA-B1E3-B71D676BDE53}" type="pres">
      <dgm:prSet presAssocID="{048D0DF6-D02E-47D6-9F74-40DBD0038786}" presName="spacer" presStyleCnt="0"/>
      <dgm:spPr/>
    </dgm:pt>
    <dgm:pt modelId="{CCD10527-93A1-488A-A946-CC96226EA06F}" type="pres">
      <dgm:prSet presAssocID="{ACF0F349-2A22-401A-9EBA-39EB8CAEAC8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4C4E8C5-0844-453E-A237-1AE8FF30A0CA}" type="pres">
      <dgm:prSet presAssocID="{DAE3CBD8-615C-4221-97F9-813CED5D5284}" presName="spacer" presStyleCnt="0"/>
      <dgm:spPr/>
    </dgm:pt>
    <dgm:pt modelId="{93B7EB9F-9763-45C0-A68D-9868E640D155}" type="pres">
      <dgm:prSet presAssocID="{CB92AA54-506E-4010-A210-A5BD3E75AB2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DC1E78C-077B-4C6E-8023-44371A52BEFF}" type="pres">
      <dgm:prSet presAssocID="{3B0A8FCB-F49A-4533-9221-E8637F27149F}" presName="spacer" presStyleCnt="0"/>
      <dgm:spPr/>
    </dgm:pt>
    <dgm:pt modelId="{18376CE0-1BFD-4A81-8503-F7692B903000}" type="pres">
      <dgm:prSet presAssocID="{69400CE8-13DC-4AFD-8374-A96F9EE33D69}" presName="parentText" presStyleLbl="node1" presStyleIdx="3" presStyleCnt="5" custLinFactY="-2607" custLinFactNeighborX="-906" custLinFactNeighborY="-100000">
        <dgm:presLayoutVars>
          <dgm:chMax val="0"/>
          <dgm:bulletEnabled val="1"/>
        </dgm:presLayoutVars>
      </dgm:prSet>
      <dgm:spPr/>
    </dgm:pt>
    <dgm:pt modelId="{325B37DC-E6E0-47D0-9CD7-CE3949045767}" type="pres">
      <dgm:prSet presAssocID="{F345C219-19B8-4D86-9207-E49B711D3BC2}" presName="spacer" presStyleCnt="0"/>
      <dgm:spPr/>
    </dgm:pt>
    <dgm:pt modelId="{2B4ED10C-7118-4774-A488-49D5FBA192A0}" type="pres">
      <dgm:prSet presAssocID="{6980FB59-E94D-4D73-8B74-42EEADE03B9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C24C102-EC57-4D1F-9E56-2F1470F376B0}" srcId="{4CEA224D-745C-4E0C-979D-F24050381FC6}" destId="{69400CE8-13DC-4AFD-8374-A96F9EE33D69}" srcOrd="3" destOrd="0" parTransId="{3D90FB70-8A97-40A2-B8F9-6BAB4C175DDF}" sibTransId="{F345C219-19B8-4D86-9207-E49B711D3BC2}"/>
    <dgm:cxn modelId="{CC92102F-DCF6-4223-B413-2EC4E306213E}" srcId="{4CEA224D-745C-4E0C-979D-F24050381FC6}" destId="{CB92AA54-506E-4010-A210-A5BD3E75AB20}" srcOrd="2" destOrd="0" parTransId="{02EEF2D2-1FFD-4BFE-A248-C8D098EB206F}" sibTransId="{3B0A8FCB-F49A-4533-9221-E8637F27149F}"/>
    <dgm:cxn modelId="{71386145-6999-4507-8A50-D55CA2951071}" type="presOf" srcId="{69400CE8-13DC-4AFD-8374-A96F9EE33D69}" destId="{18376CE0-1BFD-4A81-8503-F7692B903000}" srcOrd="0" destOrd="0" presId="urn:microsoft.com/office/officeart/2005/8/layout/vList2"/>
    <dgm:cxn modelId="{229E859A-8904-4D26-A887-8C330403E118}" srcId="{4CEA224D-745C-4E0C-979D-F24050381FC6}" destId="{ACF0F349-2A22-401A-9EBA-39EB8CAEAC86}" srcOrd="1" destOrd="0" parTransId="{E064410F-038F-49C8-9E09-D114B93AFAE6}" sibTransId="{DAE3CBD8-615C-4221-97F9-813CED5D5284}"/>
    <dgm:cxn modelId="{58D4E99D-FE18-44F3-AB32-6226BFF3942C}" type="presOf" srcId="{CB92AA54-506E-4010-A210-A5BD3E75AB20}" destId="{93B7EB9F-9763-45C0-A68D-9868E640D155}" srcOrd="0" destOrd="0" presId="urn:microsoft.com/office/officeart/2005/8/layout/vList2"/>
    <dgm:cxn modelId="{8DD25CAD-482F-4213-BED4-59EB473BFBD9}" type="presOf" srcId="{B18AA58E-1D66-418D-888E-32338DD6F611}" destId="{FC5F601E-F007-453F-A2F2-2FF06B5F3969}" srcOrd="0" destOrd="0" presId="urn:microsoft.com/office/officeart/2005/8/layout/vList2"/>
    <dgm:cxn modelId="{5976A8B7-97B5-4F44-BEA3-0F594188F679}" type="presOf" srcId="{ACF0F349-2A22-401A-9EBA-39EB8CAEAC86}" destId="{CCD10527-93A1-488A-A946-CC96226EA06F}" srcOrd="0" destOrd="0" presId="urn:microsoft.com/office/officeart/2005/8/layout/vList2"/>
    <dgm:cxn modelId="{06167CC7-D6E8-4500-AE6D-64CABF2AF794}" srcId="{4CEA224D-745C-4E0C-979D-F24050381FC6}" destId="{B18AA58E-1D66-418D-888E-32338DD6F611}" srcOrd="0" destOrd="0" parTransId="{4A46F5D4-6D60-4F6B-87B1-836B48FB9A7F}" sibTransId="{048D0DF6-D02E-47D6-9F74-40DBD0038786}"/>
    <dgm:cxn modelId="{511145C8-DC17-4DA1-B40D-D12EEFF5D2BB}" srcId="{4CEA224D-745C-4E0C-979D-F24050381FC6}" destId="{6980FB59-E94D-4D73-8B74-42EEADE03B9E}" srcOrd="4" destOrd="0" parTransId="{45EA53E6-281E-40BB-8E87-9E1A20C09D0D}" sibTransId="{D6478268-4C33-4AA8-89E8-A1FD4C9FEF33}"/>
    <dgm:cxn modelId="{F45AF5DC-96B1-4EFE-A0D5-0A7CA0B080CF}" type="presOf" srcId="{4CEA224D-745C-4E0C-979D-F24050381FC6}" destId="{30816083-3BCB-4175-BD86-64F8F790A4AE}" srcOrd="0" destOrd="0" presId="urn:microsoft.com/office/officeart/2005/8/layout/vList2"/>
    <dgm:cxn modelId="{2A4F0EF3-4810-43F5-9F50-E14D8849B9F8}" type="presOf" srcId="{6980FB59-E94D-4D73-8B74-42EEADE03B9E}" destId="{2B4ED10C-7118-4774-A488-49D5FBA192A0}" srcOrd="0" destOrd="0" presId="urn:microsoft.com/office/officeart/2005/8/layout/vList2"/>
    <dgm:cxn modelId="{5E686049-49D0-41F4-BA7E-DFA509B92DF5}" type="presParOf" srcId="{30816083-3BCB-4175-BD86-64F8F790A4AE}" destId="{FC5F601E-F007-453F-A2F2-2FF06B5F3969}" srcOrd="0" destOrd="0" presId="urn:microsoft.com/office/officeart/2005/8/layout/vList2"/>
    <dgm:cxn modelId="{93B339AA-1C42-4CFB-855C-11D3C767D2DE}" type="presParOf" srcId="{30816083-3BCB-4175-BD86-64F8F790A4AE}" destId="{DD6E9128-996E-48BA-B1E3-B71D676BDE53}" srcOrd="1" destOrd="0" presId="urn:microsoft.com/office/officeart/2005/8/layout/vList2"/>
    <dgm:cxn modelId="{67A60EDD-C960-462C-B402-7051C98EB07C}" type="presParOf" srcId="{30816083-3BCB-4175-BD86-64F8F790A4AE}" destId="{CCD10527-93A1-488A-A946-CC96226EA06F}" srcOrd="2" destOrd="0" presId="urn:microsoft.com/office/officeart/2005/8/layout/vList2"/>
    <dgm:cxn modelId="{89DC961E-1ED2-493C-9968-BB5FDDF7B8F6}" type="presParOf" srcId="{30816083-3BCB-4175-BD86-64F8F790A4AE}" destId="{B4C4E8C5-0844-453E-A237-1AE8FF30A0CA}" srcOrd="3" destOrd="0" presId="urn:microsoft.com/office/officeart/2005/8/layout/vList2"/>
    <dgm:cxn modelId="{97DF8519-E7F0-499D-A77C-F9FF984DABFB}" type="presParOf" srcId="{30816083-3BCB-4175-BD86-64F8F790A4AE}" destId="{93B7EB9F-9763-45C0-A68D-9868E640D155}" srcOrd="4" destOrd="0" presId="urn:microsoft.com/office/officeart/2005/8/layout/vList2"/>
    <dgm:cxn modelId="{A69B85E1-0AC7-47E6-A104-86B075AE0A6C}" type="presParOf" srcId="{30816083-3BCB-4175-BD86-64F8F790A4AE}" destId="{7DC1E78C-077B-4C6E-8023-44371A52BEFF}" srcOrd="5" destOrd="0" presId="urn:microsoft.com/office/officeart/2005/8/layout/vList2"/>
    <dgm:cxn modelId="{246AF07E-82D5-430F-88B0-40A360D7497C}" type="presParOf" srcId="{30816083-3BCB-4175-BD86-64F8F790A4AE}" destId="{18376CE0-1BFD-4A81-8503-F7692B903000}" srcOrd="6" destOrd="0" presId="urn:microsoft.com/office/officeart/2005/8/layout/vList2"/>
    <dgm:cxn modelId="{1F2B17EB-031B-4CE5-B79C-EADED2BAB453}" type="presParOf" srcId="{30816083-3BCB-4175-BD86-64F8F790A4AE}" destId="{325B37DC-E6E0-47D0-9CD7-CE3949045767}" srcOrd="7" destOrd="0" presId="urn:microsoft.com/office/officeart/2005/8/layout/vList2"/>
    <dgm:cxn modelId="{1F7F0583-206D-4773-A578-4596003A12F5}" type="presParOf" srcId="{30816083-3BCB-4175-BD86-64F8F790A4AE}" destId="{2B4ED10C-7118-4774-A488-49D5FBA192A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F601E-F007-453F-A2F2-2FF06B5F3969}">
      <dsp:nvSpPr>
        <dsp:cNvPr id="0" name=""/>
        <dsp:cNvSpPr/>
      </dsp:nvSpPr>
      <dsp:spPr>
        <a:xfrm>
          <a:off x="0" y="1019363"/>
          <a:ext cx="6391275" cy="4890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Exercices</a:t>
          </a:r>
        </a:p>
      </dsp:txBody>
      <dsp:txXfrm>
        <a:off x="23874" y="1043237"/>
        <a:ext cx="6343527" cy="441312"/>
      </dsp:txXfrm>
    </dsp:sp>
    <dsp:sp modelId="{CCD10527-93A1-488A-A946-CC96226EA06F}">
      <dsp:nvSpPr>
        <dsp:cNvPr id="0" name=""/>
        <dsp:cNvSpPr/>
      </dsp:nvSpPr>
      <dsp:spPr>
        <a:xfrm>
          <a:off x="0" y="1563143"/>
          <a:ext cx="6391275" cy="4890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/>
            <a:t>Quelles sont les jours de la semaine?</a:t>
          </a:r>
          <a:endParaRPr lang="en-US" sz="1900" kern="1200"/>
        </a:p>
      </dsp:txBody>
      <dsp:txXfrm>
        <a:off x="23874" y="1587017"/>
        <a:ext cx="6343527" cy="441312"/>
      </dsp:txXfrm>
    </dsp:sp>
    <dsp:sp modelId="{93B7EB9F-9763-45C0-A68D-9868E640D155}">
      <dsp:nvSpPr>
        <dsp:cNvPr id="0" name=""/>
        <dsp:cNvSpPr/>
      </dsp:nvSpPr>
      <dsp:spPr>
        <a:xfrm>
          <a:off x="0" y="2106923"/>
          <a:ext cx="6391275" cy="4890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/>
            <a:t>C’est quel jour  aujourd’hui?</a:t>
          </a:r>
          <a:endParaRPr lang="en-US" sz="1900" kern="1200"/>
        </a:p>
      </dsp:txBody>
      <dsp:txXfrm>
        <a:off x="23874" y="2130797"/>
        <a:ext cx="6343527" cy="441312"/>
      </dsp:txXfrm>
    </dsp:sp>
    <dsp:sp modelId="{18376CE0-1BFD-4A81-8503-F7692B903000}">
      <dsp:nvSpPr>
        <dsp:cNvPr id="0" name=""/>
        <dsp:cNvSpPr/>
      </dsp:nvSpPr>
      <dsp:spPr>
        <a:xfrm>
          <a:off x="0" y="2650703"/>
          <a:ext cx="6391275" cy="4890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/>
            <a:t>Si aujourd’hui est mercredi, hier c’était quel jour?</a:t>
          </a:r>
          <a:endParaRPr lang="en-US" sz="1900" kern="1200"/>
        </a:p>
      </dsp:txBody>
      <dsp:txXfrm>
        <a:off x="23874" y="2674577"/>
        <a:ext cx="6343527" cy="441312"/>
      </dsp:txXfrm>
    </dsp:sp>
    <dsp:sp modelId="{AE29CD8B-63DD-4D6F-B16B-8F76ABEA7DE5}">
      <dsp:nvSpPr>
        <dsp:cNvPr id="0" name=""/>
        <dsp:cNvSpPr/>
      </dsp:nvSpPr>
      <dsp:spPr>
        <a:xfrm>
          <a:off x="0" y="3194483"/>
          <a:ext cx="6391275" cy="4890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/>
            <a:t>C’est quel jour demain ( si aujourd’hui est mercredi)?</a:t>
          </a:r>
          <a:endParaRPr lang="en-US" sz="1900" kern="1200"/>
        </a:p>
      </dsp:txBody>
      <dsp:txXfrm>
        <a:off x="23874" y="3218357"/>
        <a:ext cx="6343527" cy="441312"/>
      </dsp:txXfrm>
    </dsp:sp>
    <dsp:sp modelId="{7577A2E4-2305-4E19-9CB0-2AFA8337422D}">
      <dsp:nvSpPr>
        <dsp:cNvPr id="0" name=""/>
        <dsp:cNvSpPr/>
      </dsp:nvSpPr>
      <dsp:spPr>
        <a:xfrm>
          <a:off x="0" y="3738263"/>
          <a:ext cx="6391275" cy="4890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/>
            <a:t>C’est quel jour le jour de repos?</a:t>
          </a:r>
          <a:endParaRPr lang="en-US" sz="1900" kern="1200"/>
        </a:p>
      </dsp:txBody>
      <dsp:txXfrm>
        <a:off x="23874" y="3762137"/>
        <a:ext cx="6343527" cy="4413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F8C417-4A89-4711-9F45-E8A752A8BC7D}">
      <dsp:nvSpPr>
        <dsp:cNvPr id="0" name=""/>
        <dsp:cNvSpPr/>
      </dsp:nvSpPr>
      <dsp:spPr>
        <a:xfrm>
          <a:off x="0" y="428581"/>
          <a:ext cx="6391275" cy="3597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Exercices</a:t>
          </a:r>
        </a:p>
      </dsp:txBody>
      <dsp:txXfrm>
        <a:off x="17563" y="446144"/>
        <a:ext cx="6356149" cy="324648"/>
      </dsp:txXfrm>
    </dsp:sp>
    <dsp:sp modelId="{D1F2EC98-7898-430C-AAB7-271F0F1C0AC4}">
      <dsp:nvSpPr>
        <dsp:cNvPr id="0" name=""/>
        <dsp:cNvSpPr/>
      </dsp:nvSpPr>
      <dsp:spPr>
        <a:xfrm>
          <a:off x="0" y="831556"/>
          <a:ext cx="6391275" cy="3597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/>
            <a:t>Quelles sont les jours de la semaine?</a:t>
          </a:r>
          <a:endParaRPr lang="en-US" sz="1500" kern="1200"/>
        </a:p>
      </dsp:txBody>
      <dsp:txXfrm>
        <a:off x="17563" y="849119"/>
        <a:ext cx="6356149" cy="324648"/>
      </dsp:txXfrm>
    </dsp:sp>
    <dsp:sp modelId="{5465CADE-3E87-40C3-A485-F1909E1A3022}">
      <dsp:nvSpPr>
        <dsp:cNvPr id="0" name=""/>
        <dsp:cNvSpPr/>
      </dsp:nvSpPr>
      <dsp:spPr>
        <a:xfrm>
          <a:off x="0" y="1234531"/>
          <a:ext cx="6391275" cy="3597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i="1" kern="1200"/>
            <a:t>Lundi – mardi – mercredi – jeudi – vendredi – samedi - dimanche</a:t>
          </a:r>
          <a:endParaRPr lang="en-US" sz="1500" kern="1200"/>
        </a:p>
      </dsp:txBody>
      <dsp:txXfrm>
        <a:off x="17563" y="1252094"/>
        <a:ext cx="6356149" cy="324648"/>
      </dsp:txXfrm>
    </dsp:sp>
    <dsp:sp modelId="{386DC11D-2F36-4E29-BFC5-D13277D523E1}">
      <dsp:nvSpPr>
        <dsp:cNvPr id="0" name=""/>
        <dsp:cNvSpPr/>
      </dsp:nvSpPr>
      <dsp:spPr>
        <a:xfrm>
          <a:off x="0" y="1637506"/>
          <a:ext cx="6391275" cy="3597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 err="1"/>
            <a:t>C’est</a:t>
          </a:r>
          <a:r>
            <a:rPr lang="pt-BR" sz="1500" b="1" kern="1200" dirty="0"/>
            <a:t> </a:t>
          </a:r>
          <a:r>
            <a:rPr lang="pt-BR" sz="1500" b="1" kern="1200" dirty="0" err="1"/>
            <a:t>quel</a:t>
          </a:r>
          <a:r>
            <a:rPr lang="pt-BR" sz="1500" b="1" kern="1200" dirty="0"/>
            <a:t> </a:t>
          </a:r>
          <a:r>
            <a:rPr lang="pt-BR" sz="1500" b="1" kern="1200" dirty="0" err="1"/>
            <a:t>jour</a:t>
          </a:r>
          <a:r>
            <a:rPr lang="pt-BR" sz="1500" b="1" kern="1200" dirty="0"/>
            <a:t>  </a:t>
          </a:r>
          <a:r>
            <a:rPr lang="pt-BR" sz="1500" b="1" kern="1200" dirty="0" err="1"/>
            <a:t>aujourd’hui</a:t>
          </a:r>
          <a:r>
            <a:rPr lang="pt-BR" sz="1500" b="1" kern="1200" dirty="0"/>
            <a:t>?</a:t>
          </a:r>
          <a:endParaRPr lang="en-US" sz="1500" kern="1200" dirty="0"/>
        </a:p>
      </dsp:txBody>
      <dsp:txXfrm>
        <a:off x="17563" y="1655069"/>
        <a:ext cx="6356149" cy="324648"/>
      </dsp:txXfrm>
    </dsp:sp>
    <dsp:sp modelId="{8C97E722-E97D-4902-AA0E-B109819E2DBC}">
      <dsp:nvSpPr>
        <dsp:cNvPr id="0" name=""/>
        <dsp:cNvSpPr/>
      </dsp:nvSpPr>
      <dsp:spPr>
        <a:xfrm>
          <a:off x="0" y="2040481"/>
          <a:ext cx="6391275" cy="3597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i="1" kern="1200"/>
            <a:t>Réponse personnel</a:t>
          </a:r>
          <a:endParaRPr lang="en-US" sz="1500" kern="1200"/>
        </a:p>
      </dsp:txBody>
      <dsp:txXfrm>
        <a:off x="17563" y="2058044"/>
        <a:ext cx="6356149" cy="324648"/>
      </dsp:txXfrm>
    </dsp:sp>
    <dsp:sp modelId="{7E61D4EF-EB66-4030-B908-820B981C29C4}">
      <dsp:nvSpPr>
        <dsp:cNvPr id="0" name=""/>
        <dsp:cNvSpPr/>
      </dsp:nvSpPr>
      <dsp:spPr>
        <a:xfrm>
          <a:off x="0" y="2443456"/>
          <a:ext cx="6391275" cy="3597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/>
            <a:t>Si aujourd’hui est mercredi, hier c’était quel jour?</a:t>
          </a:r>
          <a:endParaRPr lang="en-US" sz="1500" kern="1200"/>
        </a:p>
      </dsp:txBody>
      <dsp:txXfrm>
        <a:off x="17563" y="2461019"/>
        <a:ext cx="6356149" cy="324648"/>
      </dsp:txXfrm>
    </dsp:sp>
    <dsp:sp modelId="{1E4EF745-34CA-4AE4-BBF0-959C2E12A8D7}">
      <dsp:nvSpPr>
        <dsp:cNvPr id="0" name=""/>
        <dsp:cNvSpPr/>
      </dsp:nvSpPr>
      <dsp:spPr>
        <a:xfrm>
          <a:off x="0" y="2846431"/>
          <a:ext cx="6391275" cy="3597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i="1" kern="1200"/>
            <a:t>Mardi</a:t>
          </a:r>
          <a:endParaRPr lang="en-US" sz="1500" kern="1200"/>
        </a:p>
      </dsp:txBody>
      <dsp:txXfrm>
        <a:off x="17563" y="2863994"/>
        <a:ext cx="6356149" cy="324648"/>
      </dsp:txXfrm>
    </dsp:sp>
    <dsp:sp modelId="{888FC045-CD40-4F99-9FCD-EB3115BB3CB8}">
      <dsp:nvSpPr>
        <dsp:cNvPr id="0" name=""/>
        <dsp:cNvSpPr/>
      </dsp:nvSpPr>
      <dsp:spPr>
        <a:xfrm>
          <a:off x="0" y="3249406"/>
          <a:ext cx="6391275" cy="3597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/>
            <a:t>C’est quel jour demain (si aujourd’hui est mercredi)?</a:t>
          </a:r>
          <a:endParaRPr lang="en-US" sz="1500" kern="1200"/>
        </a:p>
      </dsp:txBody>
      <dsp:txXfrm>
        <a:off x="17563" y="3266969"/>
        <a:ext cx="6356149" cy="324648"/>
      </dsp:txXfrm>
    </dsp:sp>
    <dsp:sp modelId="{EE14BCA6-2518-4048-A462-7D3C8C1B8CF5}">
      <dsp:nvSpPr>
        <dsp:cNvPr id="0" name=""/>
        <dsp:cNvSpPr/>
      </dsp:nvSpPr>
      <dsp:spPr>
        <a:xfrm>
          <a:off x="0" y="3652381"/>
          <a:ext cx="6391275" cy="3597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i="1" kern="1200"/>
            <a:t>Jeudi</a:t>
          </a:r>
          <a:endParaRPr lang="en-US" sz="1500" kern="1200"/>
        </a:p>
      </dsp:txBody>
      <dsp:txXfrm>
        <a:off x="17563" y="3669944"/>
        <a:ext cx="6356149" cy="324648"/>
      </dsp:txXfrm>
    </dsp:sp>
    <dsp:sp modelId="{B9E3BED0-E786-44A3-8282-EC6F04949DBC}">
      <dsp:nvSpPr>
        <dsp:cNvPr id="0" name=""/>
        <dsp:cNvSpPr/>
      </dsp:nvSpPr>
      <dsp:spPr>
        <a:xfrm>
          <a:off x="0" y="4055356"/>
          <a:ext cx="6391275" cy="3597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/>
            <a:t>C’est quel jour le jour de repos?</a:t>
          </a:r>
          <a:endParaRPr lang="en-US" sz="1500" kern="1200"/>
        </a:p>
      </dsp:txBody>
      <dsp:txXfrm>
        <a:off x="17563" y="4072919"/>
        <a:ext cx="6356149" cy="324648"/>
      </dsp:txXfrm>
    </dsp:sp>
    <dsp:sp modelId="{58E21040-51E7-46D8-BC2F-DBFC0E6969FE}">
      <dsp:nvSpPr>
        <dsp:cNvPr id="0" name=""/>
        <dsp:cNvSpPr/>
      </dsp:nvSpPr>
      <dsp:spPr>
        <a:xfrm>
          <a:off x="0" y="4458331"/>
          <a:ext cx="6391275" cy="3597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i="1" kern="1200"/>
            <a:t>Dimanche</a:t>
          </a:r>
          <a:endParaRPr lang="en-US" sz="1500" kern="1200"/>
        </a:p>
      </dsp:txBody>
      <dsp:txXfrm>
        <a:off x="17563" y="4475894"/>
        <a:ext cx="6356149" cy="3246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F601E-F007-453F-A2F2-2FF06B5F3969}">
      <dsp:nvSpPr>
        <dsp:cNvPr id="0" name=""/>
        <dsp:cNvSpPr/>
      </dsp:nvSpPr>
      <dsp:spPr>
        <a:xfrm>
          <a:off x="0" y="25510"/>
          <a:ext cx="8824913" cy="61775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Exercices</a:t>
          </a:r>
        </a:p>
      </dsp:txBody>
      <dsp:txXfrm>
        <a:off x="30157" y="55667"/>
        <a:ext cx="8764599" cy="557445"/>
      </dsp:txXfrm>
    </dsp:sp>
    <dsp:sp modelId="{CCD10527-93A1-488A-A946-CC96226EA06F}">
      <dsp:nvSpPr>
        <dsp:cNvPr id="0" name=""/>
        <dsp:cNvSpPr/>
      </dsp:nvSpPr>
      <dsp:spPr>
        <a:xfrm>
          <a:off x="0" y="712390"/>
          <a:ext cx="8824913" cy="61775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 err="1"/>
            <a:t>Quelles</a:t>
          </a:r>
          <a:r>
            <a:rPr lang="pt-BR" sz="2400" b="1" kern="1200" dirty="0"/>
            <a:t> </a:t>
          </a:r>
          <a:r>
            <a:rPr lang="pt-BR" sz="2400" b="1" kern="1200" dirty="0" err="1"/>
            <a:t>sont</a:t>
          </a:r>
          <a:r>
            <a:rPr lang="pt-BR" sz="2400" b="1" kern="1200" dirty="0"/>
            <a:t> </a:t>
          </a:r>
          <a:r>
            <a:rPr lang="pt-BR" sz="2400" b="1" kern="1200" dirty="0" err="1"/>
            <a:t>les</a:t>
          </a:r>
          <a:r>
            <a:rPr lang="pt-BR" sz="2400" b="1" kern="1200" dirty="0"/>
            <a:t> mois de </a:t>
          </a:r>
          <a:r>
            <a:rPr lang="pt-BR" sz="2400" b="1" kern="1200" dirty="0" err="1"/>
            <a:t>l’anné</a:t>
          </a:r>
          <a:r>
            <a:rPr lang="pt-BR" sz="2400" b="1" kern="1200" dirty="0"/>
            <a:t>?</a:t>
          </a:r>
          <a:endParaRPr lang="en-US" sz="2400" kern="1200" dirty="0"/>
        </a:p>
      </dsp:txBody>
      <dsp:txXfrm>
        <a:off x="30157" y="742547"/>
        <a:ext cx="8764599" cy="557445"/>
      </dsp:txXfrm>
    </dsp:sp>
    <dsp:sp modelId="{93B7EB9F-9763-45C0-A68D-9868E640D155}">
      <dsp:nvSpPr>
        <dsp:cNvPr id="0" name=""/>
        <dsp:cNvSpPr/>
      </dsp:nvSpPr>
      <dsp:spPr>
        <a:xfrm>
          <a:off x="0" y="1399270"/>
          <a:ext cx="8824913" cy="61775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 err="1"/>
            <a:t>Quel</a:t>
          </a:r>
          <a:r>
            <a:rPr lang="pt-BR" sz="2400" b="1" kern="1200" dirty="0"/>
            <a:t> mois </a:t>
          </a:r>
          <a:r>
            <a:rPr lang="pt-BR" sz="2400" b="1" kern="1200" dirty="0" err="1"/>
            <a:t>sommes-nous</a:t>
          </a:r>
          <a:r>
            <a:rPr lang="pt-BR" sz="2400" b="1" kern="1200" dirty="0"/>
            <a:t> </a:t>
          </a:r>
          <a:r>
            <a:rPr lang="pt-BR" sz="2400" b="1" kern="1200" dirty="0" err="1"/>
            <a:t>maintenant</a:t>
          </a:r>
          <a:r>
            <a:rPr lang="pt-BR" sz="2400" b="1" kern="1200" dirty="0"/>
            <a:t>?</a:t>
          </a:r>
          <a:endParaRPr lang="en-US" sz="2400" kern="1200" dirty="0"/>
        </a:p>
      </dsp:txBody>
      <dsp:txXfrm>
        <a:off x="30157" y="1429427"/>
        <a:ext cx="8764599" cy="557445"/>
      </dsp:txXfrm>
    </dsp:sp>
    <dsp:sp modelId="{18376CE0-1BFD-4A81-8503-F7692B903000}">
      <dsp:nvSpPr>
        <dsp:cNvPr id="0" name=""/>
        <dsp:cNvSpPr/>
      </dsp:nvSpPr>
      <dsp:spPr>
        <a:xfrm>
          <a:off x="0" y="2086150"/>
          <a:ext cx="8824913" cy="61775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 err="1"/>
            <a:t>C’est</a:t>
          </a:r>
          <a:r>
            <a:rPr lang="pt-BR" sz="2400" b="1" kern="1200" dirty="0"/>
            <a:t> </a:t>
          </a:r>
          <a:r>
            <a:rPr lang="pt-BR" sz="2400" b="1" kern="1200" dirty="0" err="1"/>
            <a:t>quel</a:t>
          </a:r>
          <a:r>
            <a:rPr lang="pt-BR" sz="2400" b="1" kern="1200" dirty="0"/>
            <a:t> </a:t>
          </a:r>
          <a:r>
            <a:rPr lang="pt-BR" sz="2400" b="1" kern="1200" dirty="0" err="1"/>
            <a:t>l’onzième</a:t>
          </a:r>
          <a:r>
            <a:rPr lang="pt-BR" sz="2400" b="1" kern="1200" dirty="0"/>
            <a:t> (11º) mois de </a:t>
          </a:r>
          <a:r>
            <a:rPr lang="pt-BR" sz="2400" b="1" kern="1200" dirty="0" err="1"/>
            <a:t>l’anné</a:t>
          </a:r>
          <a:r>
            <a:rPr lang="pt-BR" sz="2400" b="1" kern="1200" dirty="0"/>
            <a:t>?</a:t>
          </a:r>
          <a:endParaRPr lang="en-US" sz="2400" kern="1200" dirty="0"/>
        </a:p>
      </dsp:txBody>
      <dsp:txXfrm>
        <a:off x="30157" y="2116307"/>
        <a:ext cx="8764599" cy="557445"/>
      </dsp:txXfrm>
    </dsp:sp>
    <dsp:sp modelId="{2B4ED10C-7118-4774-A488-49D5FBA192A0}">
      <dsp:nvSpPr>
        <dsp:cNvPr id="0" name=""/>
        <dsp:cNvSpPr/>
      </dsp:nvSpPr>
      <dsp:spPr>
        <a:xfrm>
          <a:off x="0" y="2773029"/>
          <a:ext cx="8824913" cy="61775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/>
            <a:t>C’est quel le mois qui a  vingt-huit jours?</a:t>
          </a:r>
          <a:endParaRPr lang="pt-BR" sz="2400" b="1" kern="1200" dirty="0"/>
        </a:p>
      </dsp:txBody>
      <dsp:txXfrm>
        <a:off x="30157" y="2803186"/>
        <a:ext cx="8764599" cy="5574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F601E-F007-453F-A2F2-2FF06B5F3969}">
      <dsp:nvSpPr>
        <dsp:cNvPr id="0" name=""/>
        <dsp:cNvSpPr/>
      </dsp:nvSpPr>
      <dsp:spPr>
        <a:xfrm>
          <a:off x="0" y="38596"/>
          <a:ext cx="8824913" cy="63786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Exercices</a:t>
          </a:r>
        </a:p>
      </dsp:txBody>
      <dsp:txXfrm>
        <a:off x="31138" y="69734"/>
        <a:ext cx="8762637" cy="575593"/>
      </dsp:txXfrm>
    </dsp:sp>
    <dsp:sp modelId="{CCD10527-93A1-488A-A946-CC96226EA06F}">
      <dsp:nvSpPr>
        <dsp:cNvPr id="0" name=""/>
        <dsp:cNvSpPr/>
      </dsp:nvSpPr>
      <dsp:spPr>
        <a:xfrm>
          <a:off x="0" y="713905"/>
          <a:ext cx="8824913" cy="63786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 err="1"/>
            <a:t>Quelles</a:t>
          </a:r>
          <a:r>
            <a:rPr lang="pt-BR" sz="1300" b="1" kern="1200" dirty="0"/>
            <a:t> </a:t>
          </a:r>
          <a:r>
            <a:rPr lang="pt-BR" sz="1300" b="1" kern="1200" dirty="0" err="1"/>
            <a:t>sont</a:t>
          </a:r>
          <a:r>
            <a:rPr lang="pt-BR" sz="1300" b="1" kern="1200" dirty="0"/>
            <a:t> </a:t>
          </a:r>
          <a:r>
            <a:rPr lang="pt-BR" sz="1300" b="1" kern="1200" dirty="0" err="1"/>
            <a:t>les</a:t>
          </a:r>
          <a:r>
            <a:rPr lang="pt-BR" sz="1300" b="1" kern="1200" dirty="0"/>
            <a:t> mois de </a:t>
          </a:r>
          <a:r>
            <a:rPr lang="pt-BR" sz="1300" b="1" kern="1200" dirty="0" err="1"/>
            <a:t>l’anné</a:t>
          </a:r>
          <a:r>
            <a:rPr lang="pt-BR" sz="1300" b="1" kern="1200" dirty="0"/>
            <a:t>?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0" i="1" kern="1200" dirty="0"/>
            <a:t>Janvier – février – mars – avril – mai – juin – juillet – août – septembre – octobre – novembre – décembre</a:t>
          </a:r>
          <a:endParaRPr lang="en-US" sz="1300" b="0" i="1" kern="1200" dirty="0"/>
        </a:p>
      </dsp:txBody>
      <dsp:txXfrm>
        <a:off x="31138" y="745043"/>
        <a:ext cx="8762637" cy="575593"/>
      </dsp:txXfrm>
    </dsp:sp>
    <dsp:sp modelId="{93B7EB9F-9763-45C0-A68D-9868E640D155}">
      <dsp:nvSpPr>
        <dsp:cNvPr id="0" name=""/>
        <dsp:cNvSpPr/>
      </dsp:nvSpPr>
      <dsp:spPr>
        <a:xfrm>
          <a:off x="0" y="1389215"/>
          <a:ext cx="8824913" cy="63786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 err="1"/>
            <a:t>Quel</a:t>
          </a:r>
          <a:r>
            <a:rPr lang="pt-BR" sz="1300" b="1" kern="1200" dirty="0"/>
            <a:t> mois </a:t>
          </a:r>
          <a:r>
            <a:rPr lang="pt-BR" sz="1300" b="1" kern="1200" dirty="0" err="1"/>
            <a:t>sommes-nous</a:t>
          </a:r>
          <a:r>
            <a:rPr lang="pt-BR" sz="1300" b="1" kern="1200" dirty="0"/>
            <a:t> </a:t>
          </a:r>
          <a:r>
            <a:rPr lang="pt-BR" sz="1300" b="1" kern="1200" dirty="0" err="1"/>
            <a:t>maintenant</a:t>
          </a:r>
          <a:r>
            <a:rPr lang="pt-BR" sz="1300" b="1" kern="1200" dirty="0"/>
            <a:t>?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0" i="1" kern="1200" dirty="0" err="1"/>
            <a:t>Réponse</a:t>
          </a:r>
          <a:r>
            <a:rPr lang="pt-BR" sz="1300" b="0" i="1" kern="1200" dirty="0"/>
            <a:t> </a:t>
          </a:r>
          <a:r>
            <a:rPr lang="pt-BR" sz="1300" b="0" i="1" kern="1200" dirty="0" err="1"/>
            <a:t>personnel</a:t>
          </a:r>
          <a:endParaRPr lang="en-US" sz="1300" b="0" i="1" kern="1200" dirty="0"/>
        </a:p>
      </dsp:txBody>
      <dsp:txXfrm>
        <a:off x="31138" y="1420353"/>
        <a:ext cx="8762637" cy="575593"/>
      </dsp:txXfrm>
    </dsp:sp>
    <dsp:sp modelId="{18376CE0-1BFD-4A81-8503-F7692B903000}">
      <dsp:nvSpPr>
        <dsp:cNvPr id="0" name=""/>
        <dsp:cNvSpPr/>
      </dsp:nvSpPr>
      <dsp:spPr>
        <a:xfrm>
          <a:off x="0" y="2010455"/>
          <a:ext cx="8824913" cy="63786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 err="1"/>
            <a:t>C’est</a:t>
          </a:r>
          <a:r>
            <a:rPr lang="pt-BR" sz="1300" b="1" kern="1200" dirty="0"/>
            <a:t> </a:t>
          </a:r>
          <a:r>
            <a:rPr lang="pt-BR" sz="1300" b="1" kern="1200" dirty="0" err="1"/>
            <a:t>quel</a:t>
          </a:r>
          <a:r>
            <a:rPr lang="pt-BR" sz="1300" b="1" kern="1200" dirty="0"/>
            <a:t> </a:t>
          </a:r>
          <a:r>
            <a:rPr lang="pt-BR" sz="1300" b="1" kern="1200" dirty="0" err="1"/>
            <a:t>l’onzième</a:t>
          </a:r>
          <a:r>
            <a:rPr lang="pt-BR" sz="1300" b="1" kern="1200" dirty="0"/>
            <a:t> (11º) mois?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 err="1"/>
            <a:t>C’est</a:t>
          </a:r>
          <a:r>
            <a:rPr lang="pt-BR" sz="1300" b="1" kern="1200" dirty="0"/>
            <a:t> </a:t>
          </a:r>
          <a:r>
            <a:rPr lang="pt-BR" sz="1300" b="1" kern="1200" dirty="0" err="1"/>
            <a:t>novembre</a:t>
          </a:r>
          <a:endParaRPr lang="pt-BR" sz="1300" b="1" kern="1200" dirty="0"/>
        </a:p>
      </dsp:txBody>
      <dsp:txXfrm>
        <a:off x="31138" y="2041593"/>
        <a:ext cx="8762637" cy="575593"/>
      </dsp:txXfrm>
    </dsp:sp>
    <dsp:sp modelId="{2B4ED10C-7118-4774-A488-49D5FBA192A0}">
      <dsp:nvSpPr>
        <dsp:cNvPr id="0" name=""/>
        <dsp:cNvSpPr/>
      </dsp:nvSpPr>
      <dsp:spPr>
        <a:xfrm>
          <a:off x="0" y="2739834"/>
          <a:ext cx="8824913" cy="63786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1" kern="1200" dirty="0"/>
            <a:t> C’est quel le mois de vingt-huit jours?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1" kern="1200" dirty="0"/>
            <a:t>Février</a:t>
          </a:r>
          <a:endParaRPr lang="pt-BR" sz="1300" b="1" kern="1200" dirty="0"/>
        </a:p>
      </dsp:txBody>
      <dsp:txXfrm>
        <a:off x="31138" y="2770972"/>
        <a:ext cx="8762637" cy="575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42B8A-F86D-4C7D-8CE1-182D20705775}" type="datetimeFigureOut">
              <a:rPr lang="pt-BR" smtClean="0"/>
              <a:t>04/04/2019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BC9FE-06BC-4C26-970F-EC863BE9F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159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5E3AA4-B860-46E3-A2F8-9DFFC0D08C66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BE20-6561-4541-AC43-A0184C9FD8CE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99B4-709C-47E3-A8A0-58A295D8D89A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35F3-F0E8-4645-85C1-0B566F4E72EB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6DAF-9A07-4D29-B25A-91AF0B478310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DC05-916E-42CD-9D63-7B2C254EC05E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72F-2326-4865-B03D-017AA01037E3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CE93-F4E4-4DB0-BF11-41C40AE9B5B1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D5CB-8C98-48FF-A15A-22F3C8D42289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7D5-ACA5-42D1-8DB8-90FAE4C2DAB3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1EF7-A1D1-4981-A306-5376FE3D7B20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DCEB-4FDB-4307-9AD6-7006D9D2297E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47159-3DEA-4BCB-BC50-26657797F1FA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68BA-3D60-4C5A-A440-06A0BD8EC687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3F90-6BBD-424C-9901-6AE7D4FFEF10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30B5-B210-47AE-A0FA-27D3343CAEC7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0ECA-4AD3-4B7C-832F-1F803141DCE0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0C4BAD5-B9FA-4BD2-B112-254421ED532D}" type="datetime1">
              <a:rPr lang="en-US" smtClean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Aula 11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47AFB4-C8BE-4D3E-A388-73BD838489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065A5B-2C13-4B2D-ABF3-7ADD6AB6A8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036B56-0D97-43C1-9FB2-ED1441903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6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6AC64B6-5299-4EDC-A5BA-C486DE605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A11BA08-D406-4EBC-80F9-8C9B13860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10">
              <a:extLst>
                <a:ext uri="{FF2B5EF4-FFF2-40B4-BE49-F238E27FC236}">
                  <a16:creationId xmlns:a16="http://schemas.microsoft.com/office/drawing/2014/main" id="{1CD848F9-F2DE-446B-8417-F43DDB436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950ADE9-C1AB-43FC-837A-4805DF5D7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4A32DB1-B927-4CC4-86F7-62404124F1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D096476B-32CF-4EEC-A4D2-18B931E582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CB300B9C-C1F6-47BC-A43F-3B172CD7F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1ECA4FE-7D2F-4576-B767-3A5F5ABFE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23" name="Rectangle 18">
              <a:extLst>
                <a:ext uri="{FF2B5EF4-FFF2-40B4-BE49-F238E27FC236}">
                  <a16:creationId xmlns:a16="http://schemas.microsoft.com/office/drawing/2014/main" id="{5969441E-5462-4859-86CD-1737FDE360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596BD4B5-6833-40CC-96FE-EDC675634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F47AFB4-C8BE-4D3E-A388-73BD8384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71" y="1169773"/>
            <a:ext cx="8825658" cy="28701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Cours de Français – Niveau Débutant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065A5B-2C13-4B2D-ABF3-7ADD6AB6A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1" y="4293441"/>
            <a:ext cx="8825658" cy="12341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000" cap="all">
                <a:solidFill>
                  <a:schemeClr val="tx2">
                    <a:lumMod val="40000"/>
                    <a:lumOff val="60000"/>
                  </a:schemeClr>
                </a:solidFill>
              </a:rPr>
              <a:t>Exercices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036B56-0D97-43C1-9FB2-ED1441903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85740"/>
            <a:ext cx="5437354" cy="304801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>
                <a:solidFill>
                  <a:srgbClr val="B31166"/>
                </a:solidFill>
              </a:rPr>
              <a:t>Aula 11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81F53E2-F556-42FA-8D24-113839EE1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58249" y="4166888"/>
            <a:ext cx="675502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3771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F47AFB4-C8BE-4D3E-A388-73BD8384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036B56-0D97-43C1-9FB2-ED1441903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 vert="horz" lIns="91440" tIns="45720" rIns="91440" bIns="45720" rtlCol="0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/>
              <a:t>Aula 11</a:t>
            </a:r>
          </a:p>
        </p:txBody>
      </p:sp>
      <p:graphicFrame>
        <p:nvGraphicFramePr>
          <p:cNvPr id="6" name="Subtítulo 2">
            <a:extLst>
              <a:ext uri="{FF2B5EF4-FFF2-40B4-BE49-F238E27FC236}">
                <a16:creationId xmlns:a16="http://schemas.microsoft.com/office/drawing/2014/main" id="{29C967F2-F619-4B56-A70F-90D51AE433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992391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2279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F47AFB4-C8BE-4D3E-A388-73BD8384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036B56-0D97-43C1-9FB2-ED1441903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 vert="horz" lIns="91440" tIns="45720" rIns="91440" bIns="45720" rtlCol="0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/>
              <a:t>Aula 11</a:t>
            </a:r>
          </a:p>
        </p:txBody>
      </p:sp>
      <p:graphicFrame>
        <p:nvGraphicFramePr>
          <p:cNvPr id="6" name="Subtítulo 2">
            <a:extLst>
              <a:ext uri="{FF2B5EF4-FFF2-40B4-BE49-F238E27FC236}">
                <a16:creationId xmlns:a16="http://schemas.microsoft.com/office/drawing/2014/main" id="{E9152A6B-5589-4D88-A7D6-4F8374B11B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060727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1902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47AFB4-C8BE-4D3E-A388-73BD83848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Cours de Français – Niveau Débutant</a:t>
            </a:r>
          </a:p>
        </p:txBody>
      </p:sp>
      <p:graphicFrame>
        <p:nvGraphicFramePr>
          <p:cNvPr id="6" name="Subtítulo 2">
            <a:extLst>
              <a:ext uri="{FF2B5EF4-FFF2-40B4-BE49-F238E27FC236}">
                <a16:creationId xmlns:a16="http://schemas.microsoft.com/office/drawing/2014/main" id="{29C967F2-F619-4B56-A70F-90D51AE433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521639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036B56-0D97-43C1-9FB2-ED1441903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/>
              <a:t>Aula 11</a:t>
            </a:r>
          </a:p>
        </p:txBody>
      </p:sp>
    </p:spTree>
    <p:extLst>
      <p:ext uri="{BB962C8B-B14F-4D97-AF65-F5344CB8AC3E}">
        <p14:creationId xmlns:p14="http://schemas.microsoft.com/office/powerpoint/2010/main" val="1047401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47AFB4-C8BE-4D3E-A388-73BD83848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Cours de Français – Niveau Débutant</a:t>
            </a:r>
          </a:p>
        </p:txBody>
      </p:sp>
      <p:graphicFrame>
        <p:nvGraphicFramePr>
          <p:cNvPr id="6" name="Subtítulo 2">
            <a:extLst>
              <a:ext uri="{FF2B5EF4-FFF2-40B4-BE49-F238E27FC236}">
                <a16:creationId xmlns:a16="http://schemas.microsoft.com/office/drawing/2014/main" id="{29C967F2-F619-4B56-A70F-90D51AE433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101604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036B56-0D97-43C1-9FB2-ED1441903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/>
              <a:t>Aula 11</a:t>
            </a:r>
          </a:p>
        </p:txBody>
      </p:sp>
    </p:spTree>
    <p:extLst>
      <p:ext uri="{BB962C8B-B14F-4D97-AF65-F5344CB8AC3E}">
        <p14:creationId xmlns:p14="http://schemas.microsoft.com/office/powerpoint/2010/main" val="59033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240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Íon - Sala da Diretoria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7</cp:revision>
  <dcterms:created xsi:type="dcterms:W3CDTF">2019-03-20T19:16:08Z</dcterms:created>
  <dcterms:modified xsi:type="dcterms:W3CDTF">2019-04-04T20:37:46Z</dcterms:modified>
</cp:coreProperties>
</file>