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58" r:id="rId4"/>
    <p:sldId id="259" r:id="rId5"/>
    <p:sldId id="260" r:id="rId6"/>
    <p:sldId id="257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AC2800-49C8-4C8F-BFD0-80877D83E867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F872AB9-4F8B-499A-B045-D77A4D906E99}">
      <dgm:prSet/>
      <dgm:spPr/>
      <dgm:t>
        <a:bodyPr/>
        <a:lstStyle/>
        <a:p>
          <a:r>
            <a:rPr lang="pt-BR"/>
            <a:t>aujourd’hui</a:t>
          </a:r>
          <a:endParaRPr lang="en-US"/>
        </a:p>
      </dgm:t>
    </dgm:pt>
    <dgm:pt modelId="{1451E251-82A6-400E-947D-D99BD61E77C0}" type="parTrans" cxnId="{CDB41C3D-532A-4E06-9683-EC76A150BB54}">
      <dgm:prSet/>
      <dgm:spPr/>
      <dgm:t>
        <a:bodyPr/>
        <a:lstStyle/>
        <a:p>
          <a:endParaRPr lang="en-US"/>
        </a:p>
      </dgm:t>
    </dgm:pt>
    <dgm:pt modelId="{236E5F99-0544-447B-8DDF-2961150B89C8}" type="sibTrans" cxnId="{CDB41C3D-532A-4E06-9683-EC76A150BB54}">
      <dgm:prSet/>
      <dgm:spPr/>
      <dgm:t>
        <a:bodyPr/>
        <a:lstStyle/>
        <a:p>
          <a:endParaRPr lang="en-US"/>
        </a:p>
      </dgm:t>
    </dgm:pt>
    <dgm:pt modelId="{7CFA4D9D-E056-41D1-AFD7-16DA04A6200E}">
      <dgm:prSet/>
      <dgm:spPr/>
      <dgm:t>
        <a:bodyPr/>
        <a:lstStyle/>
        <a:p>
          <a:r>
            <a:rPr lang="pt-BR"/>
            <a:t>d’habitude</a:t>
          </a:r>
          <a:endParaRPr lang="en-US"/>
        </a:p>
      </dgm:t>
    </dgm:pt>
    <dgm:pt modelId="{B7F4E2E9-84A3-4C4D-8E3D-0F786FF720A3}" type="parTrans" cxnId="{2EA433A0-1E56-4195-8390-CBFD04169CC3}">
      <dgm:prSet/>
      <dgm:spPr/>
      <dgm:t>
        <a:bodyPr/>
        <a:lstStyle/>
        <a:p>
          <a:endParaRPr lang="en-US"/>
        </a:p>
      </dgm:t>
    </dgm:pt>
    <dgm:pt modelId="{5C260C66-2DBF-472C-9684-BF6BB80DE5D7}" type="sibTrans" cxnId="{2EA433A0-1E56-4195-8390-CBFD04169CC3}">
      <dgm:prSet/>
      <dgm:spPr/>
      <dgm:t>
        <a:bodyPr/>
        <a:lstStyle/>
        <a:p>
          <a:endParaRPr lang="en-US"/>
        </a:p>
      </dgm:t>
    </dgm:pt>
    <dgm:pt modelId="{4CAE7AD5-005F-4139-A46B-66BCB03978A4}">
      <dgm:prSet/>
      <dgm:spPr/>
      <dgm:t>
        <a:bodyPr/>
        <a:lstStyle/>
        <a:p>
          <a:r>
            <a:rPr lang="pt-BR" dirty="0" err="1"/>
            <a:t>ce</a:t>
          </a:r>
          <a:r>
            <a:rPr lang="pt-BR" dirty="0"/>
            <a:t> </a:t>
          </a:r>
          <a:r>
            <a:rPr lang="pt-BR" dirty="0" err="1"/>
            <a:t>matin</a:t>
          </a:r>
          <a:r>
            <a:rPr lang="pt-BR" dirty="0"/>
            <a:t> / </a:t>
          </a:r>
          <a:r>
            <a:rPr lang="pt-BR" dirty="0" err="1"/>
            <a:t>le</a:t>
          </a:r>
          <a:r>
            <a:rPr lang="pt-BR" dirty="0"/>
            <a:t> </a:t>
          </a:r>
          <a:r>
            <a:rPr lang="pt-BR" dirty="0" err="1"/>
            <a:t>matin</a:t>
          </a:r>
          <a:endParaRPr lang="en-US" dirty="0"/>
        </a:p>
      </dgm:t>
    </dgm:pt>
    <dgm:pt modelId="{58EB1639-56CF-4712-8E70-91BCFA30019A}" type="parTrans" cxnId="{1E1253C4-CD9C-4657-91B9-EE4F133AA982}">
      <dgm:prSet/>
      <dgm:spPr/>
      <dgm:t>
        <a:bodyPr/>
        <a:lstStyle/>
        <a:p>
          <a:endParaRPr lang="en-US"/>
        </a:p>
      </dgm:t>
    </dgm:pt>
    <dgm:pt modelId="{7B87FBB9-6FDE-489D-8EDA-A3EE644F8F09}" type="sibTrans" cxnId="{1E1253C4-CD9C-4657-91B9-EE4F133AA982}">
      <dgm:prSet/>
      <dgm:spPr/>
      <dgm:t>
        <a:bodyPr/>
        <a:lstStyle/>
        <a:p>
          <a:endParaRPr lang="en-US"/>
        </a:p>
      </dgm:t>
    </dgm:pt>
    <dgm:pt modelId="{9BB5EFBD-C212-40A5-9835-9904FA44D69E}">
      <dgm:prSet/>
      <dgm:spPr/>
      <dgm:t>
        <a:bodyPr/>
        <a:lstStyle/>
        <a:p>
          <a:r>
            <a:rPr lang="pt-BR"/>
            <a:t>ce soir / le soir</a:t>
          </a:r>
          <a:endParaRPr lang="en-US"/>
        </a:p>
      </dgm:t>
    </dgm:pt>
    <dgm:pt modelId="{347145D1-E201-48DE-870F-F8E5D7655BE3}" type="parTrans" cxnId="{F3B93F5C-2231-4D8B-868C-DE86371CB17D}">
      <dgm:prSet/>
      <dgm:spPr/>
      <dgm:t>
        <a:bodyPr/>
        <a:lstStyle/>
        <a:p>
          <a:endParaRPr lang="en-US"/>
        </a:p>
      </dgm:t>
    </dgm:pt>
    <dgm:pt modelId="{1962FDD5-43ED-4152-BC0F-73324D4C9CB0}" type="sibTrans" cxnId="{F3B93F5C-2231-4D8B-868C-DE86371CB17D}">
      <dgm:prSet/>
      <dgm:spPr/>
      <dgm:t>
        <a:bodyPr/>
        <a:lstStyle/>
        <a:p>
          <a:endParaRPr lang="en-US"/>
        </a:p>
      </dgm:t>
    </dgm:pt>
    <dgm:pt modelId="{75DEBB3E-BD5E-497B-9636-C7E3AA2099D1}">
      <dgm:prSet/>
      <dgm:spPr/>
      <dgm:t>
        <a:bodyPr/>
        <a:lstStyle/>
        <a:p>
          <a:r>
            <a:rPr lang="pt-BR"/>
            <a:t>cette nuit</a:t>
          </a:r>
          <a:endParaRPr lang="en-US"/>
        </a:p>
      </dgm:t>
    </dgm:pt>
    <dgm:pt modelId="{01D30BB6-1451-4B9D-B654-4349E742B52A}" type="parTrans" cxnId="{9F04462B-F326-4F8D-AC7D-AAD6BD9357AC}">
      <dgm:prSet/>
      <dgm:spPr/>
      <dgm:t>
        <a:bodyPr/>
        <a:lstStyle/>
        <a:p>
          <a:endParaRPr lang="en-US"/>
        </a:p>
      </dgm:t>
    </dgm:pt>
    <dgm:pt modelId="{21DFC299-0677-41C7-92B3-B2DBE4B9E049}" type="sibTrans" cxnId="{9F04462B-F326-4F8D-AC7D-AAD6BD9357AC}">
      <dgm:prSet/>
      <dgm:spPr/>
      <dgm:t>
        <a:bodyPr/>
        <a:lstStyle/>
        <a:p>
          <a:endParaRPr lang="en-US"/>
        </a:p>
      </dgm:t>
    </dgm:pt>
    <dgm:pt modelId="{D7D567EA-A82B-47A1-94D5-11C11D96CBCC}">
      <dgm:prSet/>
      <dgm:spPr/>
      <dgm:t>
        <a:bodyPr/>
        <a:lstStyle/>
        <a:p>
          <a:r>
            <a:rPr lang="pt-BR"/>
            <a:t>lundi</a:t>
          </a:r>
          <a:endParaRPr lang="en-US"/>
        </a:p>
      </dgm:t>
    </dgm:pt>
    <dgm:pt modelId="{91F64F75-AE0F-482C-A24A-FFD87194FCF6}" type="parTrans" cxnId="{1A45D767-AA7A-432A-A3F0-B8B6D9C60C23}">
      <dgm:prSet/>
      <dgm:spPr/>
      <dgm:t>
        <a:bodyPr/>
        <a:lstStyle/>
        <a:p>
          <a:endParaRPr lang="en-US"/>
        </a:p>
      </dgm:t>
    </dgm:pt>
    <dgm:pt modelId="{1EF8B463-E338-4987-AB62-B323DCED27A8}" type="sibTrans" cxnId="{1A45D767-AA7A-432A-A3F0-B8B6D9C60C23}">
      <dgm:prSet/>
      <dgm:spPr/>
      <dgm:t>
        <a:bodyPr/>
        <a:lstStyle/>
        <a:p>
          <a:endParaRPr lang="en-US"/>
        </a:p>
      </dgm:t>
    </dgm:pt>
    <dgm:pt modelId="{EC8BF3D9-F8EE-4722-A819-793FBA4907A8}">
      <dgm:prSet/>
      <dgm:spPr/>
      <dgm:t>
        <a:bodyPr/>
        <a:lstStyle/>
        <a:p>
          <a:r>
            <a:rPr lang="pt-BR"/>
            <a:t>le lundi</a:t>
          </a:r>
          <a:endParaRPr lang="en-US"/>
        </a:p>
      </dgm:t>
    </dgm:pt>
    <dgm:pt modelId="{261C6431-48F5-4400-B348-17230ABBB9CE}" type="parTrans" cxnId="{AFD941A5-C6F0-4764-8807-9E7EA56E4BBB}">
      <dgm:prSet/>
      <dgm:spPr/>
      <dgm:t>
        <a:bodyPr/>
        <a:lstStyle/>
        <a:p>
          <a:endParaRPr lang="en-US"/>
        </a:p>
      </dgm:t>
    </dgm:pt>
    <dgm:pt modelId="{A4453AF8-7821-4B24-8F5D-52251751B115}" type="sibTrans" cxnId="{AFD941A5-C6F0-4764-8807-9E7EA56E4BBB}">
      <dgm:prSet/>
      <dgm:spPr/>
      <dgm:t>
        <a:bodyPr/>
        <a:lstStyle/>
        <a:p>
          <a:endParaRPr lang="en-US"/>
        </a:p>
      </dgm:t>
    </dgm:pt>
    <dgm:pt modelId="{C86CA3F3-FBA1-4D12-B1C0-CA9FA572D89B}" type="pres">
      <dgm:prSet presAssocID="{C2AC2800-49C8-4C8F-BFD0-80877D83E867}" presName="diagram" presStyleCnt="0">
        <dgm:presLayoutVars>
          <dgm:dir/>
          <dgm:resizeHandles val="exact"/>
        </dgm:presLayoutVars>
      </dgm:prSet>
      <dgm:spPr/>
    </dgm:pt>
    <dgm:pt modelId="{9D554452-18E1-4EC7-A4C2-C0216B6B00DC}" type="pres">
      <dgm:prSet presAssocID="{8F872AB9-4F8B-499A-B045-D77A4D906E99}" presName="node" presStyleLbl="node1" presStyleIdx="0" presStyleCnt="7">
        <dgm:presLayoutVars>
          <dgm:bulletEnabled val="1"/>
        </dgm:presLayoutVars>
      </dgm:prSet>
      <dgm:spPr/>
    </dgm:pt>
    <dgm:pt modelId="{FC02A1E6-F2AD-482D-8DAC-7E1265B179F7}" type="pres">
      <dgm:prSet presAssocID="{236E5F99-0544-447B-8DDF-2961150B89C8}" presName="sibTrans" presStyleCnt="0"/>
      <dgm:spPr/>
    </dgm:pt>
    <dgm:pt modelId="{C0BAD8D3-FF54-493D-8D57-D969CA55172E}" type="pres">
      <dgm:prSet presAssocID="{7CFA4D9D-E056-41D1-AFD7-16DA04A6200E}" presName="node" presStyleLbl="node1" presStyleIdx="1" presStyleCnt="7">
        <dgm:presLayoutVars>
          <dgm:bulletEnabled val="1"/>
        </dgm:presLayoutVars>
      </dgm:prSet>
      <dgm:spPr/>
    </dgm:pt>
    <dgm:pt modelId="{7A1A2DFD-09EC-41BD-8905-DCCA5EFC09CA}" type="pres">
      <dgm:prSet presAssocID="{5C260C66-2DBF-472C-9684-BF6BB80DE5D7}" presName="sibTrans" presStyleCnt="0"/>
      <dgm:spPr/>
    </dgm:pt>
    <dgm:pt modelId="{B2FC86DC-3B80-401E-9753-E3C0B209D8C0}" type="pres">
      <dgm:prSet presAssocID="{4CAE7AD5-005F-4139-A46B-66BCB03978A4}" presName="node" presStyleLbl="node1" presStyleIdx="2" presStyleCnt="7">
        <dgm:presLayoutVars>
          <dgm:bulletEnabled val="1"/>
        </dgm:presLayoutVars>
      </dgm:prSet>
      <dgm:spPr/>
    </dgm:pt>
    <dgm:pt modelId="{F7EF56C8-FB60-4CB2-8135-A25D60DA3DE4}" type="pres">
      <dgm:prSet presAssocID="{7B87FBB9-6FDE-489D-8EDA-A3EE644F8F09}" presName="sibTrans" presStyleCnt="0"/>
      <dgm:spPr/>
    </dgm:pt>
    <dgm:pt modelId="{D2AC8E73-AE46-4E06-9DF2-AD1B3710D396}" type="pres">
      <dgm:prSet presAssocID="{9BB5EFBD-C212-40A5-9835-9904FA44D69E}" presName="node" presStyleLbl="node1" presStyleIdx="3" presStyleCnt="7">
        <dgm:presLayoutVars>
          <dgm:bulletEnabled val="1"/>
        </dgm:presLayoutVars>
      </dgm:prSet>
      <dgm:spPr/>
    </dgm:pt>
    <dgm:pt modelId="{82A2842F-8BB3-4BFC-A1CE-D8C72345E3DA}" type="pres">
      <dgm:prSet presAssocID="{1962FDD5-43ED-4152-BC0F-73324D4C9CB0}" presName="sibTrans" presStyleCnt="0"/>
      <dgm:spPr/>
    </dgm:pt>
    <dgm:pt modelId="{69D176D7-7FEE-4C14-80D2-32410A0E8039}" type="pres">
      <dgm:prSet presAssocID="{75DEBB3E-BD5E-497B-9636-C7E3AA2099D1}" presName="node" presStyleLbl="node1" presStyleIdx="4" presStyleCnt="7">
        <dgm:presLayoutVars>
          <dgm:bulletEnabled val="1"/>
        </dgm:presLayoutVars>
      </dgm:prSet>
      <dgm:spPr/>
    </dgm:pt>
    <dgm:pt modelId="{65E1C966-8EA9-4025-AD26-A78E4F25F0F7}" type="pres">
      <dgm:prSet presAssocID="{21DFC299-0677-41C7-92B3-B2DBE4B9E049}" presName="sibTrans" presStyleCnt="0"/>
      <dgm:spPr/>
    </dgm:pt>
    <dgm:pt modelId="{DCB09938-A652-4A0C-9A2D-BCD09660FB81}" type="pres">
      <dgm:prSet presAssocID="{D7D567EA-A82B-47A1-94D5-11C11D96CBCC}" presName="node" presStyleLbl="node1" presStyleIdx="5" presStyleCnt="7">
        <dgm:presLayoutVars>
          <dgm:bulletEnabled val="1"/>
        </dgm:presLayoutVars>
      </dgm:prSet>
      <dgm:spPr/>
    </dgm:pt>
    <dgm:pt modelId="{E8C6C709-82EF-4C22-B063-C11CA49DF1ED}" type="pres">
      <dgm:prSet presAssocID="{1EF8B463-E338-4987-AB62-B323DCED27A8}" presName="sibTrans" presStyleCnt="0"/>
      <dgm:spPr/>
    </dgm:pt>
    <dgm:pt modelId="{CFD356DB-A35A-421A-AB4F-613D760E6F76}" type="pres">
      <dgm:prSet presAssocID="{EC8BF3D9-F8EE-4722-A819-793FBA4907A8}" presName="node" presStyleLbl="node1" presStyleIdx="6" presStyleCnt="7">
        <dgm:presLayoutVars>
          <dgm:bulletEnabled val="1"/>
        </dgm:presLayoutVars>
      </dgm:prSet>
      <dgm:spPr/>
    </dgm:pt>
  </dgm:ptLst>
  <dgm:cxnLst>
    <dgm:cxn modelId="{9F04462B-F326-4F8D-AC7D-AAD6BD9357AC}" srcId="{C2AC2800-49C8-4C8F-BFD0-80877D83E867}" destId="{75DEBB3E-BD5E-497B-9636-C7E3AA2099D1}" srcOrd="4" destOrd="0" parTransId="{01D30BB6-1451-4B9D-B654-4349E742B52A}" sibTransId="{21DFC299-0677-41C7-92B3-B2DBE4B9E049}"/>
    <dgm:cxn modelId="{B5C89E2F-9713-470E-9E74-72A623F9B659}" type="presOf" srcId="{EC8BF3D9-F8EE-4722-A819-793FBA4907A8}" destId="{CFD356DB-A35A-421A-AB4F-613D760E6F76}" srcOrd="0" destOrd="0" presId="urn:microsoft.com/office/officeart/2005/8/layout/default"/>
    <dgm:cxn modelId="{CDB41C3D-532A-4E06-9683-EC76A150BB54}" srcId="{C2AC2800-49C8-4C8F-BFD0-80877D83E867}" destId="{8F872AB9-4F8B-499A-B045-D77A4D906E99}" srcOrd="0" destOrd="0" parTransId="{1451E251-82A6-400E-947D-D99BD61E77C0}" sibTransId="{236E5F99-0544-447B-8DDF-2961150B89C8}"/>
    <dgm:cxn modelId="{F3B93F5C-2231-4D8B-868C-DE86371CB17D}" srcId="{C2AC2800-49C8-4C8F-BFD0-80877D83E867}" destId="{9BB5EFBD-C212-40A5-9835-9904FA44D69E}" srcOrd="3" destOrd="0" parTransId="{347145D1-E201-48DE-870F-F8E5D7655BE3}" sibTransId="{1962FDD5-43ED-4152-BC0F-73324D4C9CB0}"/>
    <dgm:cxn modelId="{1A45D767-AA7A-432A-A3F0-B8B6D9C60C23}" srcId="{C2AC2800-49C8-4C8F-BFD0-80877D83E867}" destId="{D7D567EA-A82B-47A1-94D5-11C11D96CBCC}" srcOrd="5" destOrd="0" parTransId="{91F64F75-AE0F-482C-A24A-FFD87194FCF6}" sibTransId="{1EF8B463-E338-4987-AB62-B323DCED27A8}"/>
    <dgm:cxn modelId="{48B93E6B-8CCF-48C7-BDAA-1A899F52493B}" type="presOf" srcId="{D7D567EA-A82B-47A1-94D5-11C11D96CBCC}" destId="{DCB09938-A652-4A0C-9A2D-BCD09660FB81}" srcOrd="0" destOrd="0" presId="urn:microsoft.com/office/officeart/2005/8/layout/default"/>
    <dgm:cxn modelId="{BD900580-25B3-40FE-A38D-05C1C2918419}" type="presOf" srcId="{8F872AB9-4F8B-499A-B045-D77A4D906E99}" destId="{9D554452-18E1-4EC7-A4C2-C0216B6B00DC}" srcOrd="0" destOrd="0" presId="urn:microsoft.com/office/officeart/2005/8/layout/default"/>
    <dgm:cxn modelId="{BEAAFA8A-5BC0-4ABE-BF4F-721C289F306A}" type="presOf" srcId="{C2AC2800-49C8-4C8F-BFD0-80877D83E867}" destId="{C86CA3F3-FBA1-4D12-B1C0-CA9FA572D89B}" srcOrd="0" destOrd="0" presId="urn:microsoft.com/office/officeart/2005/8/layout/default"/>
    <dgm:cxn modelId="{D35A459B-6C30-4065-8BFC-A0CB5C60BA0D}" type="presOf" srcId="{9BB5EFBD-C212-40A5-9835-9904FA44D69E}" destId="{D2AC8E73-AE46-4E06-9DF2-AD1B3710D396}" srcOrd="0" destOrd="0" presId="urn:microsoft.com/office/officeart/2005/8/layout/default"/>
    <dgm:cxn modelId="{2EA433A0-1E56-4195-8390-CBFD04169CC3}" srcId="{C2AC2800-49C8-4C8F-BFD0-80877D83E867}" destId="{7CFA4D9D-E056-41D1-AFD7-16DA04A6200E}" srcOrd="1" destOrd="0" parTransId="{B7F4E2E9-84A3-4C4D-8E3D-0F786FF720A3}" sibTransId="{5C260C66-2DBF-472C-9684-BF6BB80DE5D7}"/>
    <dgm:cxn modelId="{AFD941A5-C6F0-4764-8807-9E7EA56E4BBB}" srcId="{C2AC2800-49C8-4C8F-BFD0-80877D83E867}" destId="{EC8BF3D9-F8EE-4722-A819-793FBA4907A8}" srcOrd="6" destOrd="0" parTransId="{261C6431-48F5-4400-B348-17230ABBB9CE}" sibTransId="{A4453AF8-7821-4B24-8F5D-52251751B115}"/>
    <dgm:cxn modelId="{9DD2C0BC-E000-4DE7-96AD-2CE725CDAB78}" type="presOf" srcId="{75DEBB3E-BD5E-497B-9636-C7E3AA2099D1}" destId="{69D176D7-7FEE-4C14-80D2-32410A0E8039}" srcOrd="0" destOrd="0" presId="urn:microsoft.com/office/officeart/2005/8/layout/default"/>
    <dgm:cxn modelId="{1E1253C4-CD9C-4657-91B9-EE4F133AA982}" srcId="{C2AC2800-49C8-4C8F-BFD0-80877D83E867}" destId="{4CAE7AD5-005F-4139-A46B-66BCB03978A4}" srcOrd="2" destOrd="0" parTransId="{58EB1639-56CF-4712-8E70-91BCFA30019A}" sibTransId="{7B87FBB9-6FDE-489D-8EDA-A3EE644F8F09}"/>
    <dgm:cxn modelId="{C6D963F7-7FE1-46D6-81BD-E07AB53B334E}" type="presOf" srcId="{7CFA4D9D-E056-41D1-AFD7-16DA04A6200E}" destId="{C0BAD8D3-FF54-493D-8D57-D969CA55172E}" srcOrd="0" destOrd="0" presId="urn:microsoft.com/office/officeart/2005/8/layout/default"/>
    <dgm:cxn modelId="{62D501FE-E9FB-4A16-8230-DB4BA1343072}" type="presOf" srcId="{4CAE7AD5-005F-4139-A46B-66BCB03978A4}" destId="{B2FC86DC-3B80-401E-9753-E3C0B209D8C0}" srcOrd="0" destOrd="0" presId="urn:microsoft.com/office/officeart/2005/8/layout/default"/>
    <dgm:cxn modelId="{88DAF541-BC97-4777-8440-F1D7A845FFB8}" type="presParOf" srcId="{C86CA3F3-FBA1-4D12-B1C0-CA9FA572D89B}" destId="{9D554452-18E1-4EC7-A4C2-C0216B6B00DC}" srcOrd="0" destOrd="0" presId="urn:microsoft.com/office/officeart/2005/8/layout/default"/>
    <dgm:cxn modelId="{B385AE25-CC57-462C-AE51-32C49A186B84}" type="presParOf" srcId="{C86CA3F3-FBA1-4D12-B1C0-CA9FA572D89B}" destId="{FC02A1E6-F2AD-482D-8DAC-7E1265B179F7}" srcOrd="1" destOrd="0" presId="urn:microsoft.com/office/officeart/2005/8/layout/default"/>
    <dgm:cxn modelId="{A7F2606E-A861-4FB4-BC03-5F83DA38623D}" type="presParOf" srcId="{C86CA3F3-FBA1-4D12-B1C0-CA9FA572D89B}" destId="{C0BAD8D3-FF54-493D-8D57-D969CA55172E}" srcOrd="2" destOrd="0" presId="urn:microsoft.com/office/officeart/2005/8/layout/default"/>
    <dgm:cxn modelId="{9347F348-390F-49AD-BE87-C5A5A392AE8E}" type="presParOf" srcId="{C86CA3F3-FBA1-4D12-B1C0-CA9FA572D89B}" destId="{7A1A2DFD-09EC-41BD-8905-DCCA5EFC09CA}" srcOrd="3" destOrd="0" presId="urn:microsoft.com/office/officeart/2005/8/layout/default"/>
    <dgm:cxn modelId="{A5076C3D-ABC5-4CA6-9403-2308CF0E4824}" type="presParOf" srcId="{C86CA3F3-FBA1-4D12-B1C0-CA9FA572D89B}" destId="{B2FC86DC-3B80-401E-9753-E3C0B209D8C0}" srcOrd="4" destOrd="0" presId="urn:microsoft.com/office/officeart/2005/8/layout/default"/>
    <dgm:cxn modelId="{7E6706DF-1F39-4F39-8CFD-DAE58F3292C1}" type="presParOf" srcId="{C86CA3F3-FBA1-4D12-B1C0-CA9FA572D89B}" destId="{F7EF56C8-FB60-4CB2-8135-A25D60DA3DE4}" srcOrd="5" destOrd="0" presId="urn:microsoft.com/office/officeart/2005/8/layout/default"/>
    <dgm:cxn modelId="{9E523D79-B30D-4D93-86D3-59AEBBA2B0B6}" type="presParOf" srcId="{C86CA3F3-FBA1-4D12-B1C0-CA9FA572D89B}" destId="{D2AC8E73-AE46-4E06-9DF2-AD1B3710D396}" srcOrd="6" destOrd="0" presId="urn:microsoft.com/office/officeart/2005/8/layout/default"/>
    <dgm:cxn modelId="{3A641F09-8A57-409E-9D66-DD9E18A72D19}" type="presParOf" srcId="{C86CA3F3-FBA1-4D12-B1C0-CA9FA572D89B}" destId="{82A2842F-8BB3-4BFC-A1CE-D8C72345E3DA}" srcOrd="7" destOrd="0" presId="urn:microsoft.com/office/officeart/2005/8/layout/default"/>
    <dgm:cxn modelId="{FAC50025-AF23-4934-B7FC-84A3750CC1D4}" type="presParOf" srcId="{C86CA3F3-FBA1-4D12-B1C0-CA9FA572D89B}" destId="{69D176D7-7FEE-4C14-80D2-32410A0E8039}" srcOrd="8" destOrd="0" presId="urn:microsoft.com/office/officeart/2005/8/layout/default"/>
    <dgm:cxn modelId="{1F82D29D-3AC3-433C-99B2-C749ADD45354}" type="presParOf" srcId="{C86CA3F3-FBA1-4D12-B1C0-CA9FA572D89B}" destId="{65E1C966-8EA9-4025-AD26-A78E4F25F0F7}" srcOrd="9" destOrd="0" presId="urn:microsoft.com/office/officeart/2005/8/layout/default"/>
    <dgm:cxn modelId="{C856DBA7-BF0A-4939-9430-8319A6B3A9C5}" type="presParOf" srcId="{C86CA3F3-FBA1-4D12-B1C0-CA9FA572D89B}" destId="{DCB09938-A652-4A0C-9A2D-BCD09660FB81}" srcOrd="10" destOrd="0" presId="urn:microsoft.com/office/officeart/2005/8/layout/default"/>
    <dgm:cxn modelId="{DFBDC051-807D-4E6F-8999-7C7229D39C2A}" type="presParOf" srcId="{C86CA3F3-FBA1-4D12-B1C0-CA9FA572D89B}" destId="{E8C6C709-82EF-4C22-B063-C11CA49DF1ED}" srcOrd="11" destOrd="0" presId="urn:microsoft.com/office/officeart/2005/8/layout/default"/>
    <dgm:cxn modelId="{40FBD777-C626-48CA-9B1F-004EFA2DFE54}" type="presParOf" srcId="{C86CA3F3-FBA1-4D12-B1C0-CA9FA572D89B}" destId="{CFD356DB-A35A-421A-AB4F-613D760E6F7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916E60-AE4D-4AE5-A0C2-AA0A2ED39BD0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084837A1-E273-43AF-89FF-899CCFE4A267}">
      <dgm:prSet/>
      <dgm:spPr/>
      <dgm:t>
        <a:bodyPr/>
        <a:lstStyle/>
        <a:p>
          <a:r>
            <a:rPr lang="pt-BR" b="0" i="0"/>
            <a:t>après-midi</a:t>
          </a:r>
          <a:endParaRPr lang="en-US"/>
        </a:p>
      </dgm:t>
    </dgm:pt>
    <dgm:pt modelId="{008A5F34-07AC-4B5D-8B61-BFA143A90D96}" type="parTrans" cxnId="{7025A25F-136A-40A8-974F-9304806B381E}">
      <dgm:prSet/>
      <dgm:spPr/>
      <dgm:t>
        <a:bodyPr/>
        <a:lstStyle/>
        <a:p>
          <a:endParaRPr lang="en-US"/>
        </a:p>
      </dgm:t>
    </dgm:pt>
    <dgm:pt modelId="{07871D15-B049-4669-9D53-99DA0D344128}" type="sibTrans" cxnId="{7025A25F-136A-40A8-974F-9304806B381E}">
      <dgm:prSet/>
      <dgm:spPr/>
      <dgm:t>
        <a:bodyPr/>
        <a:lstStyle/>
        <a:p>
          <a:endParaRPr lang="en-US"/>
        </a:p>
      </dgm:t>
    </dgm:pt>
    <dgm:pt modelId="{3D36EB2C-03B1-4DB5-9BA3-F03BCCE8511E}">
      <dgm:prSet/>
      <dgm:spPr/>
      <dgm:t>
        <a:bodyPr/>
        <a:lstStyle/>
        <a:p>
          <a:r>
            <a:rPr lang="pt-BR" b="0" i="0"/>
            <a:t>cette après-midi</a:t>
          </a:r>
          <a:endParaRPr lang="en-US"/>
        </a:p>
      </dgm:t>
    </dgm:pt>
    <dgm:pt modelId="{C5DEE462-9AA8-4E72-BF2F-C55533F00C74}" type="parTrans" cxnId="{C7E43EE4-84CD-42AE-A139-B80ED6D4E969}">
      <dgm:prSet/>
      <dgm:spPr/>
      <dgm:t>
        <a:bodyPr/>
        <a:lstStyle/>
        <a:p>
          <a:endParaRPr lang="en-US"/>
        </a:p>
      </dgm:t>
    </dgm:pt>
    <dgm:pt modelId="{C2874A71-2452-4751-939A-3D1A74B4F1F5}" type="sibTrans" cxnId="{C7E43EE4-84CD-42AE-A139-B80ED6D4E969}">
      <dgm:prSet/>
      <dgm:spPr/>
      <dgm:t>
        <a:bodyPr/>
        <a:lstStyle/>
        <a:p>
          <a:endParaRPr lang="en-US"/>
        </a:p>
      </dgm:t>
    </dgm:pt>
    <dgm:pt modelId="{B103371E-2483-4936-A72D-9D4F81466AB2}" type="pres">
      <dgm:prSet presAssocID="{FB916E60-AE4D-4AE5-A0C2-AA0A2ED39B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B7B5D3-01DB-411D-A4FC-D6C28E1906A4}" type="pres">
      <dgm:prSet presAssocID="{084837A1-E273-43AF-89FF-899CCFE4A267}" presName="root" presStyleCnt="0"/>
      <dgm:spPr/>
    </dgm:pt>
    <dgm:pt modelId="{E398F632-EAFF-4688-B903-946898BE54A1}" type="pres">
      <dgm:prSet presAssocID="{084837A1-E273-43AF-89FF-899CCFE4A267}" presName="rootComposite" presStyleCnt="0"/>
      <dgm:spPr/>
    </dgm:pt>
    <dgm:pt modelId="{B1A085F1-5D09-4B81-9FAC-6FB993632031}" type="pres">
      <dgm:prSet presAssocID="{084837A1-E273-43AF-89FF-899CCFE4A267}" presName="rootText" presStyleLbl="node1" presStyleIdx="0" presStyleCnt="2"/>
      <dgm:spPr/>
    </dgm:pt>
    <dgm:pt modelId="{1494F281-AB70-4D45-B72A-2518112A4CD4}" type="pres">
      <dgm:prSet presAssocID="{084837A1-E273-43AF-89FF-899CCFE4A267}" presName="rootConnector" presStyleLbl="node1" presStyleIdx="0" presStyleCnt="2"/>
      <dgm:spPr/>
    </dgm:pt>
    <dgm:pt modelId="{952B2801-5BD9-44A7-8533-514C81482E56}" type="pres">
      <dgm:prSet presAssocID="{084837A1-E273-43AF-89FF-899CCFE4A267}" presName="childShape" presStyleCnt="0"/>
      <dgm:spPr/>
    </dgm:pt>
    <dgm:pt modelId="{28997C06-6FF1-43D2-BB5C-068F3BF9AE43}" type="pres">
      <dgm:prSet presAssocID="{3D36EB2C-03B1-4DB5-9BA3-F03BCCE8511E}" presName="root" presStyleCnt="0"/>
      <dgm:spPr/>
    </dgm:pt>
    <dgm:pt modelId="{B60A0636-FAF2-4450-960A-21DD0157766B}" type="pres">
      <dgm:prSet presAssocID="{3D36EB2C-03B1-4DB5-9BA3-F03BCCE8511E}" presName="rootComposite" presStyleCnt="0"/>
      <dgm:spPr/>
    </dgm:pt>
    <dgm:pt modelId="{1FB336F2-DDB9-4D8A-A8C7-DC324E92921F}" type="pres">
      <dgm:prSet presAssocID="{3D36EB2C-03B1-4DB5-9BA3-F03BCCE8511E}" presName="rootText" presStyleLbl="node1" presStyleIdx="1" presStyleCnt="2"/>
      <dgm:spPr/>
    </dgm:pt>
    <dgm:pt modelId="{76EF0126-5913-4B60-B790-9C78F0459A3D}" type="pres">
      <dgm:prSet presAssocID="{3D36EB2C-03B1-4DB5-9BA3-F03BCCE8511E}" presName="rootConnector" presStyleLbl="node1" presStyleIdx="1" presStyleCnt="2"/>
      <dgm:spPr/>
    </dgm:pt>
    <dgm:pt modelId="{44246BF8-F3A2-4A01-B6E5-0489638D1CFC}" type="pres">
      <dgm:prSet presAssocID="{3D36EB2C-03B1-4DB5-9BA3-F03BCCE8511E}" presName="childShape" presStyleCnt="0"/>
      <dgm:spPr/>
    </dgm:pt>
  </dgm:ptLst>
  <dgm:cxnLst>
    <dgm:cxn modelId="{04DCD606-A149-4C0F-A794-7B73EC765508}" type="presOf" srcId="{3D36EB2C-03B1-4DB5-9BA3-F03BCCE8511E}" destId="{76EF0126-5913-4B60-B790-9C78F0459A3D}" srcOrd="1" destOrd="0" presId="urn:microsoft.com/office/officeart/2005/8/layout/hierarchy3"/>
    <dgm:cxn modelId="{807DEC24-D7EF-49C9-99F0-6F6F2CA9FDFC}" type="presOf" srcId="{3D36EB2C-03B1-4DB5-9BA3-F03BCCE8511E}" destId="{1FB336F2-DDB9-4D8A-A8C7-DC324E92921F}" srcOrd="0" destOrd="0" presId="urn:microsoft.com/office/officeart/2005/8/layout/hierarchy3"/>
    <dgm:cxn modelId="{7025A25F-136A-40A8-974F-9304806B381E}" srcId="{FB916E60-AE4D-4AE5-A0C2-AA0A2ED39BD0}" destId="{084837A1-E273-43AF-89FF-899CCFE4A267}" srcOrd="0" destOrd="0" parTransId="{008A5F34-07AC-4B5D-8B61-BFA143A90D96}" sibTransId="{07871D15-B049-4669-9D53-99DA0D344128}"/>
    <dgm:cxn modelId="{29F13D45-6D49-42D4-B736-9DA1F1FAD7AA}" type="presOf" srcId="{084837A1-E273-43AF-89FF-899CCFE4A267}" destId="{1494F281-AB70-4D45-B72A-2518112A4CD4}" srcOrd="1" destOrd="0" presId="urn:microsoft.com/office/officeart/2005/8/layout/hierarchy3"/>
    <dgm:cxn modelId="{75A7F64C-1499-42B2-BE89-123E1412EB4C}" type="presOf" srcId="{FB916E60-AE4D-4AE5-A0C2-AA0A2ED39BD0}" destId="{B103371E-2483-4936-A72D-9D4F81466AB2}" srcOrd="0" destOrd="0" presId="urn:microsoft.com/office/officeart/2005/8/layout/hierarchy3"/>
    <dgm:cxn modelId="{C7E43EE4-84CD-42AE-A139-B80ED6D4E969}" srcId="{FB916E60-AE4D-4AE5-A0C2-AA0A2ED39BD0}" destId="{3D36EB2C-03B1-4DB5-9BA3-F03BCCE8511E}" srcOrd="1" destOrd="0" parTransId="{C5DEE462-9AA8-4E72-BF2F-C55533F00C74}" sibTransId="{C2874A71-2452-4751-939A-3D1A74B4F1F5}"/>
    <dgm:cxn modelId="{A7BD0DFD-B1E9-45FC-9AF9-B59E06F00981}" type="presOf" srcId="{084837A1-E273-43AF-89FF-899CCFE4A267}" destId="{B1A085F1-5D09-4B81-9FAC-6FB993632031}" srcOrd="0" destOrd="0" presId="urn:microsoft.com/office/officeart/2005/8/layout/hierarchy3"/>
    <dgm:cxn modelId="{0A8E02FE-A9FD-4BB1-A90B-AA31EDD008F5}" type="presParOf" srcId="{B103371E-2483-4936-A72D-9D4F81466AB2}" destId="{FCB7B5D3-01DB-411D-A4FC-D6C28E1906A4}" srcOrd="0" destOrd="0" presId="urn:microsoft.com/office/officeart/2005/8/layout/hierarchy3"/>
    <dgm:cxn modelId="{889512BE-EF3B-40E0-A896-E1E12C228C47}" type="presParOf" srcId="{FCB7B5D3-01DB-411D-A4FC-D6C28E1906A4}" destId="{E398F632-EAFF-4688-B903-946898BE54A1}" srcOrd="0" destOrd="0" presId="urn:microsoft.com/office/officeart/2005/8/layout/hierarchy3"/>
    <dgm:cxn modelId="{9A502A4C-58DD-4BD3-8724-07E230AC696D}" type="presParOf" srcId="{E398F632-EAFF-4688-B903-946898BE54A1}" destId="{B1A085F1-5D09-4B81-9FAC-6FB993632031}" srcOrd="0" destOrd="0" presId="urn:microsoft.com/office/officeart/2005/8/layout/hierarchy3"/>
    <dgm:cxn modelId="{3689916C-C865-46ED-A52D-E65BE48C8A15}" type="presParOf" srcId="{E398F632-EAFF-4688-B903-946898BE54A1}" destId="{1494F281-AB70-4D45-B72A-2518112A4CD4}" srcOrd="1" destOrd="0" presId="urn:microsoft.com/office/officeart/2005/8/layout/hierarchy3"/>
    <dgm:cxn modelId="{47E06728-5CFC-4DF8-8A8C-A3D334440FCB}" type="presParOf" srcId="{FCB7B5D3-01DB-411D-A4FC-D6C28E1906A4}" destId="{952B2801-5BD9-44A7-8533-514C81482E56}" srcOrd="1" destOrd="0" presId="urn:microsoft.com/office/officeart/2005/8/layout/hierarchy3"/>
    <dgm:cxn modelId="{FAFDF9AA-6B20-40BA-B20B-23A83B18F6AA}" type="presParOf" srcId="{B103371E-2483-4936-A72D-9D4F81466AB2}" destId="{28997C06-6FF1-43D2-BB5C-068F3BF9AE43}" srcOrd="1" destOrd="0" presId="urn:microsoft.com/office/officeart/2005/8/layout/hierarchy3"/>
    <dgm:cxn modelId="{49DFA80C-46CE-444A-B2EF-DFED12E586AA}" type="presParOf" srcId="{28997C06-6FF1-43D2-BB5C-068F3BF9AE43}" destId="{B60A0636-FAF2-4450-960A-21DD0157766B}" srcOrd="0" destOrd="0" presId="urn:microsoft.com/office/officeart/2005/8/layout/hierarchy3"/>
    <dgm:cxn modelId="{0CBE1D98-E034-4CA1-9F70-6AAF9BF61D33}" type="presParOf" srcId="{B60A0636-FAF2-4450-960A-21DD0157766B}" destId="{1FB336F2-DDB9-4D8A-A8C7-DC324E92921F}" srcOrd="0" destOrd="0" presId="urn:microsoft.com/office/officeart/2005/8/layout/hierarchy3"/>
    <dgm:cxn modelId="{F13C65A6-E76E-462D-8F9A-BD3D1EDA07CF}" type="presParOf" srcId="{B60A0636-FAF2-4450-960A-21DD0157766B}" destId="{76EF0126-5913-4B60-B790-9C78F0459A3D}" srcOrd="1" destOrd="0" presId="urn:microsoft.com/office/officeart/2005/8/layout/hierarchy3"/>
    <dgm:cxn modelId="{20DE071C-3346-4EA1-8C8A-F49EFAA7B3D5}" type="presParOf" srcId="{28997C06-6FF1-43D2-BB5C-068F3BF9AE43}" destId="{44246BF8-F3A2-4A01-B6E5-0489638D1CF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99DD15-B9B2-4654-9012-E7AA458E84BB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DC81815-54B7-47AF-9FDE-9F0A2D412E7C}">
      <dgm:prSet/>
      <dgm:spPr>
        <a:solidFill>
          <a:schemeClr val="accent5"/>
        </a:solidFill>
      </dgm:spPr>
      <dgm:t>
        <a:bodyPr/>
        <a:lstStyle/>
        <a:p>
          <a:r>
            <a:rPr lang="pt-BR" b="1"/>
            <a:t>Après-midi</a:t>
          </a:r>
          <a:r>
            <a:rPr lang="pt-BR"/>
            <a:t>, je regarde la télévision.</a:t>
          </a:r>
          <a:endParaRPr lang="en-US"/>
        </a:p>
      </dgm:t>
    </dgm:pt>
    <dgm:pt modelId="{A42C2B87-AE4C-4D78-9650-F4770138A61D}" type="parTrans" cxnId="{85AB7DCA-E2F5-431F-BCE2-AE9248AFF1CF}">
      <dgm:prSet/>
      <dgm:spPr/>
      <dgm:t>
        <a:bodyPr/>
        <a:lstStyle/>
        <a:p>
          <a:endParaRPr lang="en-US"/>
        </a:p>
      </dgm:t>
    </dgm:pt>
    <dgm:pt modelId="{57F2B03D-99AC-4601-BC7C-B24466EACED7}" type="sibTrans" cxnId="{85AB7DCA-E2F5-431F-BCE2-AE9248AFF1CF}">
      <dgm:prSet/>
      <dgm:spPr/>
      <dgm:t>
        <a:bodyPr/>
        <a:lstStyle/>
        <a:p>
          <a:endParaRPr lang="en-US"/>
        </a:p>
      </dgm:t>
    </dgm:pt>
    <dgm:pt modelId="{C75AF587-E93E-40B4-9530-C32CA1D433FE}">
      <dgm:prSet/>
      <dgm:spPr>
        <a:solidFill>
          <a:schemeClr val="accent5"/>
        </a:solidFill>
      </dgm:spPr>
      <dgm:t>
        <a:bodyPr/>
        <a:lstStyle/>
        <a:p>
          <a:r>
            <a:rPr lang="pt-BR" b="1"/>
            <a:t>D’habitude</a:t>
          </a:r>
          <a:r>
            <a:rPr lang="pt-BR"/>
            <a:t>, on prépare les trois repas.</a:t>
          </a:r>
          <a:endParaRPr lang="en-US"/>
        </a:p>
      </dgm:t>
    </dgm:pt>
    <dgm:pt modelId="{B94AEDCB-E3C3-4CB5-9C34-26569E33A89B}" type="parTrans" cxnId="{0AAAB70A-02F6-4D9A-B1FA-0133951C2A99}">
      <dgm:prSet/>
      <dgm:spPr/>
      <dgm:t>
        <a:bodyPr/>
        <a:lstStyle/>
        <a:p>
          <a:endParaRPr lang="en-US"/>
        </a:p>
      </dgm:t>
    </dgm:pt>
    <dgm:pt modelId="{98791667-950C-4F2E-B5A0-6A4C711FA0CB}" type="sibTrans" cxnId="{0AAAB70A-02F6-4D9A-B1FA-0133951C2A99}">
      <dgm:prSet/>
      <dgm:spPr/>
      <dgm:t>
        <a:bodyPr/>
        <a:lstStyle/>
        <a:p>
          <a:endParaRPr lang="en-US"/>
        </a:p>
      </dgm:t>
    </dgm:pt>
    <dgm:pt modelId="{2B2EAE9D-858A-4B77-958F-ED8C5B033F4B}">
      <dgm:prSet/>
      <dgm:spPr>
        <a:solidFill>
          <a:schemeClr val="accent5"/>
        </a:solidFill>
      </dgm:spPr>
      <dgm:t>
        <a:bodyPr/>
        <a:lstStyle/>
        <a:p>
          <a:r>
            <a:rPr lang="pt-BR" b="1"/>
            <a:t>Ce lundi</a:t>
          </a:r>
          <a:r>
            <a:rPr lang="pt-BR"/>
            <a:t>, tu  prends le transport commun?</a:t>
          </a:r>
          <a:endParaRPr lang="en-US"/>
        </a:p>
      </dgm:t>
    </dgm:pt>
    <dgm:pt modelId="{3B5AD453-7619-4A76-876C-C17AEB796566}" type="parTrans" cxnId="{6D2F37BB-8456-400A-B36C-D73742EB33BA}">
      <dgm:prSet/>
      <dgm:spPr/>
      <dgm:t>
        <a:bodyPr/>
        <a:lstStyle/>
        <a:p>
          <a:endParaRPr lang="en-US"/>
        </a:p>
      </dgm:t>
    </dgm:pt>
    <dgm:pt modelId="{051E7EB9-6598-42A1-B0FD-56AC30DBBCE6}" type="sibTrans" cxnId="{6D2F37BB-8456-400A-B36C-D73742EB33BA}">
      <dgm:prSet/>
      <dgm:spPr/>
      <dgm:t>
        <a:bodyPr/>
        <a:lstStyle/>
        <a:p>
          <a:endParaRPr lang="en-US"/>
        </a:p>
      </dgm:t>
    </dgm:pt>
    <dgm:pt modelId="{C8C94624-6988-4150-8742-4EDFDD00F361}">
      <dgm:prSet/>
      <dgm:spPr>
        <a:solidFill>
          <a:schemeClr val="accent5"/>
        </a:solidFill>
      </dgm:spPr>
      <dgm:t>
        <a:bodyPr/>
        <a:lstStyle/>
        <a:p>
          <a:r>
            <a:rPr lang="fr-FR"/>
            <a:t>Achetez vous quelque chose </a:t>
          </a:r>
          <a:r>
            <a:rPr lang="fr-FR" b="1"/>
            <a:t>aujourd’hui</a:t>
          </a:r>
          <a:r>
            <a:rPr lang="fr-FR"/>
            <a:t>, monsieur?</a:t>
          </a:r>
          <a:endParaRPr lang="en-US"/>
        </a:p>
      </dgm:t>
    </dgm:pt>
    <dgm:pt modelId="{D05E0E70-5B1A-4FA3-8A74-B7A7F9246840}" type="parTrans" cxnId="{B41472E0-8A8A-46BB-8E69-A4476B49D55A}">
      <dgm:prSet/>
      <dgm:spPr/>
      <dgm:t>
        <a:bodyPr/>
        <a:lstStyle/>
        <a:p>
          <a:endParaRPr lang="en-US"/>
        </a:p>
      </dgm:t>
    </dgm:pt>
    <dgm:pt modelId="{2C4D7D83-C971-4C41-8BE3-42CC1F43EB2E}" type="sibTrans" cxnId="{B41472E0-8A8A-46BB-8E69-A4476B49D55A}">
      <dgm:prSet/>
      <dgm:spPr/>
      <dgm:t>
        <a:bodyPr/>
        <a:lstStyle/>
        <a:p>
          <a:endParaRPr lang="en-US"/>
        </a:p>
      </dgm:t>
    </dgm:pt>
    <dgm:pt modelId="{30FBFEF7-F992-4049-98F0-FA72ADCCFE03}" type="pres">
      <dgm:prSet presAssocID="{AD99DD15-B9B2-4654-9012-E7AA458E84BB}" presName="matrix" presStyleCnt="0">
        <dgm:presLayoutVars>
          <dgm:chMax val="1"/>
          <dgm:dir/>
          <dgm:resizeHandles val="exact"/>
        </dgm:presLayoutVars>
      </dgm:prSet>
      <dgm:spPr/>
    </dgm:pt>
    <dgm:pt modelId="{2BDCA680-25F1-49D8-A6F4-31C65F8D0AE6}" type="pres">
      <dgm:prSet presAssocID="{AD99DD15-B9B2-4654-9012-E7AA458E84BB}" presName="diamond" presStyleLbl="bgShp" presStyleIdx="0" presStyleCnt="1"/>
      <dgm:spPr>
        <a:solidFill>
          <a:schemeClr val="accent1">
            <a:lumMod val="75000"/>
          </a:schemeClr>
        </a:solidFill>
      </dgm:spPr>
    </dgm:pt>
    <dgm:pt modelId="{CE187E59-1323-4528-AA45-F061FD18D87C}" type="pres">
      <dgm:prSet presAssocID="{AD99DD15-B9B2-4654-9012-E7AA458E84B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5BC503C-F2A8-4627-9999-34F128E40A56}" type="pres">
      <dgm:prSet presAssocID="{AD99DD15-B9B2-4654-9012-E7AA458E84B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F6B84A7-783D-45A5-906A-4C2A1D649CF5}" type="pres">
      <dgm:prSet presAssocID="{AD99DD15-B9B2-4654-9012-E7AA458E84B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14D0CE2-99ED-40E7-9E8F-BDA500D832A9}" type="pres">
      <dgm:prSet presAssocID="{AD99DD15-B9B2-4654-9012-E7AA458E84B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AAAB70A-02F6-4D9A-B1FA-0133951C2A99}" srcId="{AD99DD15-B9B2-4654-9012-E7AA458E84BB}" destId="{C75AF587-E93E-40B4-9530-C32CA1D433FE}" srcOrd="1" destOrd="0" parTransId="{B94AEDCB-E3C3-4CB5-9C34-26569E33A89B}" sibTransId="{98791667-950C-4F2E-B5A0-6A4C711FA0CB}"/>
    <dgm:cxn modelId="{8347FD2F-D133-4429-BC4D-E9334B25EE99}" type="presOf" srcId="{C75AF587-E93E-40B4-9530-C32CA1D433FE}" destId="{C5BC503C-F2A8-4627-9999-34F128E40A56}" srcOrd="0" destOrd="0" presId="urn:microsoft.com/office/officeart/2005/8/layout/matrix3"/>
    <dgm:cxn modelId="{3CC6C26D-5DFB-474B-B78F-397C33513CBA}" type="presOf" srcId="{AD99DD15-B9B2-4654-9012-E7AA458E84BB}" destId="{30FBFEF7-F992-4049-98F0-FA72ADCCFE03}" srcOrd="0" destOrd="0" presId="urn:microsoft.com/office/officeart/2005/8/layout/matrix3"/>
    <dgm:cxn modelId="{82C6C96F-3AB2-4335-B89A-16492E01EFB5}" type="presOf" srcId="{2B2EAE9D-858A-4B77-958F-ED8C5B033F4B}" destId="{EF6B84A7-783D-45A5-906A-4C2A1D649CF5}" srcOrd="0" destOrd="0" presId="urn:microsoft.com/office/officeart/2005/8/layout/matrix3"/>
    <dgm:cxn modelId="{9F29E489-F149-4A40-BF5D-842E55623F47}" type="presOf" srcId="{C8C94624-6988-4150-8742-4EDFDD00F361}" destId="{A14D0CE2-99ED-40E7-9E8F-BDA500D832A9}" srcOrd="0" destOrd="0" presId="urn:microsoft.com/office/officeart/2005/8/layout/matrix3"/>
    <dgm:cxn modelId="{6D2F37BB-8456-400A-B36C-D73742EB33BA}" srcId="{AD99DD15-B9B2-4654-9012-E7AA458E84BB}" destId="{2B2EAE9D-858A-4B77-958F-ED8C5B033F4B}" srcOrd="2" destOrd="0" parTransId="{3B5AD453-7619-4A76-876C-C17AEB796566}" sibTransId="{051E7EB9-6598-42A1-B0FD-56AC30DBBCE6}"/>
    <dgm:cxn modelId="{E295F9C8-832A-4D6B-8405-CA961996F871}" type="presOf" srcId="{0DC81815-54B7-47AF-9FDE-9F0A2D412E7C}" destId="{CE187E59-1323-4528-AA45-F061FD18D87C}" srcOrd="0" destOrd="0" presId="urn:microsoft.com/office/officeart/2005/8/layout/matrix3"/>
    <dgm:cxn modelId="{85AB7DCA-E2F5-431F-BCE2-AE9248AFF1CF}" srcId="{AD99DD15-B9B2-4654-9012-E7AA458E84BB}" destId="{0DC81815-54B7-47AF-9FDE-9F0A2D412E7C}" srcOrd="0" destOrd="0" parTransId="{A42C2B87-AE4C-4D78-9650-F4770138A61D}" sibTransId="{57F2B03D-99AC-4601-BC7C-B24466EACED7}"/>
    <dgm:cxn modelId="{B41472E0-8A8A-46BB-8E69-A4476B49D55A}" srcId="{AD99DD15-B9B2-4654-9012-E7AA458E84BB}" destId="{C8C94624-6988-4150-8742-4EDFDD00F361}" srcOrd="3" destOrd="0" parTransId="{D05E0E70-5B1A-4FA3-8A74-B7A7F9246840}" sibTransId="{2C4D7D83-C971-4C41-8BE3-42CC1F43EB2E}"/>
    <dgm:cxn modelId="{00E71BE2-7D85-42B9-BB25-FC1F9546A3BE}" type="presParOf" srcId="{30FBFEF7-F992-4049-98F0-FA72ADCCFE03}" destId="{2BDCA680-25F1-49D8-A6F4-31C65F8D0AE6}" srcOrd="0" destOrd="0" presId="urn:microsoft.com/office/officeart/2005/8/layout/matrix3"/>
    <dgm:cxn modelId="{FC9E37D0-124C-4B91-A599-E145D59547BC}" type="presParOf" srcId="{30FBFEF7-F992-4049-98F0-FA72ADCCFE03}" destId="{CE187E59-1323-4528-AA45-F061FD18D87C}" srcOrd="1" destOrd="0" presId="urn:microsoft.com/office/officeart/2005/8/layout/matrix3"/>
    <dgm:cxn modelId="{8B77BCC9-A25D-4B19-B44F-CD1055674277}" type="presParOf" srcId="{30FBFEF7-F992-4049-98F0-FA72ADCCFE03}" destId="{C5BC503C-F2A8-4627-9999-34F128E40A56}" srcOrd="2" destOrd="0" presId="urn:microsoft.com/office/officeart/2005/8/layout/matrix3"/>
    <dgm:cxn modelId="{09231E13-3560-4813-9F7A-1D1D5341A812}" type="presParOf" srcId="{30FBFEF7-F992-4049-98F0-FA72ADCCFE03}" destId="{EF6B84A7-783D-45A5-906A-4C2A1D649CF5}" srcOrd="3" destOrd="0" presId="urn:microsoft.com/office/officeart/2005/8/layout/matrix3"/>
    <dgm:cxn modelId="{A2BF4D04-12D5-4736-BDD3-8BD59D00CE98}" type="presParOf" srcId="{30FBFEF7-F992-4049-98F0-FA72ADCCFE03}" destId="{A14D0CE2-99ED-40E7-9E8F-BDA500D832A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9A91B7-4C44-48A9-A01C-31F0A436CC22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50A553C-CC33-428D-A376-705C3A527564}">
      <dgm:prSet/>
      <dgm:spPr/>
      <dgm:t>
        <a:bodyPr/>
        <a:lstStyle/>
        <a:p>
          <a:r>
            <a:rPr lang="fr-FR" b="1"/>
            <a:t>Pendant</a:t>
          </a:r>
          <a:r>
            <a:rPr lang="fr-FR"/>
            <a:t> exprime </a:t>
          </a:r>
          <a:r>
            <a:rPr lang="fr-FR" b="1"/>
            <a:t>la durée</a:t>
          </a:r>
          <a:r>
            <a:rPr lang="fr-FR"/>
            <a:t> d’une action, d’un fait.</a:t>
          </a:r>
          <a:endParaRPr lang="en-US"/>
        </a:p>
      </dgm:t>
    </dgm:pt>
    <dgm:pt modelId="{F795C5DA-83EC-4B7B-A12F-69D8664407B3}" type="parTrans" cxnId="{07A31432-0E04-4DEB-A8E4-9584D21F69B7}">
      <dgm:prSet/>
      <dgm:spPr/>
      <dgm:t>
        <a:bodyPr/>
        <a:lstStyle/>
        <a:p>
          <a:endParaRPr lang="en-US"/>
        </a:p>
      </dgm:t>
    </dgm:pt>
    <dgm:pt modelId="{72D8AE01-6E12-4FC7-B180-573CF043EEC6}" type="sibTrans" cxnId="{07A31432-0E04-4DEB-A8E4-9584D21F69B7}">
      <dgm:prSet/>
      <dgm:spPr/>
      <dgm:t>
        <a:bodyPr/>
        <a:lstStyle/>
        <a:p>
          <a:endParaRPr lang="en-US"/>
        </a:p>
      </dgm:t>
    </dgm:pt>
    <dgm:pt modelId="{8F1371EE-D166-44E1-B779-AC5B412C2FD1}">
      <dgm:prSet/>
      <dgm:spPr/>
      <dgm:t>
        <a:bodyPr/>
        <a:lstStyle/>
        <a:p>
          <a:r>
            <a:rPr lang="fr-FR" b="1"/>
            <a:t>Déjà</a:t>
          </a:r>
          <a:r>
            <a:rPr lang="fr-FR"/>
            <a:t> veut dire que l’action, le fait, a commencé dans le passé. C’est </a:t>
          </a:r>
          <a:r>
            <a:rPr lang="fr-FR" b="1"/>
            <a:t>une anticipation</a:t>
          </a:r>
          <a:r>
            <a:rPr lang="fr-FR"/>
            <a:t>.</a:t>
          </a:r>
          <a:endParaRPr lang="en-US"/>
        </a:p>
      </dgm:t>
    </dgm:pt>
    <dgm:pt modelId="{2A4020A8-6587-41FF-8659-502008C4DC5F}" type="parTrans" cxnId="{347419DC-3B6D-4165-B4FE-B6611DF84334}">
      <dgm:prSet/>
      <dgm:spPr/>
      <dgm:t>
        <a:bodyPr/>
        <a:lstStyle/>
        <a:p>
          <a:endParaRPr lang="en-US"/>
        </a:p>
      </dgm:t>
    </dgm:pt>
    <dgm:pt modelId="{09FC891C-1B6C-4DB6-9198-16A775B0F10F}" type="sibTrans" cxnId="{347419DC-3B6D-4165-B4FE-B6611DF84334}">
      <dgm:prSet/>
      <dgm:spPr/>
      <dgm:t>
        <a:bodyPr/>
        <a:lstStyle/>
        <a:p>
          <a:endParaRPr lang="en-US"/>
        </a:p>
      </dgm:t>
    </dgm:pt>
    <dgm:pt modelId="{612D8CD6-CAD8-4027-99BA-C80795F38453}">
      <dgm:prSet/>
      <dgm:spPr/>
      <dgm:t>
        <a:bodyPr/>
        <a:lstStyle/>
        <a:p>
          <a:r>
            <a:rPr lang="fr-FR" b="1"/>
            <a:t>Puis, après, plus tard</a:t>
          </a:r>
          <a:r>
            <a:rPr lang="fr-FR"/>
            <a:t> expriment </a:t>
          </a:r>
          <a:r>
            <a:rPr lang="fr-FR" b="1"/>
            <a:t>la postériorité</a:t>
          </a:r>
          <a:r>
            <a:rPr lang="fr-FR"/>
            <a:t>, la succession des actions, des faits. On utilise aussi </a:t>
          </a:r>
          <a:r>
            <a:rPr lang="fr-FR" b="1"/>
            <a:t>et</a:t>
          </a:r>
          <a:r>
            <a:rPr lang="fr-FR"/>
            <a:t> et </a:t>
          </a:r>
          <a:r>
            <a:rPr lang="fr-FR" b="1"/>
            <a:t>ensuite</a:t>
          </a:r>
          <a:r>
            <a:rPr lang="fr-FR"/>
            <a:t>.</a:t>
          </a:r>
          <a:endParaRPr lang="en-US"/>
        </a:p>
      </dgm:t>
    </dgm:pt>
    <dgm:pt modelId="{1272DEEB-F6F2-4238-89F4-E31EB0306829}" type="parTrans" cxnId="{4475F0FE-B568-4786-AD9C-09FB9C5290E6}">
      <dgm:prSet/>
      <dgm:spPr/>
      <dgm:t>
        <a:bodyPr/>
        <a:lstStyle/>
        <a:p>
          <a:endParaRPr lang="en-US"/>
        </a:p>
      </dgm:t>
    </dgm:pt>
    <dgm:pt modelId="{65F01E6A-F7F6-4AB9-AF1A-85AA4DE62BDE}" type="sibTrans" cxnId="{4475F0FE-B568-4786-AD9C-09FB9C5290E6}">
      <dgm:prSet/>
      <dgm:spPr/>
      <dgm:t>
        <a:bodyPr/>
        <a:lstStyle/>
        <a:p>
          <a:endParaRPr lang="en-US"/>
        </a:p>
      </dgm:t>
    </dgm:pt>
    <dgm:pt modelId="{3970A3C5-EDD9-4B2C-B971-EEC245F2570D}" type="pres">
      <dgm:prSet presAssocID="{899A91B7-4C44-48A9-A01C-31F0A436CC22}" presName="vert0" presStyleCnt="0">
        <dgm:presLayoutVars>
          <dgm:dir/>
          <dgm:animOne val="branch"/>
          <dgm:animLvl val="lvl"/>
        </dgm:presLayoutVars>
      </dgm:prSet>
      <dgm:spPr/>
    </dgm:pt>
    <dgm:pt modelId="{0BD5FBF5-B978-4A61-942B-98DC86F582AB}" type="pres">
      <dgm:prSet presAssocID="{F50A553C-CC33-428D-A376-705C3A527564}" presName="thickLine" presStyleLbl="alignNode1" presStyleIdx="0" presStyleCnt="3"/>
      <dgm:spPr/>
    </dgm:pt>
    <dgm:pt modelId="{71FE23FB-152A-4686-8D33-0DC7EBD007BE}" type="pres">
      <dgm:prSet presAssocID="{F50A553C-CC33-428D-A376-705C3A527564}" presName="horz1" presStyleCnt="0"/>
      <dgm:spPr/>
    </dgm:pt>
    <dgm:pt modelId="{7ECDBD99-35AA-448D-B142-FD3C33CACC7E}" type="pres">
      <dgm:prSet presAssocID="{F50A553C-CC33-428D-A376-705C3A527564}" presName="tx1" presStyleLbl="revTx" presStyleIdx="0" presStyleCnt="3"/>
      <dgm:spPr/>
    </dgm:pt>
    <dgm:pt modelId="{D895C97E-1DB5-42C2-8A27-34CEA94B1383}" type="pres">
      <dgm:prSet presAssocID="{F50A553C-CC33-428D-A376-705C3A527564}" presName="vert1" presStyleCnt="0"/>
      <dgm:spPr/>
    </dgm:pt>
    <dgm:pt modelId="{5C399FC7-D226-48EF-8DFA-B90BA5FB430F}" type="pres">
      <dgm:prSet presAssocID="{8F1371EE-D166-44E1-B779-AC5B412C2FD1}" presName="thickLine" presStyleLbl="alignNode1" presStyleIdx="1" presStyleCnt="3"/>
      <dgm:spPr/>
    </dgm:pt>
    <dgm:pt modelId="{61009FA5-3C00-4F53-BE97-51B2CCA38ACB}" type="pres">
      <dgm:prSet presAssocID="{8F1371EE-D166-44E1-B779-AC5B412C2FD1}" presName="horz1" presStyleCnt="0"/>
      <dgm:spPr/>
    </dgm:pt>
    <dgm:pt modelId="{BD815AF9-F886-49D1-A113-5827EC81B3C7}" type="pres">
      <dgm:prSet presAssocID="{8F1371EE-D166-44E1-B779-AC5B412C2FD1}" presName="tx1" presStyleLbl="revTx" presStyleIdx="1" presStyleCnt="3"/>
      <dgm:spPr/>
    </dgm:pt>
    <dgm:pt modelId="{2948C3A8-72EB-474A-918A-FF0E25A8F3C0}" type="pres">
      <dgm:prSet presAssocID="{8F1371EE-D166-44E1-B779-AC5B412C2FD1}" presName="vert1" presStyleCnt="0"/>
      <dgm:spPr/>
    </dgm:pt>
    <dgm:pt modelId="{1212D85D-A4F9-4384-993A-432B3EAC7D0A}" type="pres">
      <dgm:prSet presAssocID="{612D8CD6-CAD8-4027-99BA-C80795F38453}" presName="thickLine" presStyleLbl="alignNode1" presStyleIdx="2" presStyleCnt="3"/>
      <dgm:spPr/>
    </dgm:pt>
    <dgm:pt modelId="{53F26233-6C33-4708-B36E-B5A8D922E354}" type="pres">
      <dgm:prSet presAssocID="{612D8CD6-CAD8-4027-99BA-C80795F38453}" presName="horz1" presStyleCnt="0"/>
      <dgm:spPr/>
    </dgm:pt>
    <dgm:pt modelId="{661747B1-7D7C-4E2C-A82E-BEFDE05739B7}" type="pres">
      <dgm:prSet presAssocID="{612D8CD6-CAD8-4027-99BA-C80795F38453}" presName="tx1" presStyleLbl="revTx" presStyleIdx="2" presStyleCnt="3"/>
      <dgm:spPr/>
    </dgm:pt>
    <dgm:pt modelId="{50DDD3BD-92E2-4184-B84A-29150C4A4FD2}" type="pres">
      <dgm:prSet presAssocID="{612D8CD6-CAD8-4027-99BA-C80795F38453}" presName="vert1" presStyleCnt="0"/>
      <dgm:spPr/>
    </dgm:pt>
  </dgm:ptLst>
  <dgm:cxnLst>
    <dgm:cxn modelId="{567E4100-6052-4D61-B8C9-621B2A107ABB}" type="presOf" srcId="{612D8CD6-CAD8-4027-99BA-C80795F38453}" destId="{661747B1-7D7C-4E2C-A82E-BEFDE05739B7}" srcOrd="0" destOrd="0" presId="urn:microsoft.com/office/officeart/2008/layout/LinedList"/>
    <dgm:cxn modelId="{07A31432-0E04-4DEB-A8E4-9584D21F69B7}" srcId="{899A91B7-4C44-48A9-A01C-31F0A436CC22}" destId="{F50A553C-CC33-428D-A376-705C3A527564}" srcOrd="0" destOrd="0" parTransId="{F795C5DA-83EC-4B7B-A12F-69D8664407B3}" sibTransId="{72D8AE01-6E12-4FC7-B180-573CF043EEC6}"/>
    <dgm:cxn modelId="{C111A175-C104-4959-BE58-9BF6A76C126A}" type="presOf" srcId="{899A91B7-4C44-48A9-A01C-31F0A436CC22}" destId="{3970A3C5-EDD9-4B2C-B971-EEC245F2570D}" srcOrd="0" destOrd="0" presId="urn:microsoft.com/office/officeart/2008/layout/LinedList"/>
    <dgm:cxn modelId="{9BC8787C-8A89-4F86-BAF8-043E289CE03E}" type="presOf" srcId="{8F1371EE-D166-44E1-B779-AC5B412C2FD1}" destId="{BD815AF9-F886-49D1-A113-5827EC81B3C7}" srcOrd="0" destOrd="0" presId="urn:microsoft.com/office/officeart/2008/layout/LinedList"/>
    <dgm:cxn modelId="{069B17C6-51C5-408D-B2CF-F422866AE1D6}" type="presOf" srcId="{F50A553C-CC33-428D-A376-705C3A527564}" destId="{7ECDBD99-35AA-448D-B142-FD3C33CACC7E}" srcOrd="0" destOrd="0" presId="urn:microsoft.com/office/officeart/2008/layout/LinedList"/>
    <dgm:cxn modelId="{347419DC-3B6D-4165-B4FE-B6611DF84334}" srcId="{899A91B7-4C44-48A9-A01C-31F0A436CC22}" destId="{8F1371EE-D166-44E1-B779-AC5B412C2FD1}" srcOrd="1" destOrd="0" parTransId="{2A4020A8-6587-41FF-8659-502008C4DC5F}" sibTransId="{09FC891C-1B6C-4DB6-9198-16A775B0F10F}"/>
    <dgm:cxn modelId="{4475F0FE-B568-4786-AD9C-09FB9C5290E6}" srcId="{899A91B7-4C44-48A9-A01C-31F0A436CC22}" destId="{612D8CD6-CAD8-4027-99BA-C80795F38453}" srcOrd="2" destOrd="0" parTransId="{1272DEEB-F6F2-4238-89F4-E31EB0306829}" sibTransId="{65F01E6A-F7F6-4AB9-AF1A-85AA4DE62BDE}"/>
    <dgm:cxn modelId="{5B8EA77A-B909-40DD-8DA6-D29E2E4F00D1}" type="presParOf" srcId="{3970A3C5-EDD9-4B2C-B971-EEC245F2570D}" destId="{0BD5FBF5-B978-4A61-942B-98DC86F582AB}" srcOrd="0" destOrd="0" presId="urn:microsoft.com/office/officeart/2008/layout/LinedList"/>
    <dgm:cxn modelId="{836725C2-447A-457D-9C22-32BBC9D23C70}" type="presParOf" srcId="{3970A3C5-EDD9-4B2C-B971-EEC245F2570D}" destId="{71FE23FB-152A-4686-8D33-0DC7EBD007BE}" srcOrd="1" destOrd="0" presId="urn:microsoft.com/office/officeart/2008/layout/LinedList"/>
    <dgm:cxn modelId="{77BBC7DE-38A7-447C-8CC0-4A229C777CCB}" type="presParOf" srcId="{71FE23FB-152A-4686-8D33-0DC7EBD007BE}" destId="{7ECDBD99-35AA-448D-B142-FD3C33CACC7E}" srcOrd="0" destOrd="0" presId="urn:microsoft.com/office/officeart/2008/layout/LinedList"/>
    <dgm:cxn modelId="{FF9B1B24-405F-4FE1-B681-5617D0611FEA}" type="presParOf" srcId="{71FE23FB-152A-4686-8D33-0DC7EBD007BE}" destId="{D895C97E-1DB5-42C2-8A27-34CEA94B1383}" srcOrd="1" destOrd="0" presId="urn:microsoft.com/office/officeart/2008/layout/LinedList"/>
    <dgm:cxn modelId="{7D49B6CB-7DCC-4630-8382-8236A5682526}" type="presParOf" srcId="{3970A3C5-EDD9-4B2C-B971-EEC245F2570D}" destId="{5C399FC7-D226-48EF-8DFA-B90BA5FB430F}" srcOrd="2" destOrd="0" presId="urn:microsoft.com/office/officeart/2008/layout/LinedList"/>
    <dgm:cxn modelId="{4B988303-1D4F-4E6E-B813-A7E1B11E9FE5}" type="presParOf" srcId="{3970A3C5-EDD9-4B2C-B971-EEC245F2570D}" destId="{61009FA5-3C00-4F53-BE97-51B2CCA38ACB}" srcOrd="3" destOrd="0" presId="urn:microsoft.com/office/officeart/2008/layout/LinedList"/>
    <dgm:cxn modelId="{A8214DD6-BF96-469C-A0F7-AAEC0F1FEB13}" type="presParOf" srcId="{61009FA5-3C00-4F53-BE97-51B2CCA38ACB}" destId="{BD815AF9-F886-49D1-A113-5827EC81B3C7}" srcOrd="0" destOrd="0" presId="urn:microsoft.com/office/officeart/2008/layout/LinedList"/>
    <dgm:cxn modelId="{22F8EE4C-8603-432B-8E99-B95DA47CE64E}" type="presParOf" srcId="{61009FA5-3C00-4F53-BE97-51B2CCA38ACB}" destId="{2948C3A8-72EB-474A-918A-FF0E25A8F3C0}" srcOrd="1" destOrd="0" presId="urn:microsoft.com/office/officeart/2008/layout/LinedList"/>
    <dgm:cxn modelId="{FE1AD318-1FDD-4B83-9DC3-9A746B0E9D58}" type="presParOf" srcId="{3970A3C5-EDD9-4B2C-B971-EEC245F2570D}" destId="{1212D85D-A4F9-4384-993A-432B3EAC7D0A}" srcOrd="4" destOrd="0" presId="urn:microsoft.com/office/officeart/2008/layout/LinedList"/>
    <dgm:cxn modelId="{98898641-0B2E-4731-A279-5C3592D0B01E}" type="presParOf" srcId="{3970A3C5-EDD9-4B2C-B971-EEC245F2570D}" destId="{53F26233-6C33-4708-B36E-B5A8D922E354}" srcOrd="5" destOrd="0" presId="urn:microsoft.com/office/officeart/2008/layout/LinedList"/>
    <dgm:cxn modelId="{BA828CCA-9D11-4628-8559-743959CB47FB}" type="presParOf" srcId="{53F26233-6C33-4708-B36E-B5A8D922E354}" destId="{661747B1-7D7C-4E2C-A82E-BEFDE05739B7}" srcOrd="0" destOrd="0" presId="urn:microsoft.com/office/officeart/2008/layout/LinedList"/>
    <dgm:cxn modelId="{EE697EA5-8325-4411-9976-F761DE9F1A9E}" type="presParOf" srcId="{53F26233-6C33-4708-B36E-B5A8D922E354}" destId="{50DDD3BD-92E2-4184-B84A-29150C4A4FD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54452-18E1-4EC7-A4C2-C0216B6B00DC}">
      <dsp:nvSpPr>
        <dsp:cNvPr id="0" name=""/>
        <dsp:cNvSpPr/>
      </dsp:nvSpPr>
      <dsp:spPr>
        <a:xfrm>
          <a:off x="3192" y="56128"/>
          <a:ext cx="2532322" cy="15193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/>
            <a:t>aujourd’hui</a:t>
          </a:r>
          <a:endParaRPr lang="en-US" sz="3200" kern="1200"/>
        </a:p>
      </dsp:txBody>
      <dsp:txXfrm>
        <a:off x="3192" y="56128"/>
        <a:ext cx="2532322" cy="1519393"/>
      </dsp:txXfrm>
    </dsp:sp>
    <dsp:sp modelId="{C0BAD8D3-FF54-493D-8D57-D969CA55172E}">
      <dsp:nvSpPr>
        <dsp:cNvPr id="0" name=""/>
        <dsp:cNvSpPr/>
      </dsp:nvSpPr>
      <dsp:spPr>
        <a:xfrm>
          <a:off x="2788746" y="56128"/>
          <a:ext cx="2532322" cy="15193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/>
            <a:t>d’habitude</a:t>
          </a:r>
          <a:endParaRPr lang="en-US" sz="3200" kern="1200"/>
        </a:p>
      </dsp:txBody>
      <dsp:txXfrm>
        <a:off x="2788746" y="56128"/>
        <a:ext cx="2532322" cy="1519393"/>
      </dsp:txXfrm>
    </dsp:sp>
    <dsp:sp modelId="{B2FC86DC-3B80-401E-9753-E3C0B209D8C0}">
      <dsp:nvSpPr>
        <dsp:cNvPr id="0" name=""/>
        <dsp:cNvSpPr/>
      </dsp:nvSpPr>
      <dsp:spPr>
        <a:xfrm>
          <a:off x="5574301" y="56128"/>
          <a:ext cx="2532322" cy="15193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 err="1"/>
            <a:t>ce</a:t>
          </a:r>
          <a:r>
            <a:rPr lang="pt-BR" sz="3200" kern="1200" dirty="0"/>
            <a:t> </a:t>
          </a:r>
          <a:r>
            <a:rPr lang="pt-BR" sz="3200" kern="1200" dirty="0" err="1"/>
            <a:t>matin</a:t>
          </a:r>
          <a:r>
            <a:rPr lang="pt-BR" sz="3200" kern="1200" dirty="0"/>
            <a:t> / </a:t>
          </a:r>
          <a:r>
            <a:rPr lang="pt-BR" sz="3200" kern="1200" dirty="0" err="1"/>
            <a:t>le</a:t>
          </a:r>
          <a:r>
            <a:rPr lang="pt-BR" sz="3200" kern="1200" dirty="0"/>
            <a:t> </a:t>
          </a:r>
          <a:r>
            <a:rPr lang="pt-BR" sz="3200" kern="1200" dirty="0" err="1"/>
            <a:t>matin</a:t>
          </a:r>
          <a:endParaRPr lang="en-US" sz="3200" kern="1200" dirty="0"/>
        </a:p>
      </dsp:txBody>
      <dsp:txXfrm>
        <a:off x="5574301" y="56128"/>
        <a:ext cx="2532322" cy="1519393"/>
      </dsp:txXfrm>
    </dsp:sp>
    <dsp:sp modelId="{D2AC8E73-AE46-4E06-9DF2-AD1B3710D396}">
      <dsp:nvSpPr>
        <dsp:cNvPr id="0" name=""/>
        <dsp:cNvSpPr/>
      </dsp:nvSpPr>
      <dsp:spPr>
        <a:xfrm>
          <a:off x="8359855" y="56128"/>
          <a:ext cx="2532322" cy="15193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/>
            <a:t>ce soir / le soir</a:t>
          </a:r>
          <a:endParaRPr lang="en-US" sz="3200" kern="1200"/>
        </a:p>
      </dsp:txBody>
      <dsp:txXfrm>
        <a:off x="8359855" y="56128"/>
        <a:ext cx="2532322" cy="1519393"/>
      </dsp:txXfrm>
    </dsp:sp>
    <dsp:sp modelId="{69D176D7-7FEE-4C14-80D2-32410A0E8039}">
      <dsp:nvSpPr>
        <dsp:cNvPr id="0" name=""/>
        <dsp:cNvSpPr/>
      </dsp:nvSpPr>
      <dsp:spPr>
        <a:xfrm>
          <a:off x="1395969" y="1828754"/>
          <a:ext cx="2532322" cy="15193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/>
            <a:t>cette nuit</a:t>
          </a:r>
          <a:endParaRPr lang="en-US" sz="3200" kern="1200"/>
        </a:p>
      </dsp:txBody>
      <dsp:txXfrm>
        <a:off x="1395969" y="1828754"/>
        <a:ext cx="2532322" cy="1519393"/>
      </dsp:txXfrm>
    </dsp:sp>
    <dsp:sp modelId="{DCB09938-A652-4A0C-9A2D-BCD09660FB81}">
      <dsp:nvSpPr>
        <dsp:cNvPr id="0" name=""/>
        <dsp:cNvSpPr/>
      </dsp:nvSpPr>
      <dsp:spPr>
        <a:xfrm>
          <a:off x="4181523" y="1828754"/>
          <a:ext cx="2532322" cy="15193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/>
            <a:t>lundi</a:t>
          </a:r>
          <a:endParaRPr lang="en-US" sz="3200" kern="1200"/>
        </a:p>
      </dsp:txBody>
      <dsp:txXfrm>
        <a:off x="4181523" y="1828754"/>
        <a:ext cx="2532322" cy="1519393"/>
      </dsp:txXfrm>
    </dsp:sp>
    <dsp:sp modelId="{CFD356DB-A35A-421A-AB4F-613D760E6F76}">
      <dsp:nvSpPr>
        <dsp:cNvPr id="0" name=""/>
        <dsp:cNvSpPr/>
      </dsp:nvSpPr>
      <dsp:spPr>
        <a:xfrm>
          <a:off x="6967078" y="1828754"/>
          <a:ext cx="2532322" cy="15193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/>
            <a:t>le lundi</a:t>
          </a:r>
          <a:endParaRPr lang="en-US" sz="3200" kern="1200"/>
        </a:p>
      </dsp:txBody>
      <dsp:txXfrm>
        <a:off x="6967078" y="1828754"/>
        <a:ext cx="2532322" cy="1519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085F1-5D09-4B81-9FAC-6FB993632031}">
      <dsp:nvSpPr>
        <dsp:cNvPr id="0" name=""/>
        <dsp:cNvSpPr/>
      </dsp:nvSpPr>
      <dsp:spPr>
        <a:xfrm>
          <a:off x="1330" y="491837"/>
          <a:ext cx="4841204" cy="24206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b="0" i="0" kern="1200"/>
            <a:t>après-midi</a:t>
          </a:r>
          <a:endParaRPr lang="en-US" sz="6500" kern="1200"/>
        </a:p>
      </dsp:txBody>
      <dsp:txXfrm>
        <a:off x="72227" y="562734"/>
        <a:ext cx="4699410" cy="2278808"/>
      </dsp:txXfrm>
    </dsp:sp>
    <dsp:sp modelId="{1FB336F2-DDB9-4D8A-A8C7-DC324E92921F}">
      <dsp:nvSpPr>
        <dsp:cNvPr id="0" name=""/>
        <dsp:cNvSpPr/>
      </dsp:nvSpPr>
      <dsp:spPr>
        <a:xfrm>
          <a:off x="6052835" y="491837"/>
          <a:ext cx="4841204" cy="242060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b="0" i="0" kern="1200"/>
            <a:t>cette après-midi</a:t>
          </a:r>
          <a:endParaRPr lang="en-US" sz="6500" kern="1200"/>
        </a:p>
      </dsp:txBody>
      <dsp:txXfrm>
        <a:off x="6123732" y="562734"/>
        <a:ext cx="4699410" cy="22788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DCA680-25F1-49D8-A6F4-31C65F8D0AE6}">
      <dsp:nvSpPr>
        <dsp:cNvPr id="0" name=""/>
        <dsp:cNvSpPr/>
      </dsp:nvSpPr>
      <dsp:spPr>
        <a:xfrm>
          <a:off x="962024" y="0"/>
          <a:ext cx="4572000" cy="4572000"/>
        </a:xfrm>
        <a:prstGeom prst="diamond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E187E59-1323-4528-AA45-F061FD18D87C}">
      <dsp:nvSpPr>
        <dsp:cNvPr id="0" name=""/>
        <dsp:cNvSpPr/>
      </dsp:nvSpPr>
      <dsp:spPr>
        <a:xfrm>
          <a:off x="1396364" y="434340"/>
          <a:ext cx="1783080" cy="1783080"/>
        </a:xfrm>
        <a:prstGeom prst="roundRect">
          <a:avLst/>
        </a:prstGeom>
        <a:solidFill>
          <a:schemeClr val="accent5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/>
            <a:t>Après-midi</a:t>
          </a:r>
          <a:r>
            <a:rPr lang="pt-BR" sz="1700" kern="1200"/>
            <a:t>, je regarde la télévision.</a:t>
          </a:r>
          <a:endParaRPr lang="en-US" sz="1700" kern="1200"/>
        </a:p>
      </dsp:txBody>
      <dsp:txXfrm>
        <a:off x="1483407" y="521383"/>
        <a:ext cx="1608994" cy="1608994"/>
      </dsp:txXfrm>
    </dsp:sp>
    <dsp:sp modelId="{C5BC503C-F2A8-4627-9999-34F128E40A56}">
      <dsp:nvSpPr>
        <dsp:cNvPr id="0" name=""/>
        <dsp:cNvSpPr/>
      </dsp:nvSpPr>
      <dsp:spPr>
        <a:xfrm>
          <a:off x="3316605" y="434340"/>
          <a:ext cx="1783080" cy="1783080"/>
        </a:xfrm>
        <a:prstGeom prst="roundRect">
          <a:avLst/>
        </a:prstGeom>
        <a:solidFill>
          <a:schemeClr val="accent5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/>
            <a:t>D’habitude</a:t>
          </a:r>
          <a:r>
            <a:rPr lang="pt-BR" sz="1700" kern="1200"/>
            <a:t>, on prépare les trois repas.</a:t>
          </a:r>
          <a:endParaRPr lang="en-US" sz="1700" kern="1200"/>
        </a:p>
      </dsp:txBody>
      <dsp:txXfrm>
        <a:off x="3403648" y="521383"/>
        <a:ext cx="1608994" cy="1608994"/>
      </dsp:txXfrm>
    </dsp:sp>
    <dsp:sp modelId="{EF6B84A7-783D-45A5-906A-4C2A1D649CF5}">
      <dsp:nvSpPr>
        <dsp:cNvPr id="0" name=""/>
        <dsp:cNvSpPr/>
      </dsp:nvSpPr>
      <dsp:spPr>
        <a:xfrm>
          <a:off x="1396364" y="2354580"/>
          <a:ext cx="1783080" cy="1783080"/>
        </a:xfrm>
        <a:prstGeom prst="roundRect">
          <a:avLst/>
        </a:prstGeom>
        <a:solidFill>
          <a:schemeClr val="accent5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/>
            <a:t>Ce lundi</a:t>
          </a:r>
          <a:r>
            <a:rPr lang="pt-BR" sz="1700" kern="1200"/>
            <a:t>, tu  prends le transport commun?</a:t>
          </a:r>
          <a:endParaRPr lang="en-US" sz="1700" kern="1200"/>
        </a:p>
      </dsp:txBody>
      <dsp:txXfrm>
        <a:off x="1483407" y="2441623"/>
        <a:ext cx="1608994" cy="1608994"/>
      </dsp:txXfrm>
    </dsp:sp>
    <dsp:sp modelId="{A14D0CE2-99ED-40E7-9E8F-BDA500D832A9}">
      <dsp:nvSpPr>
        <dsp:cNvPr id="0" name=""/>
        <dsp:cNvSpPr/>
      </dsp:nvSpPr>
      <dsp:spPr>
        <a:xfrm>
          <a:off x="3316605" y="2354580"/>
          <a:ext cx="1783080" cy="1783080"/>
        </a:xfrm>
        <a:prstGeom prst="roundRect">
          <a:avLst/>
        </a:prstGeom>
        <a:solidFill>
          <a:schemeClr val="accent5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/>
            <a:t>Achetez vous quelque chose </a:t>
          </a:r>
          <a:r>
            <a:rPr lang="fr-FR" sz="1700" b="1" kern="1200"/>
            <a:t>aujourd’hui</a:t>
          </a:r>
          <a:r>
            <a:rPr lang="fr-FR" sz="1700" kern="1200"/>
            <a:t>, monsieur?</a:t>
          </a:r>
          <a:endParaRPr lang="en-US" sz="1700" kern="1200"/>
        </a:p>
      </dsp:txBody>
      <dsp:txXfrm>
        <a:off x="3403648" y="2441623"/>
        <a:ext cx="1608994" cy="16089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5FBF5-B978-4A61-942B-98DC86F582AB}">
      <dsp:nvSpPr>
        <dsp:cNvPr id="0" name=""/>
        <dsp:cNvSpPr/>
      </dsp:nvSpPr>
      <dsp:spPr>
        <a:xfrm>
          <a:off x="0" y="2330"/>
          <a:ext cx="561498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DBD99-35AA-448D-B142-FD3C33CACC7E}">
      <dsp:nvSpPr>
        <dsp:cNvPr id="0" name=""/>
        <dsp:cNvSpPr/>
      </dsp:nvSpPr>
      <dsp:spPr>
        <a:xfrm>
          <a:off x="0" y="2330"/>
          <a:ext cx="5614987" cy="1589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Pendant</a:t>
          </a:r>
          <a:r>
            <a:rPr lang="fr-FR" sz="2400" kern="1200"/>
            <a:t> exprime </a:t>
          </a:r>
          <a:r>
            <a:rPr lang="fr-FR" sz="2400" b="1" kern="1200"/>
            <a:t>la durée</a:t>
          </a:r>
          <a:r>
            <a:rPr lang="fr-FR" sz="2400" kern="1200"/>
            <a:t> d’une action, d’un fait.</a:t>
          </a:r>
          <a:endParaRPr lang="en-US" sz="2400" kern="1200"/>
        </a:p>
      </dsp:txBody>
      <dsp:txXfrm>
        <a:off x="0" y="2330"/>
        <a:ext cx="5614987" cy="1589650"/>
      </dsp:txXfrm>
    </dsp:sp>
    <dsp:sp modelId="{5C399FC7-D226-48EF-8DFA-B90BA5FB430F}">
      <dsp:nvSpPr>
        <dsp:cNvPr id="0" name=""/>
        <dsp:cNvSpPr/>
      </dsp:nvSpPr>
      <dsp:spPr>
        <a:xfrm>
          <a:off x="0" y="1591981"/>
          <a:ext cx="5614987" cy="0"/>
        </a:xfrm>
        <a:prstGeom prst="line">
          <a:avLst/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solidFill>
            <a:schemeClr val="accent5">
              <a:hueOff val="3118619"/>
              <a:satOff val="-2006"/>
              <a:lumOff val="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15AF9-F886-49D1-A113-5827EC81B3C7}">
      <dsp:nvSpPr>
        <dsp:cNvPr id="0" name=""/>
        <dsp:cNvSpPr/>
      </dsp:nvSpPr>
      <dsp:spPr>
        <a:xfrm>
          <a:off x="0" y="1591981"/>
          <a:ext cx="5614987" cy="1589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Déjà</a:t>
          </a:r>
          <a:r>
            <a:rPr lang="fr-FR" sz="2400" kern="1200"/>
            <a:t> veut dire que l’action, le fait, a commencé dans le passé. C’est </a:t>
          </a:r>
          <a:r>
            <a:rPr lang="fr-FR" sz="2400" b="1" kern="1200"/>
            <a:t>une anticipation</a:t>
          </a:r>
          <a:r>
            <a:rPr lang="fr-FR" sz="2400" kern="1200"/>
            <a:t>.</a:t>
          </a:r>
          <a:endParaRPr lang="en-US" sz="2400" kern="1200"/>
        </a:p>
      </dsp:txBody>
      <dsp:txXfrm>
        <a:off x="0" y="1591981"/>
        <a:ext cx="5614987" cy="1589650"/>
      </dsp:txXfrm>
    </dsp:sp>
    <dsp:sp modelId="{1212D85D-A4F9-4384-993A-432B3EAC7D0A}">
      <dsp:nvSpPr>
        <dsp:cNvPr id="0" name=""/>
        <dsp:cNvSpPr/>
      </dsp:nvSpPr>
      <dsp:spPr>
        <a:xfrm>
          <a:off x="0" y="3181631"/>
          <a:ext cx="5614987" cy="0"/>
        </a:xfrm>
        <a:prstGeom prst="line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747B1-7D7C-4E2C-A82E-BEFDE05739B7}">
      <dsp:nvSpPr>
        <dsp:cNvPr id="0" name=""/>
        <dsp:cNvSpPr/>
      </dsp:nvSpPr>
      <dsp:spPr>
        <a:xfrm>
          <a:off x="0" y="3181631"/>
          <a:ext cx="5614987" cy="1589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/>
            <a:t>Puis, après, plus tard</a:t>
          </a:r>
          <a:r>
            <a:rPr lang="fr-FR" sz="2400" kern="1200"/>
            <a:t> expriment </a:t>
          </a:r>
          <a:r>
            <a:rPr lang="fr-FR" sz="2400" b="1" kern="1200"/>
            <a:t>la postériorité</a:t>
          </a:r>
          <a:r>
            <a:rPr lang="fr-FR" sz="2400" kern="1200"/>
            <a:t>, la succession des actions, des faits. On utilise aussi </a:t>
          </a:r>
          <a:r>
            <a:rPr lang="fr-FR" sz="2400" b="1" kern="1200"/>
            <a:t>et</a:t>
          </a:r>
          <a:r>
            <a:rPr lang="fr-FR" sz="2400" kern="1200"/>
            <a:t> et </a:t>
          </a:r>
          <a:r>
            <a:rPr lang="fr-FR" sz="2400" b="1" kern="1200"/>
            <a:t>ensuite</a:t>
          </a:r>
          <a:r>
            <a:rPr lang="fr-FR" sz="2400" kern="1200"/>
            <a:t>.</a:t>
          </a:r>
          <a:endParaRPr lang="en-US" sz="2400" kern="1200"/>
        </a:p>
      </dsp:txBody>
      <dsp:txXfrm>
        <a:off x="0" y="3181631"/>
        <a:ext cx="5614987" cy="1589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BBF21-FF71-4FF1-A7F9-B20A243359AF}" type="datetimeFigureOut">
              <a:rPr lang="pt-BR" smtClean="0"/>
              <a:t>29/07/2019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F4C1B-25A9-4F83-A77B-F3218C3EE5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283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6842-1C23-48CF-9244-894872935FDE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914F-942B-4875-BD48-D21FDA85B687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7196-5097-4D14-92A7-80B7FA1821EA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8A90-E3AD-4C10-87AB-F29E23003092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8D46-CDDE-40A6-84AE-D0B5C9EA4014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A91CD-9D7A-4E6D-9865-ED7FE8EF4182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ABF7-AE74-4922-B537-4F56E9CBB6B3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DB65-C887-4F88-BA90-18A9B392EA7E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D526-C36B-43A8-9AB7-C6130EAE9837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A874-FCB0-4B52-94D1-2976B394B54B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9810-9B87-4587-A6ED-EF02E3E636D1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925-9342-4363-8720-3149AC50AB7D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6999-AF5D-4A56-9185-FBCE54DB426F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CA23-A281-4914-B73D-42A00400B056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9563-9EB2-4F8B-ACA1-D28DFB543432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CF88-F887-4179-9BBE-67B8A9F4FB4B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D361-3A4C-4EA2-A728-95C74FB719EB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FA36F82-9D44-4024-825E-7F4E23C2A94B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d/3.0/" TargetMode="External"/><Relationship Id="rId4" Type="http://schemas.openxmlformats.org/officeDocument/2006/relationships/hyperlink" Target="https://gartic.com.br/luisgontijo/desenho-jogo/relogio-de-puls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pt/rel%C3%B3gio-tempo-de-horas-1300646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C6C20-090C-4E1C-9900-A005A10C5A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250CEE-CEC7-4E64-9E87-CC0FBFC55C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97FF3E-627E-4219-884E-96C6F069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18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1F6DC-0286-4AA5-84AA-3C96DE50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Il est treize heures.</a:t>
            </a:r>
            <a:br>
              <a:rPr lang="fr-FR" dirty="0"/>
            </a:br>
            <a:r>
              <a:rPr lang="fr-FR" i="1" dirty="0"/>
              <a:t>Il est quatorze heures.</a:t>
            </a:r>
            <a:br>
              <a:rPr lang="fr-FR" dirty="0"/>
            </a:br>
            <a:r>
              <a:rPr lang="fr-FR" i="1" dirty="0"/>
              <a:t>Il est quinze heures.</a:t>
            </a:r>
            <a:br>
              <a:rPr lang="fr-FR" dirty="0"/>
            </a:br>
            <a:r>
              <a:rPr lang="fr-FR" i="1" dirty="0"/>
              <a:t>Il est seize heures.</a:t>
            </a:r>
            <a:br>
              <a:rPr lang="fr-FR" dirty="0"/>
            </a:br>
            <a:r>
              <a:rPr lang="fr-FR" i="1" dirty="0"/>
              <a:t>Il est dix-sept heures.</a:t>
            </a:r>
            <a:br>
              <a:rPr lang="fr-FR" dirty="0"/>
            </a:br>
            <a:r>
              <a:rPr lang="fr-FR" i="1" dirty="0"/>
              <a:t>Il est dix-huit heures.</a:t>
            </a:r>
            <a:br>
              <a:rPr lang="fr-FR" dirty="0"/>
            </a:br>
            <a:r>
              <a:rPr lang="fr-FR" i="1" dirty="0"/>
              <a:t>Il est dix-neuf heures.</a:t>
            </a:r>
            <a:br>
              <a:rPr lang="fr-FR" dirty="0"/>
            </a:br>
            <a:r>
              <a:rPr lang="fr-FR" i="1" dirty="0"/>
              <a:t>Il est vingt heures.</a:t>
            </a:r>
            <a:br>
              <a:rPr lang="fr-FR" dirty="0"/>
            </a:br>
            <a:r>
              <a:rPr lang="fr-FR" i="1" dirty="0"/>
              <a:t>Il est vingt et une heures.</a:t>
            </a:r>
            <a:br>
              <a:rPr lang="fr-FR" dirty="0"/>
            </a:br>
            <a:r>
              <a:rPr lang="fr-FR" i="1" dirty="0"/>
              <a:t>Il est vingt-deux heures.</a:t>
            </a:r>
            <a:br>
              <a:rPr lang="fr-FR" dirty="0"/>
            </a:br>
            <a:r>
              <a:rPr lang="fr-FR" i="1" dirty="0"/>
              <a:t>Il est vingt-trois heures.</a:t>
            </a:r>
            <a:br>
              <a:rPr lang="fr-FR" dirty="0"/>
            </a:br>
            <a:r>
              <a:rPr lang="fr-FR" i="1" dirty="0"/>
              <a:t>Il est minuit.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B8C7570-3579-469A-A3F1-51ED6ADE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82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31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A969C44-4636-4EFD-A219-6281500C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30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</a:p>
        </p:txBody>
      </p:sp>
      <p:sp>
        <p:nvSpPr>
          <p:cNvPr id="22" name="Espaço Reservado para Conteúdo 2">
            <a:extLst>
              <a:ext uri="{FF2B5EF4-FFF2-40B4-BE49-F238E27FC236}">
                <a16:creationId xmlns:a16="http://schemas.microsoft.com/office/drawing/2014/main" id="{E341F6DC-0286-4AA5-84AA-3C96DE50A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i="1"/>
              <a:t>Il est une heure cinq.  -- 1:05</a:t>
            </a:r>
          </a:p>
          <a:p>
            <a:pPr marL="0" indent="0">
              <a:buNone/>
            </a:pPr>
            <a:br>
              <a:rPr lang="fr-FR"/>
            </a:br>
            <a:r>
              <a:rPr lang="fr-FR" i="1"/>
              <a:t>Il est une heure dix.  -- 1:10</a:t>
            </a:r>
          </a:p>
          <a:p>
            <a:pPr marL="0" indent="0">
              <a:buNone/>
            </a:pPr>
            <a:br>
              <a:rPr lang="fr-FR"/>
            </a:br>
            <a:r>
              <a:rPr lang="fr-FR" i="1"/>
              <a:t>Il est une heure quinze. / Il est une heure et quart.   -- 1:15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50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A969C44-4636-4EFD-A219-6281500C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30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1F6DC-0286-4AA5-84AA-3C96DE50A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i="1"/>
              <a:t>Il est une heure trente. / Il est une heure et demie. – 1:30</a:t>
            </a:r>
          </a:p>
          <a:p>
            <a:pPr marL="0" indent="0">
              <a:buNone/>
            </a:pPr>
            <a:br>
              <a:rPr lang="fr-FR"/>
            </a:br>
            <a:r>
              <a:rPr lang="fr-FR" i="1"/>
              <a:t>Il est une heure trente-cinq. / Il est deux heures moins vingt-cinq. – 1:35</a:t>
            </a:r>
          </a:p>
          <a:p>
            <a:pPr marL="0" indent="0">
              <a:buNone/>
            </a:pPr>
            <a:br>
              <a:rPr lang="fr-FR"/>
            </a:br>
            <a:r>
              <a:rPr lang="fr-FR" i="1"/>
              <a:t>Il est une heure quarante. / Il est deux heures moins vingt. – 1:40</a:t>
            </a:r>
          </a:p>
          <a:p>
            <a:pPr marL="0" indent="0">
              <a:buNone/>
            </a:pPr>
            <a:br>
              <a:rPr lang="fr-FR"/>
            </a:br>
            <a:r>
              <a:rPr lang="fr-FR" i="1"/>
              <a:t>Il est une heure quarante-cinq. / Il est deux heures moins le quart. –1:45</a:t>
            </a:r>
          </a:p>
          <a:p>
            <a:pPr marL="0" indent="0">
              <a:buNone/>
            </a:pPr>
            <a:br>
              <a:rPr lang="fr-FR"/>
            </a:br>
            <a:r>
              <a:rPr lang="fr-FR" i="1"/>
              <a:t>Il est une heure cinquante. / Il est deux heures moins dix. –1:50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4208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A969C44-4636-4EFD-A219-6281500C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30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1F6DC-0286-4AA5-84AA-3C96DE50A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fr-FR" b="1">
                <a:latin typeface="Lato" panose="020F0502020204030203" pitchFamily="34" charset="0"/>
              </a:rPr>
              <a:t>Indicateurs de temps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>
                <a:latin typeface="Lato" panose="020F0502020204030203" pitchFamily="34" charset="0"/>
              </a:rPr>
              <a:t>de</a:t>
            </a:r>
            <a:r>
              <a:rPr lang="fr-FR">
                <a:latin typeface="Lato" panose="020F0502020204030203" pitchFamily="34" charset="0"/>
              </a:rPr>
              <a:t> 8 heures </a:t>
            </a:r>
            <a:r>
              <a:rPr lang="fr-FR" b="1">
                <a:latin typeface="Lato" panose="020F0502020204030203" pitchFamily="34" charset="0"/>
              </a:rPr>
              <a:t>à</a:t>
            </a:r>
            <a:r>
              <a:rPr lang="fr-FR">
                <a:latin typeface="Lato" panose="020F0502020204030203" pitchFamily="34" charset="0"/>
              </a:rPr>
              <a:t> 10 heures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>
                <a:latin typeface="Lato" panose="020F0502020204030203" pitchFamily="34" charset="0"/>
              </a:rPr>
              <a:t>du</a:t>
            </a:r>
            <a:r>
              <a:rPr lang="fr-FR">
                <a:latin typeface="Lato" panose="020F0502020204030203" pitchFamily="34" charset="0"/>
              </a:rPr>
              <a:t> lundi </a:t>
            </a:r>
            <a:r>
              <a:rPr lang="fr-FR" b="1">
                <a:latin typeface="Lato" panose="020F0502020204030203" pitchFamily="34" charset="0"/>
              </a:rPr>
              <a:t>au</a:t>
            </a:r>
            <a:r>
              <a:rPr lang="fr-FR">
                <a:latin typeface="Lato" panose="020F0502020204030203" pitchFamily="34" charset="0"/>
              </a:rPr>
              <a:t> samedi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>
                <a:latin typeface="Lato" panose="020F0502020204030203" pitchFamily="34" charset="0"/>
              </a:rPr>
              <a:t>du</a:t>
            </a:r>
            <a:r>
              <a:rPr lang="fr-FR">
                <a:latin typeface="Lato" panose="020F0502020204030203" pitchFamily="34" charset="0"/>
              </a:rPr>
              <a:t> 22 décembre </a:t>
            </a:r>
            <a:r>
              <a:rPr lang="fr-FR" b="1">
                <a:latin typeface="Lato" panose="020F0502020204030203" pitchFamily="34" charset="0"/>
              </a:rPr>
              <a:t>au</a:t>
            </a:r>
            <a:r>
              <a:rPr lang="fr-FR">
                <a:latin typeface="Lato" panose="020F0502020204030203" pitchFamily="34" charset="0"/>
              </a:rPr>
              <a:t> 27 janvier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>
                <a:latin typeface="Lato" panose="020F0502020204030203" pitchFamily="34" charset="0"/>
              </a:rPr>
              <a:t>de</a:t>
            </a:r>
            <a:r>
              <a:rPr lang="fr-FR">
                <a:latin typeface="Lato" panose="020F0502020204030203" pitchFamily="34" charset="0"/>
              </a:rPr>
              <a:t> janvier </a:t>
            </a:r>
            <a:r>
              <a:rPr lang="fr-FR" b="1">
                <a:latin typeface="Lato" panose="020F0502020204030203" pitchFamily="34" charset="0"/>
              </a:rPr>
              <a:t>à</a:t>
            </a:r>
            <a:r>
              <a:rPr lang="fr-FR">
                <a:latin typeface="Lato" panose="020F0502020204030203" pitchFamily="34" charset="0"/>
              </a:rPr>
              <a:t> février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>
                <a:latin typeface="Lato" panose="020F0502020204030203" pitchFamily="34" charset="0"/>
              </a:rPr>
              <a:t>à partir de</a:t>
            </a:r>
            <a:r>
              <a:rPr lang="fr-FR">
                <a:latin typeface="Lato" panose="020F0502020204030203" pitchFamily="34" charset="0"/>
              </a:rPr>
              <a:t> 9 heures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>
                <a:latin typeface="Lato" panose="020F0502020204030203" pitchFamily="34" charset="0"/>
              </a:rPr>
              <a:t>jusqu’à</a:t>
            </a:r>
            <a:r>
              <a:rPr lang="fr-FR">
                <a:latin typeface="Lato" panose="020F0502020204030203" pitchFamily="34" charset="0"/>
              </a:rPr>
              <a:t> 11 heures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>
                <a:latin typeface="Lato" panose="020F0502020204030203" pitchFamily="34" charset="0"/>
              </a:rPr>
              <a:t>en mai, en juillet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>
                <a:latin typeface="Lato" panose="020F0502020204030203" pitchFamily="34" charset="0"/>
              </a:rPr>
              <a:t>le 29 juillet 2019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5263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80CA0CCF-A4B9-4EED-9E2C-EBC71C57FF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15000"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1120" r="1" b="4514"/>
          <a:stretch/>
        </p:blipFill>
        <p:spPr>
          <a:xfrm>
            <a:off x="20" y="-1"/>
            <a:ext cx="1219198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pt-BR"/>
              <a:t>Cours de Français – Niveau Débutant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9FE742-1A27-4AEF-B5F0-F8C383EAB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1F6DC-0286-4AA5-84AA-3C96DE50A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195481"/>
          </a:xfrm>
        </p:spPr>
        <p:txBody>
          <a:bodyPr anchor="ctr">
            <a:normAutofit/>
          </a:bodyPr>
          <a:lstStyle/>
          <a:p>
            <a:r>
              <a:rPr lang="fr-FR"/>
              <a:t>Quelle heure est-il ?</a:t>
            </a:r>
          </a:p>
          <a:p>
            <a:r>
              <a:rPr lang="fr-FR"/>
              <a:t>→ Il est 10 heures.</a:t>
            </a:r>
          </a:p>
          <a:p>
            <a:pPr marL="0" indent="0">
              <a:buNone/>
            </a:pPr>
            <a:r>
              <a:rPr lang="fr-FR"/>
              <a:t> </a:t>
            </a:r>
          </a:p>
          <a:p>
            <a:r>
              <a:rPr lang="fr-FR"/>
              <a:t>– Il est quelle heure ?</a:t>
            </a:r>
          </a:p>
          <a:p>
            <a:r>
              <a:rPr lang="fr-FR"/>
              <a:t>→ Il est dix heures.</a:t>
            </a:r>
          </a:p>
          <a:p>
            <a:pPr marL="0" indent="0">
              <a:buNone/>
            </a:pPr>
            <a:r>
              <a:rPr lang="fr-FR"/>
              <a:t> </a:t>
            </a:r>
          </a:p>
          <a:p>
            <a:r>
              <a:rPr lang="fr-FR"/>
              <a:t>Le cours commence </a:t>
            </a:r>
            <a:r>
              <a:rPr lang="fr-FR" b="1"/>
              <a:t>à</a:t>
            </a:r>
            <a:r>
              <a:rPr lang="fr-FR"/>
              <a:t> quelle heure ?</a:t>
            </a:r>
          </a:p>
          <a:p>
            <a:r>
              <a:rPr lang="fr-FR"/>
              <a:t>→ Le cours commence </a:t>
            </a:r>
            <a:r>
              <a:rPr lang="fr-FR" b="1"/>
              <a:t>à</a:t>
            </a:r>
            <a:r>
              <a:rPr lang="fr-FR"/>
              <a:t> 16 heures.</a:t>
            </a:r>
          </a:p>
          <a:p>
            <a:pPr marL="0" indent="0">
              <a:buNone/>
            </a:pPr>
            <a:r>
              <a:rPr lang="fr-FR"/>
              <a:t> 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A969C44-4636-4EFD-A219-6281500C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30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B8A4AC4-8BE8-4F9E-B5E1-721018099A74}"/>
              </a:ext>
            </a:extLst>
          </p:cNvPr>
          <p:cNvSpPr txBox="1"/>
          <p:nvPr/>
        </p:nvSpPr>
        <p:spPr>
          <a:xfrm>
            <a:off x="9210094" y="6657944"/>
            <a:ext cx="298190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t-BR" sz="700">
                <a:solidFill>
                  <a:srgbClr val="FFFFFF"/>
                </a:solidFill>
                <a:hlinkClick r:id="rId4" tooltip="https://gartic.com.br/luisgontijo/desenho-jogo/relogio-de-puls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Esta Foto</a:t>
            </a:r>
            <a:r>
              <a:rPr lang="pt-BR" sz="700">
                <a:solidFill>
                  <a:srgbClr val="FFFFFF"/>
                </a:solidFill>
              </a:rPr>
              <a:t> de Autor Desconhecido está licenciado em </a:t>
            </a:r>
            <a:r>
              <a:rPr lang="pt-BR" sz="700">
                <a:solidFill>
                  <a:srgbClr val="FFFFFF"/>
                </a:solidFill>
                <a:hlinkClick r:id="rId5" tooltip="https://creativecommons.org/licenses/by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endParaRPr lang="pt-BR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04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1">
            <a:extLst>
              <a:ext uri="{FF2B5EF4-FFF2-40B4-BE49-F238E27FC236}">
                <a16:creationId xmlns:a16="http://schemas.microsoft.com/office/drawing/2014/main" id="{B87E4204-E93C-417B-9ED0-F81552DE8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3">
            <a:extLst>
              <a:ext uri="{FF2B5EF4-FFF2-40B4-BE49-F238E27FC236}">
                <a16:creationId xmlns:a16="http://schemas.microsoft.com/office/drawing/2014/main" id="{068E4A00-82CC-4AD0-B631-F820AEE40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Freeform 7">
            <a:extLst>
              <a:ext uri="{FF2B5EF4-FFF2-40B4-BE49-F238E27FC236}">
                <a16:creationId xmlns:a16="http://schemas.microsoft.com/office/drawing/2014/main" id="{463665DF-25B8-4EE2-8F85-921EF38BE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 useBgFill="1">
        <p:nvSpPr>
          <p:cNvPr id="33" name="Freeform: Shape 27">
            <a:extLst>
              <a:ext uri="{FF2B5EF4-FFF2-40B4-BE49-F238E27FC236}">
                <a16:creationId xmlns:a16="http://schemas.microsoft.com/office/drawing/2014/main" id="{B3378DC2-950E-4B63-B833-32DE4719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1F6DC-0286-4AA5-84AA-3C96DE50A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548281"/>
            <a:ext cx="7153602" cy="3658689"/>
          </a:xfrm>
        </p:spPr>
        <p:txBody>
          <a:bodyPr>
            <a:norm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r>
              <a:rPr lang="pt-BR"/>
              <a:t>Situer dans le temps : l’heure / expressions de temps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3B07C1F-E1BD-46C9-B148-19F0BC7D0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30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D0BFA656-CFFF-4BCC-9A16-90BD1AB38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9872" y="2672454"/>
            <a:ext cx="3413671" cy="341367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765507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37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7" name="Rectangle 41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ACE3967-0489-4FCD-B458-9F99E8A31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30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79FAE212-0249-41C5-868E-081B0C89D7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305258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336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2026345-4777-46AD-AA23-DB09CD03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30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89E26099-B38B-4644-A09A-187958B36A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955737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4920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C0848F-879E-43E0-B77E-47CDFF532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8250" y="6359311"/>
            <a:ext cx="4206240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30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8D12E6BF-B9B3-4705-9D26-3D2080B5AF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528627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244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063417"/>
            <a:ext cx="3505495" cy="4675396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E83B33E-EA57-44AE-AA19-DE6E00929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83861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30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47CC3122-1C4F-4957-9B4D-2657780AA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566487"/>
              </p:ext>
            </p:extLst>
          </p:nvPr>
        </p:nvGraphicFramePr>
        <p:xfrm>
          <a:off x="5608638" y="965200"/>
          <a:ext cx="5614987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1446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2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41CFA59-8D2E-4506-851A-2152FCDF0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1176" y="6355080"/>
            <a:ext cx="3987136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30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1F6DC-0286-4AA5-84AA-3C96DE50A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pt-BR" dirty="0"/>
              <a:t>D’</a:t>
            </a:r>
            <a:r>
              <a:rPr lang="pt-BR" dirty="0" err="1"/>
              <a:t>habitude</a:t>
            </a:r>
            <a:r>
              <a:rPr lang="pt-BR" dirty="0"/>
              <a:t>, </a:t>
            </a:r>
            <a:r>
              <a:rPr lang="pt-BR" dirty="0" err="1"/>
              <a:t>je</a:t>
            </a:r>
            <a:r>
              <a:rPr lang="pt-BR" dirty="0"/>
              <a:t> fait </a:t>
            </a:r>
            <a:r>
              <a:rPr lang="pt-BR" dirty="0" err="1"/>
              <a:t>mon</a:t>
            </a:r>
            <a:r>
              <a:rPr lang="pt-BR" dirty="0"/>
              <a:t> </a:t>
            </a:r>
            <a:r>
              <a:rPr lang="pt-BR" dirty="0" err="1"/>
              <a:t>petit</a:t>
            </a:r>
            <a:r>
              <a:rPr lang="pt-BR" dirty="0"/>
              <a:t> </a:t>
            </a:r>
            <a:r>
              <a:rPr lang="pt-BR" dirty="0" err="1"/>
              <a:t>déjeuner</a:t>
            </a:r>
            <a:r>
              <a:rPr lang="pt-BR" dirty="0"/>
              <a:t> </a:t>
            </a:r>
            <a:r>
              <a:rPr lang="pt-BR" b="1" dirty="0"/>
              <a:t>pendant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matin</a:t>
            </a:r>
            <a:r>
              <a:rPr lang="pt-BR" dirty="0"/>
              <a:t>.</a:t>
            </a:r>
          </a:p>
          <a:p>
            <a:r>
              <a:rPr lang="pt-BR" b="1" dirty="0"/>
              <a:t>Plus </a:t>
            </a:r>
            <a:r>
              <a:rPr lang="pt-BR" b="1" dirty="0" err="1"/>
              <a:t>tard</a:t>
            </a:r>
            <a:r>
              <a:rPr lang="pt-BR" dirty="0"/>
              <a:t>, </a:t>
            </a:r>
            <a:r>
              <a:rPr lang="pt-BR" dirty="0" err="1"/>
              <a:t>je</a:t>
            </a:r>
            <a:r>
              <a:rPr lang="pt-BR" dirty="0"/>
              <a:t> te visite chez </a:t>
            </a:r>
            <a:r>
              <a:rPr lang="pt-BR" dirty="0" err="1"/>
              <a:t>toi</a:t>
            </a:r>
            <a:r>
              <a:rPr lang="pt-BR" dirty="0"/>
              <a:t>.</a:t>
            </a:r>
          </a:p>
          <a:p>
            <a:pPr fontAlgn="base"/>
            <a:r>
              <a:rPr lang="fr-FR" b="1" dirty="0"/>
              <a:t>Depuis</a:t>
            </a:r>
            <a:r>
              <a:rPr lang="fr-FR" dirty="0"/>
              <a:t> quand étudiez-vous le français ?</a:t>
            </a:r>
          </a:p>
          <a:p>
            <a:pPr fontAlgn="base"/>
            <a:r>
              <a:rPr lang="fr-FR" dirty="0"/>
              <a:t>J’étudie le français </a:t>
            </a:r>
            <a:r>
              <a:rPr lang="fr-FR" b="1" dirty="0"/>
              <a:t>depuis</a:t>
            </a:r>
            <a:r>
              <a:rPr lang="fr-FR" dirty="0"/>
              <a:t> 3 ans.</a:t>
            </a:r>
          </a:p>
          <a:p>
            <a:pPr fontAlgn="base"/>
            <a:r>
              <a:rPr lang="fr-FR" dirty="0"/>
              <a:t>J’étudie le français </a:t>
            </a:r>
            <a:r>
              <a:rPr lang="fr-FR" b="1" dirty="0"/>
              <a:t>depuis</a:t>
            </a:r>
            <a:r>
              <a:rPr lang="fr-FR" dirty="0"/>
              <a:t> 2009.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4384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1454964"/>
            <a:ext cx="3339281" cy="330884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/>
              <a:t>Cours de Français – Niveau Débutant</a:t>
            </a: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A978F55A-DB02-4ED7-9281-5BF09A3D1F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r="-2" b="9252"/>
          <a:stretch/>
        </p:blipFill>
        <p:spPr>
          <a:xfrm>
            <a:off x="4634682" y="10"/>
            <a:ext cx="7557319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FEFF673-A9DE-416D-A04E-1D5090454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7F1A127-957C-4D05-A435-3D4E83D9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6" y="6355080"/>
            <a:ext cx="3422034" cy="3048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b="0" i="0" kern="12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aula 30</a:t>
            </a:r>
          </a:p>
        </p:txBody>
      </p:sp>
    </p:spTree>
    <p:extLst>
      <p:ext uri="{BB962C8B-B14F-4D97-AF65-F5344CB8AC3E}">
        <p14:creationId xmlns:p14="http://schemas.microsoft.com/office/powerpoint/2010/main" val="3938317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3CDE2-F81C-4C83-AC10-E9838EA5F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1F6DC-0286-4AA5-84AA-3C96DE50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Il est une heure.                              </a:t>
            </a:r>
            <a:br>
              <a:rPr lang="fr-FR" dirty="0"/>
            </a:br>
            <a:r>
              <a:rPr lang="fr-FR" i="1" dirty="0"/>
              <a:t>Il est deux heures.</a:t>
            </a:r>
            <a:br>
              <a:rPr lang="fr-FR" dirty="0"/>
            </a:br>
            <a:r>
              <a:rPr lang="fr-FR" i="1" dirty="0"/>
              <a:t>Il est trois heures.</a:t>
            </a:r>
            <a:br>
              <a:rPr lang="fr-FR" dirty="0"/>
            </a:br>
            <a:r>
              <a:rPr lang="fr-FR" i="1" dirty="0"/>
              <a:t>Il est quatre heures.</a:t>
            </a:r>
            <a:br>
              <a:rPr lang="fr-FR" dirty="0"/>
            </a:br>
            <a:r>
              <a:rPr lang="fr-FR" i="1" dirty="0"/>
              <a:t>Il est cinq heures.</a:t>
            </a:r>
            <a:br>
              <a:rPr lang="fr-FR" dirty="0"/>
            </a:br>
            <a:r>
              <a:rPr lang="fr-FR" i="1" dirty="0"/>
              <a:t>Il est six heures.</a:t>
            </a:r>
            <a:br>
              <a:rPr lang="fr-FR" dirty="0"/>
            </a:br>
            <a:r>
              <a:rPr lang="fr-FR" i="1" dirty="0"/>
              <a:t>Il est sept heures.</a:t>
            </a:r>
            <a:br>
              <a:rPr lang="fr-FR" dirty="0"/>
            </a:br>
            <a:r>
              <a:rPr lang="fr-FR" i="1" dirty="0"/>
              <a:t>Il est huit heures.</a:t>
            </a:r>
            <a:br>
              <a:rPr lang="fr-FR" dirty="0"/>
            </a:br>
            <a:r>
              <a:rPr lang="fr-FR" i="1" dirty="0"/>
              <a:t>Il est neuf heures.</a:t>
            </a:r>
            <a:br>
              <a:rPr lang="fr-FR" dirty="0"/>
            </a:br>
            <a:r>
              <a:rPr lang="fr-FR" i="1" dirty="0"/>
              <a:t>Il est dix heures.</a:t>
            </a:r>
            <a:br>
              <a:rPr lang="fr-FR" dirty="0"/>
            </a:br>
            <a:r>
              <a:rPr lang="fr-FR" i="1" dirty="0"/>
              <a:t>Il est onze heures.</a:t>
            </a:r>
            <a:br>
              <a:rPr lang="fr-FR" dirty="0"/>
            </a:br>
            <a:r>
              <a:rPr lang="fr-FR" i="1" dirty="0"/>
              <a:t>Il est midi.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34AFC2B-A172-4C5F-8B05-16EB45E7D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5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Lato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2019-07-29T21:51:18Z</dcterms:created>
  <dcterms:modified xsi:type="dcterms:W3CDTF">2019-07-29T21:51:37Z</dcterms:modified>
</cp:coreProperties>
</file>