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2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1D13D-2533-4EA2-9EA1-E207D3298C76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2B7DC-AD47-44C2-AF0B-D85A78E232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4527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36144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9D62B3-ACD2-46A3-98EC-796E07E6E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77452B7-6896-4C09-B6D1-D65861F9D6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A01A41-C5B9-472B-BC0C-3D3402405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87E7C-B67E-499C-878B-F8A3DE47DF83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B9E81B-EFB7-4193-BA67-85F9F33C0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1F63167-CA37-4835-A3FA-E1C70CD88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89E1-FBEF-43CF-AF1F-E9E204DCA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41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B28D75-0196-4477-8A64-F4C58F214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144B0B-B8C3-40D0-8936-9A4D899E8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537C64-3356-4AB2-B73A-97BABFD54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87E7C-B67E-499C-878B-F8A3DE47DF83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45190F-63D2-49C2-B213-0339E8A56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A8F6A0-1ED5-4A15-912E-A30353F58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89E1-FBEF-43CF-AF1F-E9E204DCA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611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DD70C85-DBEF-4EC7-A961-E59E9B545C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6E9E5CF-558A-4CC0-A823-60A09F5EFB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BFB9F4-DAB5-4772-9CBE-1A9640D0F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87E7C-B67E-499C-878B-F8A3DE47DF83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203FE90-E8B1-4B1F-86B9-6381F6DBF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4D78A55-76F0-48E9-9453-477D16A54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89E1-FBEF-43CF-AF1F-E9E204DCA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9826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3D602A-607B-491B-83E0-2B2AB693B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703892-C069-405D-9259-CBE0200BB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AC7786-F73B-4EA5-9B9B-5F051E2CB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87E7C-B67E-499C-878B-F8A3DE47DF83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E3FE6F-834E-4AFC-AF87-8A51F8CDE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3C4A676-9F1E-4A6F-9995-53E4E3F47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89E1-FBEF-43CF-AF1F-E9E204DCA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4486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041279-3FD1-4B0B-960D-01D9C0F06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FACB69F-927B-4019-9B72-339466DF86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773E45-1F45-450D-92D0-3A43A7DAC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87E7C-B67E-499C-878B-F8A3DE47DF83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66BF50B-5795-48EB-A08B-EECE4AB5F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22D6D3E-CAF3-45AE-918E-7CC9F7887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89E1-FBEF-43CF-AF1F-E9E204DCA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339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153477-9DFF-4DDC-9D81-E05A7CE28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013BEE-D021-4596-94BB-EFE21DC9A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464AEB6-646E-432F-A1F2-CB69B95DA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555F91B-C29E-4D2E-9385-68D1744FB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87E7C-B67E-499C-878B-F8A3DE47DF83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DDC075D-500E-4E3F-B91B-FC1C879EC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C09270-C5E5-44AD-B5A1-8D8E3EA5E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89E1-FBEF-43CF-AF1F-E9E204DCA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6054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3B0BCB-30C5-43E5-B069-A21B3C64A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B75D172-15C8-48CC-B936-E838611C6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5AF5935-A1B0-4126-9E51-1612272912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EA5B60B-7982-4C66-9697-B5B8BAF088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2800121-D261-48BC-B1D7-1E1C647C20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4D8C7B3-2245-452F-80A8-ED64A4044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87E7C-B67E-499C-878B-F8A3DE47DF83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8ED88D2-7A1A-4C77-B0A6-B27B24129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AC763D0-ED68-4015-B013-85346D693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89E1-FBEF-43CF-AF1F-E9E204DCA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5225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8E7C86-5894-4709-8A99-13BCE7B0B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1E9CD60-3639-4E91-9A3E-DAB3B2113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87E7C-B67E-499C-878B-F8A3DE47DF83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0E8F45A-A619-4A53-836F-E1E7BAFF8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B6054F7-4804-43C8-8201-7CED3AAAE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89E1-FBEF-43CF-AF1F-E9E204DCA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2406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62A0318-156E-42CF-A457-0F9820512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87E7C-B67E-499C-878B-F8A3DE47DF83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2FB3500-A10D-4CA2-BC04-E0B4669E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F9F556B-F58C-40D1-8D60-8CAE9F94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89E1-FBEF-43CF-AF1F-E9E204DCA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5721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5B8E1D-EF4B-4CC3-8477-FC9355DFA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BA79E34-C337-4FD3-B8AA-F8F8EE48E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FDCF9D6-3B1F-4538-BE92-33D200F23F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00D7046-1633-4572-8423-96FBCE6CD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87E7C-B67E-499C-878B-F8A3DE47DF83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0172C7-489C-40C5-923C-9E08765DC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823E45-8D1A-4655-882C-85249F5C5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89E1-FBEF-43CF-AF1F-E9E204DCA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678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F8A5EE-C00D-49B2-8391-FB1D8A0C2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A470716-23E4-44F4-9367-1AE5CE9CE6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FD3CBE7-9184-4431-9068-BBC85565A5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4287B86-303F-4871-B383-6F627531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87E7C-B67E-499C-878B-F8A3DE47DF83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17EC622-1233-44FD-BB3B-2EDDBAE93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CB359C0-ACF8-45AF-A7FC-71C303762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89E1-FBEF-43CF-AF1F-E9E204DCA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5930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6B65E4B-56E6-439E-9525-0A16CF42B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D931E0-EAD5-4E44-9AC2-7785A55FA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54F219-322F-48B6-A5FC-1D3B1B44A5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87E7C-B67E-499C-878B-F8A3DE47DF83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124599-8220-4E53-9B5E-77B4423E6A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5F65A05-A6DF-4B59-94BC-AB0E44A8E1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D89E1-FBEF-43CF-AF1F-E9E204DCA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14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quiz-tree.com/TOEFL_TOEFL-Vocabulary_8imageXML.html?subjPage=TOEFL_main&amp;tableID=1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s://continuingstudies.uvic.ca/elc/studyzone/490/wchild/wchild18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s://forms.gle/GbDxo2gYh25uwozw5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13" name="Caixa de texto 1">
            <a:extLst>
              <a:ext uri="{FF2B5EF4-FFF2-40B4-BE49-F238E27FC236}">
                <a16:creationId xmlns:a16="http://schemas.microsoft.com/office/drawing/2014/main" id="{4E436417-E630-284F-A268-52D558370857}"/>
              </a:ext>
            </a:extLst>
          </p:cNvPr>
          <p:cNvSpPr txBox="1"/>
          <p:nvPr/>
        </p:nvSpPr>
        <p:spPr>
          <a:xfrm>
            <a:off x="850185" y="738390"/>
            <a:ext cx="7008711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pt-BR" sz="2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Advanced</a:t>
            </a:r>
            <a:r>
              <a:rPr lang="pt-BR" sz="2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</a:t>
            </a:r>
            <a:r>
              <a:rPr lang="pt-BR" sz="2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Linking</a:t>
            </a:r>
            <a:r>
              <a:rPr lang="pt-BR" sz="2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</a:t>
            </a:r>
            <a:r>
              <a:rPr lang="pt-BR" sz="2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words</a:t>
            </a:r>
            <a:r>
              <a:rPr lang="pt-BR" sz="2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Aula 15 - 08.03.2021</a:t>
            </a:r>
          </a:p>
        </p:txBody>
      </p:sp>
      <p:sp>
        <p:nvSpPr>
          <p:cNvPr id="14" name="Retângulo 7">
            <a:extLst>
              <a:ext uri="{FF2B5EF4-FFF2-40B4-BE49-F238E27FC236}">
                <a16:creationId xmlns:a16="http://schemas.microsoft.com/office/drawing/2014/main" id="{60EDE8E9-EB55-5A46-9F97-A604AA09E8FD}"/>
              </a:ext>
            </a:extLst>
          </p:cNvPr>
          <p:cNvSpPr/>
          <p:nvPr/>
        </p:nvSpPr>
        <p:spPr>
          <a:xfrm>
            <a:off x="1550248" y="1836018"/>
            <a:ext cx="6947155" cy="461664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Watch new lesson.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r>
              <a:rPr lang="en-US" sz="1500" dirty="0">
                <a:hlinkClick r:id="rId4"/>
              </a:rPr>
              <a:t>https://forms.gle/GbDxo2gYh25uwozw5</a:t>
            </a:r>
            <a:r>
              <a:rPr lang="en-US" sz="1500" dirty="0"/>
              <a:t> Do homework from lesson Module 03 lesson 16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>
                <a:hlinkClick r:id="rId5"/>
              </a:rPr>
              <a:t>https://continuingstudies.uvic.ca/elc/studyzone/490/wchild/wchild18</a:t>
            </a:r>
            <a:r>
              <a:rPr lang="en-US" sz="1500" dirty="0"/>
              <a:t> Listen and do exercises</a:t>
            </a:r>
          </a:p>
          <a:p>
            <a:endParaRPr lang="en-US" sz="1500" dirty="0"/>
          </a:p>
          <a:p>
            <a:r>
              <a:rPr lang="en-US" sz="1500" dirty="0">
                <a:hlinkClick r:id="rId6"/>
              </a:rPr>
              <a:t>http://www.quiz-tree.com/TOEFL_TOEFL-Vocabulary_8imageXML.html?subjPage=TOEFL_main&amp;tableID=1</a:t>
            </a:r>
            <a:r>
              <a:rPr lang="en-US" sz="1500" dirty="0"/>
              <a:t> some vocab practice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/>
              <a:t>Listen to Telegram audio, do questions and write any new vocab.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/>
              <a:t>Watch a film in English without subtitles.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Revise </a:t>
            </a:r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any vocab from the week 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FD9ADE84-03A1-4F44-9BA8-29BB989711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2180" y="4598880"/>
            <a:ext cx="434546" cy="434546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1C4362B1-112F-974D-B2EF-3C8E3A87BCE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0186" y="1760400"/>
            <a:ext cx="434546" cy="434546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DA08DB5F-733D-D74D-8C39-4AF9B63C62B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B7FFC596-561A-BE48-9C98-D75C07AA2C4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A0ABD62F-3BAF-F144-8B11-CFB9C2AB53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0110" y="3889260"/>
            <a:ext cx="434546" cy="434546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low confidence">
            <a:extLst>
              <a:ext uri="{FF2B5EF4-FFF2-40B4-BE49-F238E27FC236}">
                <a16:creationId xmlns:a16="http://schemas.microsoft.com/office/drawing/2014/main" id="{26BCBD5B-56BF-2E4C-859C-D1AB253B22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4122" y="2470020"/>
            <a:ext cx="434546" cy="434546"/>
          </a:xfrm>
          <a:prstGeom prst="rect">
            <a:avLst/>
          </a:prstGeom>
        </p:spPr>
      </p:pic>
      <p:pic>
        <p:nvPicPr>
          <p:cNvPr id="21" name="Picture 20" descr="Shape&#10;&#10;Description automatically generated with low confidence">
            <a:extLst>
              <a:ext uri="{FF2B5EF4-FFF2-40B4-BE49-F238E27FC236}">
                <a16:creationId xmlns:a16="http://schemas.microsoft.com/office/drawing/2014/main" id="{1F175FDD-2655-574D-91C4-B17E06F09EF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6752" y="3179640"/>
            <a:ext cx="434546" cy="434546"/>
          </a:xfrm>
          <a:prstGeom prst="rect">
            <a:avLst/>
          </a:prstGeom>
        </p:spPr>
      </p:pic>
      <p:pic>
        <p:nvPicPr>
          <p:cNvPr id="22" name="Imagem 3" descr="Business handshake">
            <a:extLst>
              <a:ext uri="{FF2B5EF4-FFF2-40B4-BE49-F238E27FC236}">
                <a16:creationId xmlns:a16="http://schemas.microsoft.com/office/drawing/2014/main" id="{AFE9CC16-F62D-E242-AC8A-82A1027F8446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9201600" y="2210620"/>
            <a:ext cx="2700000" cy="1799560"/>
          </a:xfrm>
          <a:prstGeom prst="rect">
            <a:avLst/>
          </a:prstGeom>
        </p:spPr>
      </p:pic>
      <p:sp>
        <p:nvSpPr>
          <p:cNvPr id="23" name="Oval 123">
            <a:extLst>
              <a:ext uri="{FF2B5EF4-FFF2-40B4-BE49-F238E27FC236}">
                <a16:creationId xmlns:a16="http://schemas.microsoft.com/office/drawing/2014/main" id="{C9D3657D-A355-324E-B9D0-7B19A20CD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4677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152</Words>
  <Application>Microsoft Office PowerPoint</Application>
  <PresentationFormat>Widescreen</PresentationFormat>
  <Paragraphs>31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User</cp:lastModifiedBy>
  <cp:revision>4</cp:revision>
  <dcterms:created xsi:type="dcterms:W3CDTF">2021-03-08T19:38:33Z</dcterms:created>
  <dcterms:modified xsi:type="dcterms:W3CDTF">2021-03-08T20:04:09Z</dcterms:modified>
</cp:coreProperties>
</file>