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1D13D-2533-4EA2-9EA1-E207D3298C76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2B7DC-AD47-44C2-AF0B-D85A78E232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52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D62B3-ACD2-46A3-98EC-796E07E6E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7452B7-6896-4C09-B6D1-D65861F9D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A01A41-C5B9-472B-BC0C-3D340240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B9E81B-EFB7-4193-BA67-85F9F33C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F63167-CA37-4835-A3FA-E1C70CD8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1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28D75-0196-4477-8A64-F4C58F214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144B0B-B8C3-40D0-8936-9A4D899E8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537C64-3356-4AB2-B73A-97BABFD5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45190F-63D2-49C2-B213-0339E8A5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A8F6A0-1ED5-4A15-912E-A30353F5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11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D70C85-DBEF-4EC7-A961-E59E9B545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E9E5CF-558A-4CC0-A823-60A09F5EF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BFB9F4-DAB5-4772-9CBE-1A9640D0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03FE90-E8B1-4B1F-86B9-6381F6DB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D78A55-76F0-48E9-9453-477D16A5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82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D602A-607B-491B-83E0-2B2AB693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703892-C069-405D-9259-CBE0200BB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AC7786-F73B-4EA5-9B9B-5F051E2C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3FE6F-834E-4AFC-AF87-8A51F8CD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C4A676-9F1E-4A6F-9995-53E4E3F4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48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41279-3FD1-4B0B-960D-01D9C0F0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ACB69F-927B-4019-9B72-339466DF8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773E45-1F45-450D-92D0-3A43A7DA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6BF50B-5795-48EB-A08B-EECE4AB5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2D6D3E-CAF3-45AE-918E-7CC9F788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39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53477-9DFF-4DDC-9D81-E05A7CE2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013BEE-D021-4596-94BB-EFE21DC9A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64AEB6-646E-432F-A1F2-CB69B95DA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55F91B-C29E-4D2E-9385-68D1744F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DC075D-500E-4E3F-B91B-FC1C879E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09270-C5E5-44AD-B5A1-8D8E3EA5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05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B0BCB-30C5-43E5-B069-A21B3C64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75D172-15C8-48CC-B936-E838611C6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AF5935-A1B0-4126-9E51-161227291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EA5B60B-7982-4C66-9697-B5B8BAF08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2800121-D261-48BC-B1D7-1E1C647C2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4D8C7B3-2245-452F-80A8-ED64A4044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8ED88D2-7A1A-4C77-B0A6-B27B2412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AC763D0-ED68-4015-B013-85346D69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22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E7C86-5894-4709-8A99-13BCE7B0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1E9CD60-3639-4E91-9A3E-DAB3B211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0E8F45A-A619-4A53-836F-E1E7BAFF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6054F7-4804-43C8-8201-7CED3AAA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40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62A0318-156E-42CF-A457-0F982051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2FB3500-A10D-4CA2-BC04-E0B4669E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9F556B-F58C-40D1-8D60-8CAE9F94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72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B8E1D-EF4B-4CC3-8477-FC9355DFA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A79E34-C337-4FD3-B8AA-F8F8EE48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DCF9D6-3B1F-4538-BE92-33D200F23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0D7046-1633-4572-8423-96FBCE6C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0172C7-489C-40C5-923C-9E08765D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823E45-8D1A-4655-882C-85249F5C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78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8A5EE-C00D-49B2-8391-FB1D8A0C2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A470716-23E4-44F4-9367-1AE5CE9CE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D3CBE7-9184-4431-9068-BBC85565A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287B86-303F-4871-B383-6F627531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7EC622-1233-44FD-BB3B-2EDDBAE9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B359C0-ACF8-45AF-A7FC-71C30376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93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B65E4B-56E6-439E-9525-0A16CF42B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D931E0-EAD5-4E44-9AC2-7785A55FA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54F219-322F-48B6-A5FC-1D3B1B44A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7E7C-B67E-499C-878B-F8A3DE47DF83}" type="datetimeFigureOut">
              <a:rPr lang="pt-BR" smtClean="0"/>
              <a:t>08/03/2021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124599-8220-4E53-9B5E-77B4423E6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F65A05-A6DF-4B59-94BC-AB0E44A8E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89E1-FBEF-43CF-AF1F-E9E204DC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1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quiz-tree.com/TOEFL_TOEFL-Vocabulary_8imageXML.html?subjPage=TOEFL_main&amp;tableID=1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continuingstudies.uvic.ca/elc/studyzone/490/wchild/wchild18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forms.gle/GbDxo2gYh25uwozw5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50185" y="738390"/>
            <a:ext cx="700871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Linking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words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15 - 08.03.2021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836018"/>
            <a:ext cx="6947155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>
                <a:hlinkClick r:id="rId4"/>
              </a:rPr>
              <a:t>https://forms.gle/GbDxo2gYh25uwozw5</a:t>
            </a:r>
            <a:r>
              <a:rPr lang="en-US" sz="1500" dirty="0"/>
              <a:t> Do homework from lesson Module 03 lesson 16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https://continuingstudies.uvic.ca/elc/studyzone/490/wchild/wchild18</a:t>
            </a:r>
            <a:r>
              <a:rPr lang="en-US" sz="1500" dirty="0"/>
              <a:t> Listen and do exercises</a:t>
            </a:r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http://www.quiz-tree.com/TOEFL_TOEFL-Vocabulary_8imageXML.html?subjPage=TOEFL_main&amp;tableID=1</a:t>
            </a:r>
            <a:r>
              <a:rPr lang="en-US" sz="1500" dirty="0"/>
              <a:t> some vocab practice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152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4</cp:revision>
  <dcterms:created xsi:type="dcterms:W3CDTF">2021-03-08T19:38:33Z</dcterms:created>
  <dcterms:modified xsi:type="dcterms:W3CDTF">2021-03-08T20:04:09Z</dcterms:modified>
</cp:coreProperties>
</file>