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D3C386-E21A-4CE2-9BE4-3C9C0AA60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7C365F-646C-4D18-BBF5-347BEED0D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D617FB-D37A-4750-9BEF-1D244F3D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3A6C8C-8037-4331-BC8A-6F4F09B7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60D738E-C268-4856-8264-62AF7F335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5766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DB442D-E65F-4135-9F02-F4232C85B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BB4BE93-CE83-4791-8639-2702152F7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74E021F-9316-4FCC-9D4E-C4AED1C1D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4B387AE-0360-4A4A-84FA-40AAF3836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B076FB7-C81E-4280-AFCC-8A3973BE9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1230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DD1BDAD-30CE-4BC1-B7D0-0B57766A7F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8548B67-6345-412E-9553-0B3EBBA6A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94561C-96D6-4418-A4D1-7507D1D8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B8FE06-3696-4588-890C-9305B018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DDE591-9731-4685-B5C5-3002138F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7931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E5BB6C-8752-4062-AD98-F5902EF66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01E78B-FDE0-425A-BCBD-3F8FFB2EF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D7D0B0-D8F7-49A3-933A-380BBAD58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7EDA3CF-55A4-47D0-BE71-0D75C8369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57B535-1728-45DF-BE77-4262DB31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5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2B295-4C96-4719-932E-077ABFFE4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C968FF8-6BBB-4EE6-A157-7AEE55426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E3F244-08AC-43D6-9B6C-D55D57684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04DBA2-908D-44AE-8FDD-0897AFF1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60AA1-EDDD-4379-91C1-3A898A98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71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69E7EB-7864-4219-83BC-219FF172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96C9583-EDDA-426B-B79B-623A71B133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35914BE-76E3-4ADC-AE34-A224F1174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6186E62-5BF8-4F2A-8AC7-0E8FBE783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A3063DE-B15A-4365-87FE-EAD182BAE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99A471-9BC8-4C81-8327-76088CF5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73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8E3045-CBC7-49C6-B361-D6C31FF9A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6087BDF-42BD-4E15-BC4F-8471AE628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8601060-8E05-4CEA-9758-46E702FCC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1093ED1-CD00-4B5A-A0E9-925BC5378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C2B0718-5FF6-4B1A-A582-0BA1713ED2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625CDC-CF8A-4610-A5D9-77DA7418D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B8FD00D-C373-4F78-9C7B-62A0E292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33FAFE7-BE6D-421F-9A24-C1703DFC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2534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8184CC-46DE-4992-B0FE-61A2F3D12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6A60DBF-CB4C-4F3B-8F88-7CA3E1BF5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A11F64F-A0D9-4344-A4B8-8B4C55806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ED71116-FBB8-40BD-AD87-C7F5E78EB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906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118CB86-94B8-47A9-AE13-7AB20A20A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CCA7EEF-DFDC-4BBB-BA10-54C545E1C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307E8B-47B4-4EA9-9CB6-D229609C8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339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1EFF14-F4C2-40FD-8569-C06BA329D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0F89E52-5C72-4630-ABB0-613EB85ED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CD4855-5119-4E6B-A29E-437ED29676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6DDB81-CBED-4DC4-9F28-AC1736E0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77E8CC-EA7B-4904-A34C-BB3AD68D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182A49-F2C7-4E69-AE5E-8CD18F8D5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91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1842FC-FF8E-40D1-93F2-3EFBB514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C41C14-6845-47F8-B683-A4AE994B6F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90FCB0B-29D0-4F26-870A-C8501821F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3CB68BB-C40C-4EEF-8579-B94CDF2FC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510CF27-C196-4965-BA19-FFED90849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F49FA01-411D-4576-A0A3-6F52E0A0B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7969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011D9C8-1ECD-4D93-BBA3-5DC4B7A8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454E622-209D-452C-A6E2-F067C476F3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141326-2CB3-44CB-803F-EADCAA065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8D6EF-CB11-4E92-9F89-965F095CFDAA}" type="datetimeFigureOut">
              <a:rPr lang="pt-BR" smtClean="0"/>
              <a:t>25/06/2020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8A594B-428D-462E-9276-C1FA8F0C54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D0A8CC-7F7D-40DD-A7FC-19875EB1DC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A0A7B8-ED91-45E0-B528-9122FD78118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705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3FC1A446-E688-4392-9C57-BC8277DFD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7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65D87CD8-E31D-4401-8D77-698245306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9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53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B301B7-F51A-40F7-9244-F24F12EC9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6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1D7C851-DCD2-4AE8-9A82-82605C4E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9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5FE44B-A243-481D-BD76-0827E0BC6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31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A9DADB-F5D5-4262-A3A7-2098D1DFA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AC9FF8C-0A24-4493-8E66-47C74C3EA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119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Joao Paulo de Lira</dc:creator>
  <cp:lastModifiedBy>Joao Paulo de Lira</cp:lastModifiedBy>
  <cp:revision>1</cp:revision>
  <dcterms:created xsi:type="dcterms:W3CDTF">2020-06-25T22:47:26Z</dcterms:created>
  <dcterms:modified xsi:type="dcterms:W3CDTF">2020-06-25T22:51:06Z</dcterms:modified>
</cp:coreProperties>
</file>