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647096-C701-43F7-B799-A37B99CB7C01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F53823D-F4D1-463B-96AE-F02DDD6DADEA}">
      <dgm:prSet/>
      <dgm:spPr/>
      <dgm:t>
        <a:bodyPr/>
        <a:lstStyle/>
        <a:p>
          <a:r>
            <a:rPr lang="fr-FR"/>
            <a:t>LES VERBES EN -OIR / -OIRE :</a:t>
          </a:r>
          <a:endParaRPr lang="en-US"/>
        </a:p>
      </dgm:t>
    </dgm:pt>
    <dgm:pt modelId="{FA16A56E-DC90-4BD2-AE24-5435E62EF6DB}" type="parTrans" cxnId="{8B65995E-DB27-43C6-8438-FFE4286247A9}">
      <dgm:prSet/>
      <dgm:spPr/>
      <dgm:t>
        <a:bodyPr/>
        <a:lstStyle/>
        <a:p>
          <a:endParaRPr lang="en-US"/>
        </a:p>
      </dgm:t>
    </dgm:pt>
    <dgm:pt modelId="{58DED807-7B15-43CD-988A-ECDC841FB2C8}" type="sibTrans" cxnId="{8B65995E-DB27-43C6-8438-FFE4286247A9}">
      <dgm:prSet/>
      <dgm:spPr/>
      <dgm:t>
        <a:bodyPr/>
        <a:lstStyle/>
        <a:p>
          <a:endParaRPr lang="en-US"/>
        </a:p>
      </dgm:t>
    </dgm:pt>
    <dgm:pt modelId="{4C9817B0-E60D-45DA-94CC-1FBB9DEE206D}">
      <dgm:prSet/>
      <dgm:spPr/>
      <dgm:t>
        <a:bodyPr/>
        <a:lstStyle/>
        <a:p>
          <a:r>
            <a:rPr lang="fr-FR"/>
            <a:t>exemple &gt;&gt; prévoir</a:t>
          </a:r>
          <a:endParaRPr lang="en-US"/>
        </a:p>
      </dgm:t>
    </dgm:pt>
    <dgm:pt modelId="{DF2C1C08-D9C5-43F2-886A-5F022738E195}" type="parTrans" cxnId="{A8500E82-1687-45A5-8611-CE148658AA00}">
      <dgm:prSet/>
      <dgm:spPr/>
      <dgm:t>
        <a:bodyPr/>
        <a:lstStyle/>
        <a:p>
          <a:endParaRPr lang="en-US"/>
        </a:p>
      </dgm:t>
    </dgm:pt>
    <dgm:pt modelId="{AE408CC7-8448-4DED-9C3A-E59D88BA32CA}" type="sibTrans" cxnId="{A8500E82-1687-45A5-8611-CE148658AA00}">
      <dgm:prSet/>
      <dgm:spPr/>
      <dgm:t>
        <a:bodyPr/>
        <a:lstStyle/>
        <a:p>
          <a:endParaRPr lang="en-US"/>
        </a:p>
      </dgm:t>
    </dgm:pt>
    <dgm:pt modelId="{E6C3E6DD-CC9D-437E-A2E0-F01F70E9CD62}">
      <dgm:prSet/>
      <dgm:spPr/>
      <dgm:t>
        <a:bodyPr/>
        <a:lstStyle/>
        <a:p>
          <a:r>
            <a:rPr lang="fr-FR" dirty="0"/>
            <a:t>je </a:t>
          </a:r>
          <a:r>
            <a:rPr lang="fr-FR" dirty="0" err="1"/>
            <a:t>prévoiS</a:t>
          </a:r>
          <a:r>
            <a:rPr lang="fr-FR" dirty="0"/>
            <a:t> - tu </a:t>
          </a:r>
          <a:r>
            <a:rPr lang="fr-FR" dirty="0" err="1"/>
            <a:t>prévoiS</a:t>
          </a:r>
          <a:r>
            <a:rPr lang="fr-FR" dirty="0"/>
            <a:t> - il/elle </a:t>
          </a:r>
          <a:r>
            <a:rPr lang="fr-FR" dirty="0" err="1"/>
            <a:t>prévoiT</a:t>
          </a:r>
          <a:r>
            <a:rPr lang="fr-FR" dirty="0"/>
            <a:t> - nous </a:t>
          </a:r>
          <a:r>
            <a:rPr lang="fr-FR" dirty="0" err="1"/>
            <a:t>prévoyONS</a:t>
          </a:r>
          <a:r>
            <a:rPr lang="fr-FR" dirty="0"/>
            <a:t> - vous </a:t>
          </a:r>
          <a:r>
            <a:rPr lang="fr-FR" dirty="0" err="1"/>
            <a:t>prévoyEZ</a:t>
          </a:r>
          <a:r>
            <a:rPr lang="fr-FR" dirty="0"/>
            <a:t> - ils/elles </a:t>
          </a:r>
          <a:r>
            <a:rPr lang="fr-FR" dirty="0" err="1"/>
            <a:t>prévoiENT</a:t>
          </a:r>
          <a:endParaRPr lang="en-US" dirty="0"/>
        </a:p>
      </dgm:t>
    </dgm:pt>
    <dgm:pt modelId="{D5438A63-854B-42FA-B88C-197D5C56D031}" type="parTrans" cxnId="{1E8221EA-E18F-4DAC-91FD-6A51FD7936BE}">
      <dgm:prSet/>
      <dgm:spPr/>
      <dgm:t>
        <a:bodyPr/>
        <a:lstStyle/>
        <a:p>
          <a:endParaRPr lang="en-US"/>
        </a:p>
      </dgm:t>
    </dgm:pt>
    <dgm:pt modelId="{1C730FC5-B36C-428F-A475-60916D915450}" type="sibTrans" cxnId="{1E8221EA-E18F-4DAC-91FD-6A51FD7936BE}">
      <dgm:prSet/>
      <dgm:spPr/>
      <dgm:t>
        <a:bodyPr/>
        <a:lstStyle/>
        <a:p>
          <a:endParaRPr lang="en-US"/>
        </a:p>
      </dgm:t>
    </dgm:pt>
    <dgm:pt modelId="{9EDE61AA-7E20-43E7-B945-89A6820E381C}" type="pres">
      <dgm:prSet presAssocID="{BC647096-C701-43F7-B799-A37B99CB7C01}" presName="Name0" presStyleCnt="0">
        <dgm:presLayoutVars>
          <dgm:dir/>
          <dgm:animLvl val="lvl"/>
          <dgm:resizeHandles val="exact"/>
        </dgm:presLayoutVars>
      </dgm:prSet>
      <dgm:spPr/>
    </dgm:pt>
    <dgm:pt modelId="{A3DC863D-2E93-4A55-8EE5-3F58659BBC59}" type="pres">
      <dgm:prSet presAssocID="{E6C3E6DD-CC9D-437E-A2E0-F01F70E9CD62}" presName="boxAndChildren" presStyleCnt="0"/>
      <dgm:spPr/>
    </dgm:pt>
    <dgm:pt modelId="{B534EA62-587C-4369-BD1D-7369DEC46C98}" type="pres">
      <dgm:prSet presAssocID="{E6C3E6DD-CC9D-437E-A2E0-F01F70E9CD62}" presName="parentTextBox" presStyleLbl="node1" presStyleIdx="0" presStyleCnt="3"/>
      <dgm:spPr/>
    </dgm:pt>
    <dgm:pt modelId="{559709DC-5522-4C93-A324-97F9C4EC785A}" type="pres">
      <dgm:prSet presAssocID="{AE408CC7-8448-4DED-9C3A-E59D88BA32CA}" presName="sp" presStyleCnt="0"/>
      <dgm:spPr/>
    </dgm:pt>
    <dgm:pt modelId="{B78C667A-88DC-417A-BC30-ECF6FEBD520D}" type="pres">
      <dgm:prSet presAssocID="{4C9817B0-E60D-45DA-94CC-1FBB9DEE206D}" presName="arrowAndChildren" presStyleCnt="0"/>
      <dgm:spPr/>
    </dgm:pt>
    <dgm:pt modelId="{817DE8DC-5A31-4A1C-B710-680A2D823375}" type="pres">
      <dgm:prSet presAssocID="{4C9817B0-E60D-45DA-94CC-1FBB9DEE206D}" presName="parentTextArrow" presStyleLbl="node1" presStyleIdx="1" presStyleCnt="3"/>
      <dgm:spPr/>
    </dgm:pt>
    <dgm:pt modelId="{231D838F-2713-4C4F-8DEA-0287F27DF38D}" type="pres">
      <dgm:prSet presAssocID="{58DED807-7B15-43CD-988A-ECDC841FB2C8}" presName="sp" presStyleCnt="0"/>
      <dgm:spPr/>
    </dgm:pt>
    <dgm:pt modelId="{0793A164-CE64-431A-9AD5-A2B45061DD49}" type="pres">
      <dgm:prSet presAssocID="{3F53823D-F4D1-463B-96AE-F02DDD6DADEA}" presName="arrowAndChildren" presStyleCnt="0"/>
      <dgm:spPr/>
    </dgm:pt>
    <dgm:pt modelId="{2ADB5559-DEEC-4884-BB18-572951BA8244}" type="pres">
      <dgm:prSet presAssocID="{3F53823D-F4D1-463B-96AE-F02DDD6DADEA}" presName="parentTextArrow" presStyleLbl="node1" presStyleIdx="2" presStyleCnt="3"/>
      <dgm:spPr/>
    </dgm:pt>
  </dgm:ptLst>
  <dgm:cxnLst>
    <dgm:cxn modelId="{A38A9F01-7FB2-4CE6-A61D-A59016CBAE66}" type="presOf" srcId="{3F53823D-F4D1-463B-96AE-F02DDD6DADEA}" destId="{2ADB5559-DEEC-4884-BB18-572951BA8244}" srcOrd="0" destOrd="0" presId="urn:microsoft.com/office/officeart/2005/8/layout/process4"/>
    <dgm:cxn modelId="{A8FA1916-57BB-40C9-BD37-D6E1F4032BE5}" type="presOf" srcId="{4C9817B0-E60D-45DA-94CC-1FBB9DEE206D}" destId="{817DE8DC-5A31-4A1C-B710-680A2D823375}" srcOrd="0" destOrd="0" presId="urn:microsoft.com/office/officeart/2005/8/layout/process4"/>
    <dgm:cxn modelId="{4EBD823A-5EDD-4827-8F5A-EA506A0E9F9D}" type="presOf" srcId="{BC647096-C701-43F7-B799-A37B99CB7C01}" destId="{9EDE61AA-7E20-43E7-B945-89A6820E381C}" srcOrd="0" destOrd="0" presId="urn:microsoft.com/office/officeart/2005/8/layout/process4"/>
    <dgm:cxn modelId="{8B65995E-DB27-43C6-8438-FFE4286247A9}" srcId="{BC647096-C701-43F7-B799-A37B99CB7C01}" destId="{3F53823D-F4D1-463B-96AE-F02DDD6DADEA}" srcOrd="0" destOrd="0" parTransId="{FA16A56E-DC90-4BD2-AE24-5435E62EF6DB}" sibTransId="{58DED807-7B15-43CD-988A-ECDC841FB2C8}"/>
    <dgm:cxn modelId="{A8500E82-1687-45A5-8611-CE148658AA00}" srcId="{BC647096-C701-43F7-B799-A37B99CB7C01}" destId="{4C9817B0-E60D-45DA-94CC-1FBB9DEE206D}" srcOrd="1" destOrd="0" parTransId="{DF2C1C08-D9C5-43F2-886A-5F022738E195}" sibTransId="{AE408CC7-8448-4DED-9C3A-E59D88BA32CA}"/>
    <dgm:cxn modelId="{FD68B2DF-377D-49A8-B5E9-724BE9C0E4AC}" type="presOf" srcId="{E6C3E6DD-CC9D-437E-A2E0-F01F70E9CD62}" destId="{B534EA62-587C-4369-BD1D-7369DEC46C98}" srcOrd="0" destOrd="0" presId="urn:microsoft.com/office/officeart/2005/8/layout/process4"/>
    <dgm:cxn modelId="{1E8221EA-E18F-4DAC-91FD-6A51FD7936BE}" srcId="{BC647096-C701-43F7-B799-A37B99CB7C01}" destId="{E6C3E6DD-CC9D-437E-A2E0-F01F70E9CD62}" srcOrd="2" destOrd="0" parTransId="{D5438A63-854B-42FA-B88C-197D5C56D031}" sibTransId="{1C730FC5-B36C-428F-A475-60916D915450}"/>
    <dgm:cxn modelId="{AB400209-8914-4DE5-8EA8-55DF13252114}" type="presParOf" srcId="{9EDE61AA-7E20-43E7-B945-89A6820E381C}" destId="{A3DC863D-2E93-4A55-8EE5-3F58659BBC59}" srcOrd="0" destOrd="0" presId="urn:microsoft.com/office/officeart/2005/8/layout/process4"/>
    <dgm:cxn modelId="{BE38744A-D22B-4133-84B3-973871DA9429}" type="presParOf" srcId="{A3DC863D-2E93-4A55-8EE5-3F58659BBC59}" destId="{B534EA62-587C-4369-BD1D-7369DEC46C98}" srcOrd="0" destOrd="0" presId="urn:microsoft.com/office/officeart/2005/8/layout/process4"/>
    <dgm:cxn modelId="{BCB5AE20-9D7E-45CD-8010-5F5AC47F9419}" type="presParOf" srcId="{9EDE61AA-7E20-43E7-B945-89A6820E381C}" destId="{559709DC-5522-4C93-A324-97F9C4EC785A}" srcOrd="1" destOrd="0" presId="urn:microsoft.com/office/officeart/2005/8/layout/process4"/>
    <dgm:cxn modelId="{0FF09199-6168-49EB-901B-A2224872FFA7}" type="presParOf" srcId="{9EDE61AA-7E20-43E7-B945-89A6820E381C}" destId="{B78C667A-88DC-417A-BC30-ECF6FEBD520D}" srcOrd="2" destOrd="0" presId="urn:microsoft.com/office/officeart/2005/8/layout/process4"/>
    <dgm:cxn modelId="{3F35AA48-AE3F-4825-82F2-5D7EB31464EF}" type="presParOf" srcId="{B78C667A-88DC-417A-BC30-ECF6FEBD520D}" destId="{817DE8DC-5A31-4A1C-B710-680A2D823375}" srcOrd="0" destOrd="0" presId="urn:microsoft.com/office/officeart/2005/8/layout/process4"/>
    <dgm:cxn modelId="{C0041468-98CB-4EA7-A644-07A9ABEFD048}" type="presParOf" srcId="{9EDE61AA-7E20-43E7-B945-89A6820E381C}" destId="{231D838F-2713-4C4F-8DEA-0287F27DF38D}" srcOrd="3" destOrd="0" presId="urn:microsoft.com/office/officeart/2005/8/layout/process4"/>
    <dgm:cxn modelId="{FA0B9F75-A51F-47E0-A19C-A829B48922E3}" type="presParOf" srcId="{9EDE61AA-7E20-43E7-B945-89A6820E381C}" destId="{0793A164-CE64-431A-9AD5-A2B45061DD49}" srcOrd="4" destOrd="0" presId="urn:microsoft.com/office/officeart/2005/8/layout/process4"/>
    <dgm:cxn modelId="{6857611F-BB94-4B44-8F31-BCD71DB8887D}" type="presParOf" srcId="{0793A164-CE64-431A-9AD5-A2B45061DD49}" destId="{2ADB5559-DEEC-4884-BB18-572951BA824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F51C29-FC3D-41ED-B3C5-6BA7A724DD57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A16C312-BD5B-4460-AEE9-C6FB9F81790F}">
      <dgm:prSet/>
      <dgm:spPr/>
      <dgm:t>
        <a:bodyPr/>
        <a:lstStyle/>
        <a:p>
          <a:r>
            <a:rPr lang="fr-FR" dirty="0"/>
            <a:t>LES VERBES EN -AINDRE / -EINDRE :</a:t>
          </a:r>
          <a:endParaRPr lang="en-US" dirty="0"/>
        </a:p>
      </dgm:t>
    </dgm:pt>
    <dgm:pt modelId="{69D2F28B-FC14-4832-9CDD-743880C91AA3}" type="parTrans" cxnId="{C161B6FB-72CF-4A8A-B195-765D9B5B11F4}">
      <dgm:prSet/>
      <dgm:spPr/>
      <dgm:t>
        <a:bodyPr/>
        <a:lstStyle/>
        <a:p>
          <a:endParaRPr lang="en-US"/>
        </a:p>
      </dgm:t>
    </dgm:pt>
    <dgm:pt modelId="{68D95785-B655-44BD-82C1-166DB782E644}" type="sibTrans" cxnId="{C161B6FB-72CF-4A8A-B195-765D9B5B11F4}">
      <dgm:prSet/>
      <dgm:spPr/>
      <dgm:t>
        <a:bodyPr/>
        <a:lstStyle/>
        <a:p>
          <a:endParaRPr lang="en-US"/>
        </a:p>
      </dgm:t>
    </dgm:pt>
    <dgm:pt modelId="{0423CB02-C9E0-47DA-8F51-3F2EBFAEEEAA}">
      <dgm:prSet/>
      <dgm:spPr/>
      <dgm:t>
        <a:bodyPr/>
        <a:lstStyle/>
        <a:p>
          <a:r>
            <a:rPr lang="fr-FR"/>
            <a:t>exemples &gt;&gt; plaindre, peindre</a:t>
          </a:r>
          <a:endParaRPr lang="en-US"/>
        </a:p>
      </dgm:t>
    </dgm:pt>
    <dgm:pt modelId="{F481C3E4-6DA9-4A99-8B4D-CA78403B9073}" type="parTrans" cxnId="{877F18FE-5FBD-4F7F-805A-1F7589319112}">
      <dgm:prSet/>
      <dgm:spPr/>
      <dgm:t>
        <a:bodyPr/>
        <a:lstStyle/>
        <a:p>
          <a:endParaRPr lang="en-US"/>
        </a:p>
      </dgm:t>
    </dgm:pt>
    <dgm:pt modelId="{06E4A97C-8081-41F9-929C-E7BA97772FF4}" type="sibTrans" cxnId="{877F18FE-5FBD-4F7F-805A-1F7589319112}">
      <dgm:prSet/>
      <dgm:spPr/>
      <dgm:t>
        <a:bodyPr/>
        <a:lstStyle/>
        <a:p>
          <a:endParaRPr lang="en-US"/>
        </a:p>
      </dgm:t>
    </dgm:pt>
    <dgm:pt modelId="{E5C54F08-8B99-4E73-8159-C19D8612AAAC}">
      <dgm:prSet/>
      <dgm:spPr/>
      <dgm:t>
        <a:bodyPr/>
        <a:lstStyle/>
        <a:p>
          <a:r>
            <a:rPr lang="fr-FR" dirty="0"/>
            <a:t>je </a:t>
          </a:r>
          <a:r>
            <a:rPr lang="fr-FR" dirty="0" err="1"/>
            <a:t>plainS</a:t>
          </a:r>
          <a:r>
            <a:rPr lang="fr-FR" dirty="0"/>
            <a:t> - tu </a:t>
          </a:r>
          <a:r>
            <a:rPr lang="fr-FR" dirty="0" err="1"/>
            <a:t>peinS</a:t>
          </a:r>
          <a:r>
            <a:rPr lang="fr-FR" dirty="0"/>
            <a:t> – T – </a:t>
          </a:r>
          <a:r>
            <a:rPr lang="fr-FR" dirty="0" err="1"/>
            <a:t>plaiGNOS</a:t>
          </a:r>
          <a:r>
            <a:rPr lang="fr-FR" dirty="0"/>
            <a:t> / </a:t>
          </a:r>
          <a:r>
            <a:rPr lang="fr-FR" dirty="0" err="1"/>
            <a:t>peiGNOS</a:t>
          </a:r>
          <a:r>
            <a:rPr lang="fr-FR" dirty="0"/>
            <a:t>- </a:t>
          </a:r>
          <a:r>
            <a:rPr lang="fr-FR" dirty="0" err="1"/>
            <a:t>plaiGNEZ</a:t>
          </a:r>
          <a:r>
            <a:rPr lang="fr-FR" dirty="0"/>
            <a:t> / </a:t>
          </a:r>
          <a:r>
            <a:rPr lang="fr-FR" dirty="0" err="1"/>
            <a:t>peiGNEZ</a:t>
          </a:r>
          <a:r>
            <a:rPr lang="fr-FR" dirty="0"/>
            <a:t>- </a:t>
          </a:r>
          <a:r>
            <a:rPr lang="fr-FR" dirty="0" err="1"/>
            <a:t>plaiGNET</a:t>
          </a:r>
          <a:r>
            <a:rPr lang="fr-FR" dirty="0"/>
            <a:t> / </a:t>
          </a:r>
          <a:r>
            <a:rPr lang="fr-FR" dirty="0" err="1"/>
            <a:t>peiGNENT</a:t>
          </a:r>
          <a:endParaRPr lang="en-US" dirty="0"/>
        </a:p>
      </dgm:t>
    </dgm:pt>
    <dgm:pt modelId="{72B3B917-826C-4CB8-9C95-8F92FD668E07}" type="parTrans" cxnId="{106E853A-CDCB-4C1E-89FE-4DE8C9366269}">
      <dgm:prSet/>
      <dgm:spPr/>
      <dgm:t>
        <a:bodyPr/>
        <a:lstStyle/>
        <a:p>
          <a:endParaRPr lang="en-US"/>
        </a:p>
      </dgm:t>
    </dgm:pt>
    <dgm:pt modelId="{170085DF-2DE3-4CC5-A9FA-900E7D1D2E08}" type="sibTrans" cxnId="{106E853A-CDCB-4C1E-89FE-4DE8C9366269}">
      <dgm:prSet/>
      <dgm:spPr/>
      <dgm:t>
        <a:bodyPr/>
        <a:lstStyle/>
        <a:p>
          <a:endParaRPr lang="en-US"/>
        </a:p>
      </dgm:t>
    </dgm:pt>
    <dgm:pt modelId="{37DCCB98-AE26-4B6D-A66A-B5B9189D7A89}" type="pres">
      <dgm:prSet presAssocID="{E1F51C29-FC3D-41ED-B3C5-6BA7A724DD57}" presName="outerComposite" presStyleCnt="0">
        <dgm:presLayoutVars>
          <dgm:chMax val="5"/>
          <dgm:dir/>
          <dgm:resizeHandles val="exact"/>
        </dgm:presLayoutVars>
      </dgm:prSet>
      <dgm:spPr/>
    </dgm:pt>
    <dgm:pt modelId="{2E02F03A-5F27-4A72-B596-71686BB795BF}" type="pres">
      <dgm:prSet presAssocID="{E1F51C29-FC3D-41ED-B3C5-6BA7A724DD57}" presName="dummyMaxCanvas" presStyleCnt="0">
        <dgm:presLayoutVars/>
      </dgm:prSet>
      <dgm:spPr/>
    </dgm:pt>
    <dgm:pt modelId="{95E56B35-6A69-49F3-B032-2D8EAEA279E0}" type="pres">
      <dgm:prSet presAssocID="{E1F51C29-FC3D-41ED-B3C5-6BA7A724DD57}" presName="ThreeNodes_1" presStyleLbl="node1" presStyleIdx="0" presStyleCnt="3">
        <dgm:presLayoutVars>
          <dgm:bulletEnabled val="1"/>
        </dgm:presLayoutVars>
      </dgm:prSet>
      <dgm:spPr/>
    </dgm:pt>
    <dgm:pt modelId="{2EC1052F-F0A5-469C-8455-F8AE1EF8C843}" type="pres">
      <dgm:prSet presAssocID="{E1F51C29-FC3D-41ED-B3C5-6BA7A724DD57}" presName="ThreeNodes_2" presStyleLbl="node1" presStyleIdx="1" presStyleCnt="3">
        <dgm:presLayoutVars>
          <dgm:bulletEnabled val="1"/>
        </dgm:presLayoutVars>
      </dgm:prSet>
      <dgm:spPr/>
    </dgm:pt>
    <dgm:pt modelId="{E5DB3459-CD98-4CD5-8A6B-DD40374077FD}" type="pres">
      <dgm:prSet presAssocID="{E1F51C29-FC3D-41ED-B3C5-6BA7A724DD57}" presName="ThreeNodes_3" presStyleLbl="node1" presStyleIdx="2" presStyleCnt="3">
        <dgm:presLayoutVars>
          <dgm:bulletEnabled val="1"/>
        </dgm:presLayoutVars>
      </dgm:prSet>
      <dgm:spPr/>
    </dgm:pt>
    <dgm:pt modelId="{37B85AAA-359E-4A77-BEFE-584557B9AC37}" type="pres">
      <dgm:prSet presAssocID="{E1F51C29-FC3D-41ED-B3C5-6BA7A724DD57}" presName="ThreeConn_1-2" presStyleLbl="fgAccFollowNode1" presStyleIdx="0" presStyleCnt="2">
        <dgm:presLayoutVars>
          <dgm:bulletEnabled val="1"/>
        </dgm:presLayoutVars>
      </dgm:prSet>
      <dgm:spPr/>
    </dgm:pt>
    <dgm:pt modelId="{8B750C13-ED6D-4B4E-A10A-FD8F781560D5}" type="pres">
      <dgm:prSet presAssocID="{E1F51C29-FC3D-41ED-B3C5-6BA7A724DD57}" presName="ThreeConn_2-3" presStyleLbl="fgAccFollowNode1" presStyleIdx="1" presStyleCnt="2">
        <dgm:presLayoutVars>
          <dgm:bulletEnabled val="1"/>
        </dgm:presLayoutVars>
      </dgm:prSet>
      <dgm:spPr/>
    </dgm:pt>
    <dgm:pt modelId="{5FDCFE51-F46B-4B60-997C-DC6732F69626}" type="pres">
      <dgm:prSet presAssocID="{E1F51C29-FC3D-41ED-B3C5-6BA7A724DD57}" presName="ThreeNodes_1_text" presStyleLbl="node1" presStyleIdx="2" presStyleCnt="3">
        <dgm:presLayoutVars>
          <dgm:bulletEnabled val="1"/>
        </dgm:presLayoutVars>
      </dgm:prSet>
      <dgm:spPr/>
    </dgm:pt>
    <dgm:pt modelId="{773D4AAC-72E2-41F4-B664-7B22F59B1B64}" type="pres">
      <dgm:prSet presAssocID="{E1F51C29-FC3D-41ED-B3C5-6BA7A724DD57}" presName="ThreeNodes_2_text" presStyleLbl="node1" presStyleIdx="2" presStyleCnt="3">
        <dgm:presLayoutVars>
          <dgm:bulletEnabled val="1"/>
        </dgm:presLayoutVars>
      </dgm:prSet>
      <dgm:spPr/>
    </dgm:pt>
    <dgm:pt modelId="{EA385881-C8BF-42EF-8E41-5E433C40D8FF}" type="pres">
      <dgm:prSet presAssocID="{E1F51C29-FC3D-41ED-B3C5-6BA7A724DD57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17194F05-8AB9-48A3-BF76-8EE872A62D75}" type="presOf" srcId="{E5C54F08-8B99-4E73-8159-C19D8612AAAC}" destId="{EA385881-C8BF-42EF-8E41-5E433C40D8FF}" srcOrd="1" destOrd="0" presId="urn:microsoft.com/office/officeart/2005/8/layout/vProcess5"/>
    <dgm:cxn modelId="{6913680E-D44A-48BE-BD83-7E51FA3E0CFE}" type="presOf" srcId="{E1F51C29-FC3D-41ED-B3C5-6BA7A724DD57}" destId="{37DCCB98-AE26-4B6D-A66A-B5B9189D7A89}" srcOrd="0" destOrd="0" presId="urn:microsoft.com/office/officeart/2005/8/layout/vProcess5"/>
    <dgm:cxn modelId="{B04F2915-43B8-4F0B-B8BC-21CB6C88D8D8}" type="presOf" srcId="{0A16C312-BD5B-4460-AEE9-C6FB9F81790F}" destId="{95E56B35-6A69-49F3-B032-2D8EAEA279E0}" srcOrd="0" destOrd="0" presId="urn:microsoft.com/office/officeart/2005/8/layout/vProcess5"/>
    <dgm:cxn modelId="{106E853A-CDCB-4C1E-89FE-4DE8C9366269}" srcId="{E1F51C29-FC3D-41ED-B3C5-6BA7A724DD57}" destId="{E5C54F08-8B99-4E73-8159-C19D8612AAAC}" srcOrd="2" destOrd="0" parTransId="{72B3B917-826C-4CB8-9C95-8F92FD668E07}" sibTransId="{170085DF-2DE3-4CC5-A9FA-900E7D1D2E08}"/>
    <dgm:cxn modelId="{7364D74D-5CCC-4495-B08E-E1330AC295D1}" type="presOf" srcId="{0423CB02-C9E0-47DA-8F51-3F2EBFAEEEAA}" destId="{2EC1052F-F0A5-469C-8455-F8AE1EF8C843}" srcOrd="0" destOrd="0" presId="urn:microsoft.com/office/officeart/2005/8/layout/vProcess5"/>
    <dgm:cxn modelId="{0C006BAD-86BF-451D-A5A5-7CD1F5C502D8}" type="presOf" srcId="{06E4A97C-8081-41F9-929C-E7BA97772FF4}" destId="{8B750C13-ED6D-4B4E-A10A-FD8F781560D5}" srcOrd="0" destOrd="0" presId="urn:microsoft.com/office/officeart/2005/8/layout/vProcess5"/>
    <dgm:cxn modelId="{26B7DEC4-A36B-4DB1-867E-4F9260D2B620}" type="presOf" srcId="{68D95785-B655-44BD-82C1-166DB782E644}" destId="{37B85AAA-359E-4A77-BEFE-584557B9AC37}" srcOrd="0" destOrd="0" presId="urn:microsoft.com/office/officeart/2005/8/layout/vProcess5"/>
    <dgm:cxn modelId="{FB2F0DC6-2142-4F14-89FD-49986A7AB43A}" type="presOf" srcId="{E5C54F08-8B99-4E73-8159-C19D8612AAAC}" destId="{E5DB3459-CD98-4CD5-8A6B-DD40374077FD}" srcOrd="0" destOrd="0" presId="urn:microsoft.com/office/officeart/2005/8/layout/vProcess5"/>
    <dgm:cxn modelId="{ADABDCD3-41D7-4C72-9F25-FDE0A6A96C91}" type="presOf" srcId="{0423CB02-C9E0-47DA-8F51-3F2EBFAEEEAA}" destId="{773D4AAC-72E2-41F4-B664-7B22F59B1B64}" srcOrd="1" destOrd="0" presId="urn:microsoft.com/office/officeart/2005/8/layout/vProcess5"/>
    <dgm:cxn modelId="{F0965CED-DAB4-4A5B-A1CE-029456DDF2FF}" type="presOf" srcId="{0A16C312-BD5B-4460-AEE9-C6FB9F81790F}" destId="{5FDCFE51-F46B-4B60-997C-DC6732F69626}" srcOrd="1" destOrd="0" presId="urn:microsoft.com/office/officeart/2005/8/layout/vProcess5"/>
    <dgm:cxn modelId="{C161B6FB-72CF-4A8A-B195-765D9B5B11F4}" srcId="{E1F51C29-FC3D-41ED-B3C5-6BA7A724DD57}" destId="{0A16C312-BD5B-4460-AEE9-C6FB9F81790F}" srcOrd="0" destOrd="0" parTransId="{69D2F28B-FC14-4832-9CDD-743880C91AA3}" sibTransId="{68D95785-B655-44BD-82C1-166DB782E644}"/>
    <dgm:cxn modelId="{877F18FE-5FBD-4F7F-805A-1F7589319112}" srcId="{E1F51C29-FC3D-41ED-B3C5-6BA7A724DD57}" destId="{0423CB02-C9E0-47DA-8F51-3F2EBFAEEEAA}" srcOrd="1" destOrd="0" parTransId="{F481C3E4-6DA9-4A99-8B4D-CA78403B9073}" sibTransId="{06E4A97C-8081-41F9-929C-E7BA97772FF4}"/>
    <dgm:cxn modelId="{C5BFE3D5-46FC-4D76-9DFC-0A4473DD4B0E}" type="presParOf" srcId="{37DCCB98-AE26-4B6D-A66A-B5B9189D7A89}" destId="{2E02F03A-5F27-4A72-B596-71686BB795BF}" srcOrd="0" destOrd="0" presId="urn:microsoft.com/office/officeart/2005/8/layout/vProcess5"/>
    <dgm:cxn modelId="{76A1CB28-E752-4C6D-A6B5-145DF9C6ECC9}" type="presParOf" srcId="{37DCCB98-AE26-4B6D-A66A-B5B9189D7A89}" destId="{95E56B35-6A69-49F3-B032-2D8EAEA279E0}" srcOrd="1" destOrd="0" presId="urn:microsoft.com/office/officeart/2005/8/layout/vProcess5"/>
    <dgm:cxn modelId="{7511326C-E652-4848-BCA0-1B8B7E4A5A2B}" type="presParOf" srcId="{37DCCB98-AE26-4B6D-A66A-B5B9189D7A89}" destId="{2EC1052F-F0A5-469C-8455-F8AE1EF8C843}" srcOrd="2" destOrd="0" presId="urn:microsoft.com/office/officeart/2005/8/layout/vProcess5"/>
    <dgm:cxn modelId="{3856DE86-377A-440E-9A4D-B7065DB6C35A}" type="presParOf" srcId="{37DCCB98-AE26-4B6D-A66A-B5B9189D7A89}" destId="{E5DB3459-CD98-4CD5-8A6B-DD40374077FD}" srcOrd="3" destOrd="0" presId="urn:microsoft.com/office/officeart/2005/8/layout/vProcess5"/>
    <dgm:cxn modelId="{2CF091C6-9AFD-410D-A074-6B703D4229C0}" type="presParOf" srcId="{37DCCB98-AE26-4B6D-A66A-B5B9189D7A89}" destId="{37B85AAA-359E-4A77-BEFE-584557B9AC37}" srcOrd="4" destOrd="0" presId="urn:microsoft.com/office/officeart/2005/8/layout/vProcess5"/>
    <dgm:cxn modelId="{3A2A449F-3101-417C-9727-7614C9DDA151}" type="presParOf" srcId="{37DCCB98-AE26-4B6D-A66A-B5B9189D7A89}" destId="{8B750C13-ED6D-4B4E-A10A-FD8F781560D5}" srcOrd="5" destOrd="0" presId="urn:microsoft.com/office/officeart/2005/8/layout/vProcess5"/>
    <dgm:cxn modelId="{582D0CFF-7C81-40DB-8E5A-2CCC1F71B58A}" type="presParOf" srcId="{37DCCB98-AE26-4B6D-A66A-B5B9189D7A89}" destId="{5FDCFE51-F46B-4B60-997C-DC6732F69626}" srcOrd="6" destOrd="0" presId="urn:microsoft.com/office/officeart/2005/8/layout/vProcess5"/>
    <dgm:cxn modelId="{9475FCFE-0E05-4F93-BFFA-E676AF1F8306}" type="presParOf" srcId="{37DCCB98-AE26-4B6D-A66A-B5B9189D7A89}" destId="{773D4AAC-72E2-41F4-B664-7B22F59B1B64}" srcOrd="7" destOrd="0" presId="urn:microsoft.com/office/officeart/2005/8/layout/vProcess5"/>
    <dgm:cxn modelId="{69EB4477-A879-44D1-9F3C-01FD6571C160}" type="presParOf" srcId="{37DCCB98-AE26-4B6D-A66A-B5B9189D7A89}" destId="{EA385881-C8BF-42EF-8E41-5E433C40D8F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C74E14-5D23-4070-9D17-F7425D4D78F2}" type="doc">
      <dgm:prSet loTypeId="urn:microsoft.com/office/officeart/2005/8/layout/process4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BF3955D4-F3C0-4721-B1D0-C2CE142654C1}">
      <dgm:prSet/>
      <dgm:spPr/>
      <dgm:t>
        <a:bodyPr/>
        <a:lstStyle/>
        <a:p>
          <a:r>
            <a:rPr lang="fr-FR"/>
            <a:t>LES VERBES EN -DRE :</a:t>
          </a:r>
          <a:endParaRPr lang="en-US"/>
        </a:p>
      </dgm:t>
    </dgm:pt>
    <dgm:pt modelId="{D5783494-815E-435C-BDC6-A4165884A408}" type="parTrans" cxnId="{3B83C5A6-58C0-4D57-B8E9-01C9878D77CC}">
      <dgm:prSet/>
      <dgm:spPr/>
      <dgm:t>
        <a:bodyPr/>
        <a:lstStyle/>
        <a:p>
          <a:endParaRPr lang="en-US"/>
        </a:p>
      </dgm:t>
    </dgm:pt>
    <dgm:pt modelId="{6596477A-3407-47AC-8221-A6FBF0EDE8E9}" type="sibTrans" cxnId="{3B83C5A6-58C0-4D57-B8E9-01C9878D77CC}">
      <dgm:prSet/>
      <dgm:spPr/>
      <dgm:t>
        <a:bodyPr/>
        <a:lstStyle/>
        <a:p>
          <a:endParaRPr lang="en-US"/>
        </a:p>
      </dgm:t>
    </dgm:pt>
    <dgm:pt modelId="{06311511-6599-4C09-9CD5-C51D10AD298E}">
      <dgm:prSet/>
      <dgm:spPr/>
      <dgm:t>
        <a:bodyPr/>
        <a:lstStyle/>
        <a:p>
          <a:r>
            <a:rPr lang="fr-FR"/>
            <a:t>exemple &gt;&gt; mordre</a:t>
          </a:r>
          <a:endParaRPr lang="en-US"/>
        </a:p>
      </dgm:t>
    </dgm:pt>
    <dgm:pt modelId="{3D8A2AA9-E9EA-4817-8827-43CEAE00BE7C}" type="parTrans" cxnId="{A5E8307B-3071-44AB-8ED3-9E5BBC10AB04}">
      <dgm:prSet/>
      <dgm:spPr/>
      <dgm:t>
        <a:bodyPr/>
        <a:lstStyle/>
        <a:p>
          <a:endParaRPr lang="en-US"/>
        </a:p>
      </dgm:t>
    </dgm:pt>
    <dgm:pt modelId="{8C4AF088-3F10-4FCB-B267-60B257BBFE9A}" type="sibTrans" cxnId="{A5E8307B-3071-44AB-8ED3-9E5BBC10AB04}">
      <dgm:prSet/>
      <dgm:spPr/>
      <dgm:t>
        <a:bodyPr/>
        <a:lstStyle/>
        <a:p>
          <a:endParaRPr lang="en-US"/>
        </a:p>
      </dgm:t>
    </dgm:pt>
    <dgm:pt modelId="{DA233E6C-9FD3-4FA3-A99F-5F219B70956E}">
      <dgm:prSet/>
      <dgm:spPr/>
      <dgm:t>
        <a:bodyPr/>
        <a:lstStyle/>
        <a:p>
          <a:r>
            <a:rPr lang="fr-FR"/>
            <a:t>je morDS-  tu morDS - il/elle morD - nous morDONS - vous morDEZ - ils/elles morDENT</a:t>
          </a:r>
          <a:endParaRPr lang="en-US"/>
        </a:p>
      </dgm:t>
    </dgm:pt>
    <dgm:pt modelId="{D7FC397D-3239-48F2-B07D-EAF1B5B93277}" type="parTrans" cxnId="{6FF7911B-7558-41EB-B644-19EAF4012DE9}">
      <dgm:prSet/>
      <dgm:spPr/>
      <dgm:t>
        <a:bodyPr/>
        <a:lstStyle/>
        <a:p>
          <a:endParaRPr lang="en-US"/>
        </a:p>
      </dgm:t>
    </dgm:pt>
    <dgm:pt modelId="{C236B875-184C-47F7-9DBB-EA342762F363}" type="sibTrans" cxnId="{6FF7911B-7558-41EB-B644-19EAF4012DE9}">
      <dgm:prSet/>
      <dgm:spPr/>
      <dgm:t>
        <a:bodyPr/>
        <a:lstStyle/>
        <a:p>
          <a:endParaRPr lang="en-US"/>
        </a:p>
      </dgm:t>
    </dgm:pt>
    <dgm:pt modelId="{9D1F523B-A075-473A-BFB1-830918C1EC8B}" type="pres">
      <dgm:prSet presAssocID="{2DC74E14-5D23-4070-9D17-F7425D4D78F2}" presName="Name0" presStyleCnt="0">
        <dgm:presLayoutVars>
          <dgm:dir/>
          <dgm:animLvl val="lvl"/>
          <dgm:resizeHandles val="exact"/>
        </dgm:presLayoutVars>
      </dgm:prSet>
      <dgm:spPr/>
    </dgm:pt>
    <dgm:pt modelId="{83374C76-5AC8-4D4A-9754-EB4A91542FA2}" type="pres">
      <dgm:prSet presAssocID="{DA233E6C-9FD3-4FA3-A99F-5F219B70956E}" presName="boxAndChildren" presStyleCnt="0"/>
      <dgm:spPr/>
    </dgm:pt>
    <dgm:pt modelId="{A986847A-D101-4D26-92F6-508CEAEAB291}" type="pres">
      <dgm:prSet presAssocID="{DA233E6C-9FD3-4FA3-A99F-5F219B70956E}" presName="parentTextBox" presStyleLbl="node1" presStyleIdx="0" presStyleCnt="3"/>
      <dgm:spPr/>
    </dgm:pt>
    <dgm:pt modelId="{73D82EFF-6DA0-40E5-AF8F-1A54B0F479DF}" type="pres">
      <dgm:prSet presAssocID="{8C4AF088-3F10-4FCB-B267-60B257BBFE9A}" presName="sp" presStyleCnt="0"/>
      <dgm:spPr/>
    </dgm:pt>
    <dgm:pt modelId="{74841648-602B-4A3F-86D8-3B5C5985B269}" type="pres">
      <dgm:prSet presAssocID="{06311511-6599-4C09-9CD5-C51D10AD298E}" presName="arrowAndChildren" presStyleCnt="0"/>
      <dgm:spPr/>
    </dgm:pt>
    <dgm:pt modelId="{0A5294E1-7B69-430D-AB79-2489D67C18E6}" type="pres">
      <dgm:prSet presAssocID="{06311511-6599-4C09-9CD5-C51D10AD298E}" presName="parentTextArrow" presStyleLbl="node1" presStyleIdx="1" presStyleCnt="3"/>
      <dgm:spPr/>
    </dgm:pt>
    <dgm:pt modelId="{11FBBD81-0005-4B5B-9064-E7BCD2272473}" type="pres">
      <dgm:prSet presAssocID="{6596477A-3407-47AC-8221-A6FBF0EDE8E9}" presName="sp" presStyleCnt="0"/>
      <dgm:spPr/>
    </dgm:pt>
    <dgm:pt modelId="{E8C4E68D-23B1-4F0F-853C-8909D84C4696}" type="pres">
      <dgm:prSet presAssocID="{BF3955D4-F3C0-4721-B1D0-C2CE142654C1}" presName="arrowAndChildren" presStyleCnt="0"/>
      <dgm:spPr/>
    </dgm:pt>
    <dgm:pt modelId="{D0FDB212-D951-4C61-B2AB-1E695872A3E8}" type="pres">
      <dgm:prSet presAssocID="{BF3955D4-F3C0-4721-B1D0-C2CE142654C1}" presName="parentTextArrow" presStyleLbl="node1" presStyleIdx="2" presStyleCnt="3"/>
      <dgm:spPr/>
    </dgm:pt>
  </dgm:ptLst>
  <dgm:cxnLst>
    <dgm:cxn modelId="{8C79C100-D910-4D74-A3D3-6A7B767C4A8C}" type="presOf" srcId="{DA233E6C-9FD3-4FA3-A99F-5F219B70956E}" destId="{A986847A-D101-4D26-92F6-508CEAEAB291}" srcOrd="0" destOrd="0" presId="urn:microsoft.com/office/officeart/2005/8/layout/process4"/>
    <dgm:cxn modelId="{6FF7911B-7558-41EB-B644-19EAF4012DE9}" srcId="{2DC74E14-5D23-4070-9D17-F7425D4D78F2}" destId="{DA233E6C-9FD3-4FA3-A99F-5F219B70956E}" srcOrd="2" destOrd="0" parTransId="{D7FC397D-3239-48F2-B07D-EAF1B5B93277}" sibTransId="{C236B875-184C-47F7-9DBB-EA342762F363}"/>
    <dgm:cxn modelId="{3DFDFF67-9CFF-4C23-8D32-80755CB3B8FA}" type="presOf" srcId="{2DC74E14-5D23-4070-9D17-F7425D4D78F2}" destId="{9D1F523B-A075-473A-BFB1-830918C1EC8B}" srcOrd="0" destOrd="0" presId="urn:microsoft.com/office/officeart/2005/8/layout/process4"/>
    <dgm:cxn modelId="{A5E8307B-3071-44AB-8ED3-9E5BBC10AB04}" srcId="{2DC74E14-5D23-4070-9D17-F7425D4D78F2}" destId="{06311511-6599-4C09-9CD5-C51D10AD298E}" srcOrd="1" destOrd="0" parTransId="{3D8A2AA9-E9EA-4817-8827-43CEAE00BE7C}" sibTransId="{8C4AF088-3F10-4FCB-B267-60B257BBFE9A}"/>
    <dgm:cxn modelId="{9407BB86-1F66-46AF-A146-F0DAFA38FAEB}" type="presOf" srcId="{BF3955D4-F3C0-4721-B1D0-C2CE142654C1}" destId="{D0FDB212-D951-4C61-B2AB-1E695872A3E8}" srcOrd="0" destOrd="0" presId="urn:microsoft.com/office/officeart/2005/8/layout/process4"/>
    <dgm:cxn modelId="{3B83C5A6-58C0-4D57-B8E9-01C9878D77CC}" srcId="{2DC74E14-5D23-4070-9D17-F7425D4D78F2}" destId="{BF3955D4-F3C0-4721-B1D0-C2CE142654C1}" srcOrd="0" destOrd="0" parTransId="{D5783494-815E-435C-BDC6-A4165884A408}" sibTransId="{6596477A-3407-47AC-8221-A6FBF0EDE8E9}"/>
    <dgm:cxn modelId="{AB73DBF9-6BD4-4013-BB00-DD1DECE4A496}" type="presOf" srcId="{06311511-6599-4C09-9CD5-C51D10AD298E}" destId="{0A5294E1-7B69-430D-AB79-2489D67C18E6}" srcOrd="0" destOrd="0" presId="urn:microsoft.com/office/officeart/2005/8/layout/process4"/>
    <dgm:cxn modelId="{E74F31F4-02D6-4921-B0C8-3DF463B4944E}" type="presParOf" srcId="{9D1F523B-A075-473A-BFB1-830918C1EC8B}" destId="{83374C76-5AC8-4D4A-9754-EB4A91542FA2}" srcOrd="0" destOrd="0" presId="urn:microsoft.com/office/officeart/2005/8/layout/process4"/>
    <dgm:cxn modelId="{3B47287E-4372-42E1-AEE0-E1D62A5B81E0}" type="presParOf" srcId="{83374C76-5AC8-4D4A-9754-EB4A91542FA2}" destId="{A986847A-D101-4D26-92F6-508CEAEAB291}" srcOrd="0" destOrd="0" presId="urn:microsoft.com/office/officeart/2005/8/layout/process4"/>
    <dgm:cxn modelId="{A4CF97EE-39BB-42FF-81EA-2F0AB553D24A}" type="presParOf" srcId="{9D1F523B-A075-473A-BFB1-830918C1EC8B}" destId="{73D82EFF-6DA0-40E5-AF8F-1A54B0F479DF}" srcOrd="1" destOrd="0" presId="urn:microsoft.com/office/officeart/2005/8/layout/process4"/>
    <dgm:cxn modelId="{C9D3E140-1124-4654-8197-AF65EF2B0339}" type="presParOf" srcId="{9D1F523B-A075-473A-BFB1-830918C1EC8B}" destId="{74841648-602B-4A3F-86D8-3B5C5985B269}" srcOrd="2" destOrd="0" presId="urn:microsoft.com/office/officeart/2005/8/layout/process4"/>
    <dgm:cxn modelId="{3091520F-3562-4AD4-BE81-4C7779205A04}" type="presParOf" srcId="{74841648-602B-4A3F-86D8-3B5C5985B269}" destId="{0A5294E1-7B69-430D-AB79-2489D67C18E6}" srcOrd="0" destOrd="0" presId="urn:microsoft.com/office/officeart/2005/8/layout/process4"/>
    <dgm:cxn modelId="{4DA93D92-9D43-44C4-97CF-98E6054B188F}" type="presParOf" srcId="{9D1F523B-A075-473A-BFB1-830918C1EC8B}" destId="{11FBBD81-0005-4B5B-9064-E7BCD2272473}" srcOrd="3" destOrd="0" presId="urn:microsoft.com/office/officeart/2005/8/layout/process4"/>
    <dgm:cxn modelId="{23292E02-B2CD-4A8D-A170-6DA0CEFFF938}" type="presParOf" srcId="{9D1F523B-A075-473A-BFB1-830918C1EC8B}" destId="{E8C4E68D-23B1-4F0F-853C-8909D84C4696}" srcOrd="4" destOrd="0" presId="urn:microsoft.com/office/officeart/2005/8/layout/process4"/>
    <dgm:cxn modelId="{1D940ED8-4CE4-4D57-AF6A-C2E83A5AC043}" type="presParOf" srcId="{E8C4E68D-23B1-4F0F-853C-8909D84C4696}" destId="{D0FDB212-D951-4C61-B2AB-1E695872A3E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4F203C-E122-466D-B054-92B275626E08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B92153E6-3910-4B1A-AB52-D67440468AC6}">
      <dgm:prSet/>
      <dgm:spPr/>
      <dgm:t>
        <a:bodyPr/>
        <a:lstStyle/>
        <a:p>
          <a:r>
            <a:rPr lang="fr-FR"/>
            <a:t>LES VERBES EN -IR :</a:t>
          </a:r>
          <a:endParaRPr lang="en-US"/>
        </a:p>
      </dgm:t>
    </dgm:pt>
    <dgm:pt modelId="{C476CA6B-D793-480C-9374-B00F4600E76B}" type="parTrans" cxnId="{948F1FC2-8F8A-4109-B674-306A6190AD30}">
      <dgm:prSet/>
      <dgm:spPr/>
      <dgm:t>
        <a:bodyPr/>
        <a:lstStyle/>
        <a:p>
          <a:endParaRPr lang="en-US"/>
        </a:p>
      </dgm:t>
    </dgm:pt>
    <dgm:pt modelId="{B9CD96C0-654F-4550-8C07-15BCFCB46B50}" type="sibTrans" cxnId="{948F1FC2-8F8A-4109-B674-306A6190AD30}">
      <dgm:prSet/>
      <dgm:spPr/>
      <dgm:t>
        <a:bodyPr/>
        <a:lstStyle/>
        <a:p>
          <a:endParaRPr lang="en-US"/>
        </a:p>
      </dgm:t>
    </dgm:pt>
    <dgm:pt modelId="{F5C8E10D-E7C9-4E4C-A71E-C7E6EF2FF245}">
      <dgm:prSet/>
      <dgm:spPr/>
      <dgm:t>
        <a:bodyPr/>
        <a:lstStyle/>
        <a:p>
          <a:r>
            <a:rPr lang="fr-FR"/>
            <a:t>exemple &gt;&gt; dormir</a:t>
          </a:r>
          <a:endParaRPr lang="en-US"/>
        </a:p>
      </dgm:t>
    </dgm:pt>
    <dgm:pt modelId="{780BB334-2DE7-42F2-948F-05C50C4C3C52}" type="parTrans" cxnId="{B46AFBF8-927E-474B-9C34-06127DD8036C}">
      <dgm:prSet/>
      <dgm:spPr/>
      <dgm:t>
        <a:bodyPr/>
        <a:lstStyle/>
        <a:p>
          <a:endParaRPr lang="en-US"/>
        </a:p>
      </dgm:t>
    </dgm:pt>
    <dgm:pt modelId="{F6EFEB93-2299-47E5-8F30-8AB1B4CE44C6}" type="sibTrans" cxnId="{B46AFBF8-927E-474B-9C34-06127DD8036C}">
      <dgm:prSet/>
      <dgm:spPr/>
      <dgm:t>
        <a:bodyPr/>
        <a:lstStyle/>
        <a:p>
          <a:endParaRPr lang="en-US"/>
        </a:p>
      </dgm:t>
    </dgm:pt>
    <dgm:pt modelId="{ED23809E-505C-42F6-9A21-D808F9350750}">
      <dgm:prSet/>
      <dgm:spPr/>
      <dgm:t>
        <a:bodyPr/>
        <a:lstStyle/>
        <a:p>
          <a:r>
            <a:rPr lang="fr-FR" dirty="0"/>
            <a:t>je </a:t>
          </a:r>
          <a:r>
            <a:rPr lang="fr-FR" dirty="0" err="1"/>
            <a:t>dorS</a:t>
          </a:r>
          <a:r>
            <a:rPr lang="fr-FR" dirty="0"/>
            <a:t> - tu </a:t>
          </a:r>
          <a:r>
            <a:rPr lang="fr-FR" dirty="0" err="1"/>
            <a:t>dorS</a:t>
          </a:r>
          <a:r>
            <a:rPr lang="fr-FR" dirty="0"/>
            <a:t>  - il/elle </a:t>
          </a:r>
          <a:r>
            <a:rPr lang="fr-FR" dirty="0" err="1"/>
            <a:t>dorT</a:t>
          </a:r>
          <a:r>
            <a:rPr lang="fr-FR" dirty="0"/>
            <a:t> - nous </a:t>
          </a:r>
          <a:r>
            <a:rPr lang="fr-FR" dirty="0" err="1"/>
            <a:t>dormONS</a:t>
          </a:r>
          <a:r>
            <a:rPr lang="fr-FR" dirty="0"/>
            <a:t>- vous </a:t>
          </a:r>
          <a:r>
            <a:rPr lang="fr-FR" dirty="0" err="1"/>
            <a:t>dormEZ</a:t>
          </a:r>
          <a:r>
            <a:rPr lang="fr-FR" dirty="0"/>
            <a:t> - ils/elles </a:t>
          </a:r>
          <a:r>
            <a:rPr lang="fr-FR" dirty="0" err="1"/>
            <a:t>dormENT</a:t>
          </a:r>
          <a:endParaRPr lang="en-US" dirty="0"/>
        </a:p>
      </dgm:t>
    </dgm:pt>
    <dgm:pt modelId="{88260328-F2E1-4ABE-8030-3A134150BA87}" type="parTrans" cxnId="{8EEFCD5B-5B08-433E-9A11-05DD0E022692}">
      <dgm:prSet/>
      <dgm:spPr/>
      <dgm:t>
        <a:bodyPr/>
        <a:lstStyle/>
        <a:p>
          <a:endParaRPr lang="en-US"/>
        </a:p>
      </dgm:t>
    </dgm:pt>
    <dgm:pt modelId="{F223F0AA-145C-4FF0-AA80-D44C0DD522EB}" type="sibTrans" cxnId="{8EEFCD5B-5B08-433E-9A11-05DD0E022692}">
      <dgm:prSet/>
      <dgm:spPr/>
      <dgm:t>
        <a:bodyPr/>
        <a:lstStyle/>
        <a:p>
          <a:endParaRPr lang="en-US"/>
        </a:p>
      </dgm:t>
    </dgm:pt>
    <dgm:pt modelId="{80AF7B2C-6872-49E4-AB08-CC002ACB178F}" type="pres">
      <dgm:prSet presAssocID="{B24F203C-E122-466D-B054-92B275626E08}" presName="Name0" presStyleCnt="0">
        <dgm:presLayoutVars>
          <dgm:dir/>
          <dgm:animLvl val="lvl"/>
          <dgm:resizeHandles val="exact"/>
        </dgm:presLayoutVars>
      </dgm:prSet>
      <dgm:spPr/>
    </dgm:pt>
    <dgm:pt modelId="{3D34390B-21DC-4F9C-AAEE-551B70FE016D}" type="pres">
      <dgm:prSet presAssocID="{ED23809E-505C-42F6-9A21-D808F9350750}" presName="boxAndChildren" presStyleCnt="0"/>
      <dgm:spPr/>
    </dgm:pt>
    <dgm:pt modelId="{57C07B71-19C9-45EB-B598-8173D9DF5E9F}" type="pres">
      <dgm:prSet presAssocID="{ED23809E-505C-42F6-9A21-D808F9350750}" presName="parentTextBox" presStyleLbl="node1" presStyleIdx="0" presStyleCnt="3"/>
      <dgm:spPr/>
    </dgm:pt>
    <dgm:pt modelId="{0D0128F2-E57B-4F7F-A480-369C01C9B9F6}" type="pres">
      <dgm:prSet presAssocID="{F6EFEB93-2299-47E5-8F30-8AB1B4CE44C6}" presName="sp" presStyleCnt="0"/>
      <dgm:spPr/>
    </dgm:pt>
    <dgm:pt modelId="{A2D4BDE9-88FD-4DD7-8E43-42301FFD1A31}" type="pres">
      <dgm:prSet presAssocID="{F5C8E10D-E7C9-4E4C-A71E-C7E6EF2FF245}" presName="arrowAndChildren" presStyleCnt="0"/>
      <dgm:spPr/>
    </dgm:pt>
    <dgm:pt modelId="{29B9F1E6-86D4-404A-81D3-5C5EA908FC29}" type="pres">
      <dgm:prSet presAssocID="{F5C8E10D-E7C9-4E4C-A71E-C7E6EF2FF245}" presName="parentTextArrow" presStyleLbl="node1" presStyleIdx="1" presStyleCnt="3"/>
      <dgm:spPr/>
    </dgm:pt>
    <dgm:pt modelId="{C119568F-EA93-4788-B2A4-1252D4793638}" type="pres">
      <dgm:prSet presAssocID="{B9CD96C0-654F-4550-8C07-15BCFCB46B50}" presName="sp" presStyleCnt="0"/>
      <dgm:spPr/>
    </dgm:pt>
    <dgm:pt modelId="{D200E4B2-7132-4396-A7E4-B6BFA286F02E}" type="pres">
      <dgm:prSet presAssocID="{B92153E6-3910-4B1A-AB52-D67440468AC6}" presName="arrowAndChildren" presStyleCnt="0"/>
      <dgm:spPr/>
    </dgm:pt>
    <dgm:pt modelId="{37C9FDBA-388F-40CE-A225-1FFFD79E3D32}" type="pres">
      <dgm:prSet presAssocID="{B92153E6-3910-4B1A-AB52-D67440468AC6}" presName="parentTextArrow" presStyleLbl="node1" presStyleIdx="2" presStyleCnt="3"/>
      <dgm:spPr/>
    </dgm:pt>
  </dgm:ptLst>
  <dgm:cxnLst>
    <dgm:cxn modelId="{DBC56F0F-C891-4079-BAE3-3A44F0B6CFC3}" type="presOf" srcId="{ED23809E-505C-42F6-9A21-D808F9350750}" destId="{57C07B71-19C9-45EB-B598-8173D9DF5E9F}" srcOrd="0" destOrd="0" presId="urn:microsoft.com/office/officeart/2005/8/layout/process4"/>
    <dgm:cxn modelId="{8EEFCD5B-5B08-433E-9A11-05DD0E022692}" srcId="{B24F203C-E122-466D-B054-92B275626E08}" destId="{ED23809E-505C-42F6-9A21-D808F9350750}" srcOrd="2" destOrd="0" parTransId="{88260328-F2E1-4ABE-8030-3A134150BA87}" sibTransId="{F223F0AA-145C-4FF0-AA80-D44C0DD522EB}"/>
    <dgm:cxn modelId="{EBF07287-DF78-4D95-9B8A-7154160DBCD9}" type="presOf" srcId="{F5C8E10D-E7C9-4E4C-A71E-C7E6EF2FF245}" destId="{29B9F1E6-86D4-404A-81D3-5C5EA908FC29}" srcOrd="0" destOrd="0" presId="urn:microsoft.com/office/officeart/2005/8/layout/process4"/>
    <dgm:cxn modelId="{6178EB9F-0DFA-424D-806A-20B90E4C6564}" type="presOf" srcId="{B24F203C-E122-466D-B054-92B275626E08}" destId="{80AF7B2C-6872-49E4-AB08-CC002ACB178F}" srcOrd="0" destOrd="0" presId="urn:microsoft.com/office/officeart/2005/8/layout/process4"/>
    <dgm:cxn modelId="{948F1FC2-8F8A-4109-B674-306A6190AD30}" srcId="{B24F203C-E122-466D-B054-92B275626E08}" destId="{B92153E6-3910-4B1A-AB52-D67440468AC6}" srcOrd="0" destOrd="0" parTransId="{C476CA6B-D793-480C-9374-B00F4600E76B}" sibTransId="{B9CD96C0-654F-4550-8C07-15BCFCB46B50}"/>
    <dgm:cxn modelId="{1D0EDEF3-80F8-40A1-A50A-8270DC7306D7}" type="presOf" srcId="{B92153E6-3910-4B1A-AB52-D67440468AC6}" destId="{37C9FDBA-388F-40CE-A225-1FFFD79E3D32}" srcOrd="0" destOrd="0" presId="urn:microsoft.com/office/officeart/2005/8/layout/process4"/>
    <dgm:cxn modelId="{B46AFBF8-927E-474B-9C34-06127DD8036C}" srcId="{B24F203C-E122-466D-B054-92B275626E08}" destId="{F5C8E10D-E7C9-4E4C-A71E-C7E6EF2FF245}" srcOrd="1" destOrd="0" parTransId="{780BB334-2DE7-42F2-948F-05C50C4C3C52}" sibTransId="{F6EFEB93-2299-47E5-8F30-8AB1B4CE44C6}"/>
    <dgm:cxn modelId="{4344B4A4-31C6-4EE6-A76B-A9969B6817B4}" type="presParOf" srcId="{80AF7B2C-6872-49E4-AB08-CC002ACB178F}" destId="{3D34390B-21DC-4F9C-AAEE-551B70FE016D}" srcOrd="0" destOrd="0" presId="urn:microsoft.com/office/officeart/2005/8/layout/process4"/>
    <dgm:cxn modelId="{B35EE5FE-CFC8-4C1F-BB23-040D211BFD69}" type="presParOf" srcId="{3D34390B-21DC-4F9C-AAEE-551B70FE016D}" destId="{57C07B71-19C9-45EB-B598-8173D9DF5E9F}" srcOrd="0" destOrd="0" presId="urn:microsoft.com/office/officeart/2005/8/layout/process4"/>
    <dgm:cxn modelId="{4B6AA259-E64D-45DB-A458-CB172F1A86E0}" type="presParOf" srcId="{80AF7B2C-6872-49E4-AB08-CC002ACB178F}" destId="{0D0128F2-E57B-4F7F-A480-369C01C9B9F6}" srcOrd="1" destOrd="0" presId="urn:microsoft.com/office/officeart/2005/8/layout/process4"/>
    <dgm:cxn modelId="{74F6C581-EE66-494F-9FFF-4A16DB397399}" type="presParOf" srcId="{80AF7B2C-6872-49E4-AB08-CC002ACB178F}" destId="{A2D4BDE9-88FD-4DD7-8E43-42301FFD1A31}" srcOrd="2" destOrd="0" presId="urn:microsoft.com/office/officeart/2005/8/layout/process4"/>
    <dgm:cxn modelId="{0AD9B574-EF90-4729-B241-AE4B4D6FDE18}" type="presParOf" srcId="{A2D4BDE9-88FD-4DD7-8E43-42301FFD1A31}" destId="{29B9F1E6-86D4-404A-81D3-5C5EA908FC29}" srcOrd="0" destOrd="0" presId="urn:microsoft.com/office/officeart/2005/8/layout/process4"/>
    <dgm:cxn modelId="{DAE27E08-9D17-4169-B5EB-03F96A860C4A}" type="presParOf" srcId="{80AF7B2C-6872-49E4-AB08-CC002ACB178F}" destId="{C119568F-EA93-4788-B2A4-1252D4793638}" srcOrd="3" destOrd="0" presId="urn:microsoft.com/office/officeart/2005/8/layout/process4"/>
    <dgm:cxn modelId="{ED5FA83E-509A-445F-B955-E9485867FE38}" type="presParOf" srcId="{80AF7B2C-6872-49E4-AB08-CC002ACB178F}" destId="{D200E4B2-7132-4396-A7E4-B6BFA286F02E}" srcOrd="4" destOrd="0" presId="urn:microsoft.com/office/officeart/2005/8/layout/process4"/>
    <dgm:cxn modelId="{AA56C0BB-C0D8-4B39-BF7E-75AC1F55F7CB}" type="presParOf" srcId="{D200E4B2-7132-4396-A7E4-B6BFA286F02E}" destId="{37C9FDBA-388F-40CE-A225-1FFFD79E3D3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AEB85B-1618-4994-8608-E43D74366EE6}" type="doc">
      <dgm:prSet loTypeId="urn:microsoft.com/office/officeart/2005/8/layout/process4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4723F90B-16CC-4F75-B0CE-3B9203822F18}">
      <dgm:prSet/>
      <dgm:spPr/>
      <dgm:t>
        <a:bodyPr/>
        <a:lstStyle/>
        <a:p>
          <a:r>
            <a:rPr lang="fr-FR"/>
            <a:t>LES VERBES EN -OUDRE :</a:t>
          </a:r>
          <a:endParaRPr lang="en-US"/>
        </a:p>
      </dgm:t>
    </dgm:pt>
    <dgm:pt modelId="{51CF13B7-DFEB-435E-8908-34CDC4095A9E}" type="parTrans" cxnId="{8EB42BC1-A04C-4AD3-9D28-03600BB9E8A8}">
      <dgm:prSet/>
      <dgm:spPr/>
      <dgm:t>
        <a:bodyPr/>
        <a:lstStyle/>
        <a:p>
          <a:endParaRPr lang="en-US"/>
        </a:p>
      </dgm:t>
    </dgm:pt>
    <dgm:pt modelId="{B659980E-DC01-478C-95B9-86B6CC471212}" type="sibTrans" cxnId="{8EB42BC1-A04C-4AD3-9D28-03600BB9E8A8}">
      <dgm:prSet/>
      <dgm:spPr/>
      <dgm:t>
        <a:bodyPr/>
        <a:lstStyle/>
        <a:p>
          <a:endParaRPr lang="en-US"/>
        </a:p>
      </dgm:t>
    </dgm:pt>
    <dgm:pt modelId="{9C011DFE-66DD-4BC1-9B16-94EDC28F499F}">
      <dgm:prSet/>
      <dgm:spPr/>
      <dgm:t>
        <a:bodyPr/>
        <a:lstStyle/>
        <a:p>
          <a:r>
            <a:rPr lang="fr-FR"/>
            <a:t>exemple &gt;&gt; moudre</a:t>
          </a:r>
          <a:endParaRPr lang="en-US"/>
        </a:p>
      </dgm:t>
    </dgm:pt>
    <dgm:pt modelId="{383C524D-CDB1-4943-9EA2-D62250BBA2C5}" type="parTrans" cxnId="{A7212026-68D0-42DD-8B3D-C55BF922E35A}">
      <dgm:prSet/>
      <dgm:spPr/>
      <dgm:t>
        <a:bodyPr/>
        <a:lstStyle/>
        <a:p>
          <a:endParaRPr lang="en-US"/>
        </a:p>
      </dgm:t>
    </dgm:pt>
    <dgm:pt modelId="{6B034C75-73CC-459C-8F4D-721047CBBBD8}" type="sibTrans" cxnId="{A7212026-68D0-42DD-8B3D-C55BF922E35A}">
      <dgm:prSet/>
      <dgm:spPr/>
      <dgm:t>
        <a:bodyPr/>
        <a:lstStyle/>
        <a:p>
          <a:endParaRPr lang="en-US"/>
        </a:p>
      </dgm:t>
    </dgm:pt>
    <dgm:pt modelId="{549759E1-C5F1-4A00-8583-5434E124FCE3}">
      <dgm:prSet/>
      <dgm:spPr/>
      <dgm:t>
        <a:bodyPr/>
        <a:lstStyle/>
        <a:p>
          <a:r>
            <a:rPr lang="fr-FR" dirty="0"/>
            <a:t>je </a:t>
          </a:r>
          <a:r>
            <a:rPr lang="fr-FR" dirty="0" err="1"/>
            <a:t>mouDS</a:t>
          </a:r>
          <a:r>
            <a:rPr lang="fr-FR" dirty="0"/>
            <a:t> - tu </a:t>
          </a:r>
          <a:r>
            <a:rPr lang="fr-FR" dirty="0" err="1"/>
            <a:t>mouDS</a:t>
          </a:r>
          <a:r>
            <a:rPr lang="fr-FR" dirty="0"/>
            <a:t> - il/elle </a:t>
          </a:r>
          <a:r>
            <a:rPr lang="fr-FR" dirty="0" err="1"/>
            <a:t>mouD</a:t>
          </a:r>
          <a:r>
            <a:rPr lang="fr-FR" dirty="0"/>
            <a:t> - nous </a:t>
          </a:r>
          <a:r>
            <a:rPr lang="fr-FR" dirty="0" err="1"/>
            <a:t>moulONS</a:t>
          </a:r>
          <a:r>
            <a:rPr lang="fr-FR" dirty="0"/>
            <a:t> - vous </a:t>
          </a:r>
          <a:r>
            <a:rPr lang="fr-FR" dirty="0" err="1"/>
            <a:t>moulEZ</a:t>
          </a:r>
          <a:r>
            <a:rPr lang="fr-FR" dirty="0"/>
            <a:t>  - ils </a:t>
          </a:r>
          <a:r>
            <a:rPr lang="fr-FR" dirty="0" err="1"/>
            <a:t>moulENT</a:t>
          </a:r>
          <a:endParaRPr lang="en-US" dirty="0"/>
        </a:p>
      </dgm:t>
    </dgm:pt>
    <dgm:pt modelId="{0CF9B929-8D2E-48B3-859D-7F56F3B605AF}" type="parTrans" cxnId="{D4269802-B045-4911-87CC-B797EB0CE53C}">
      <dgm:prSet/>
      <dgm:spPr/>
      <dgm:t>
        <a:bodyPr/>
        <a:lstStyle/>
        <a:p>
          <a:endParaRPr lang="en-US"/>
        </a:p>
      </dgm:t>
    </dgm:pt>
    <dgm:pt modelId="{48CACEBA-CAE3-4AF6-8D6C-1651150A2DA1}" type="sibTrans" cxnId="{D4269802-B045-4911-87CC-B797EB0CE53C}">
      <dgm:prSet/>
      <dgm:spPr/>
      <dgm:t>
        <a:bodyPr/>
        <a:lstStyle/>
        <a:p>
          <a:endParaRPr lang="en-US"/>
        </a:p>
      </dgm:t>
    </dgm:pt>
    <dgm:pt modelId="{4FBA092A-FB69-4F63-9009-A051B393F04A}" type="pres">
      <dgm:prSet presAssocID="{EAAEB85B-1618-4994-8608-E43D74366EE6}" presName="Name0" presStyleCnt="0">
        <dgm:presLayoutVars>
          <dgm:dir/>
          <dgm:animLvl val="lvl"/>
          <dgm:resizeHandles val="exact"/>
        </dgm:presLayoutVars>
      </dgm:prSet>
      <dgm:spPr/>
    </dgm:pt>
    <dgm:pt modelId="{64F1122B-5B2B-46BF-B54E-7E1419B36A69}" type="pres">
      <dgm:prSet presAssocID="{549759E1-C5F1-4A00-8583-5434E124FCE3}" presName="boxAndChildren" presStyleCnt="0"/>
      <dgm:spPr/>
    </dgm:pt>
    <dgm:pt modelId="{EFF74876-E49D-464B-B526-D8CE577BD68E}" type="pres">
      <dgm:prSet presAssocID="{549759E1-C5F1-4A00-8583-5434E124FCE3}" presName="parentTextBox" presStyleLbl="node1" presStyleIdx="0" presStyleCnt="3"/>
      <dgm:spPr/>
    </dgm:pt>
    <dgm:pt modelId="{7A83CFC9-A067-4330-97CF-152AE6B8B37A}" type="pres">
      <dgm:prSet presAssocID="{6B034C75-73CC-459C-8F4D-721047CBBBD8}" presName="sp" presStyleCnt="0"/>
      <dgm:spPr/>
    </dgm:pt>
    <dgm:pt modelId="{6684BC78-69B4-4BF6-9251-A79CE19CD2B8}" type="pres">
      <dgm:prSet presAssocID="{9C011DFE-66DD-4BC1-9B16-94EDC28F499F}" presName="arrowAndChildren" presStyleCnt="0"/>
      <dgm:spPr/>
    </dgm:pt>
    <dgm:pt modelId="{10315DB9-F38C-4D7D-8E7E-73B2CCA87244}" type="pres">
      <dgm:prSet presAssocID="{9C011DFE-66DD-4BC1-9B16-94EDC28F499F}" presName="parentTextArrow" presStyleLbl="node1" presStyleIdx="1" presStyleCnt="3"/>
      <dgm:spPr/>
    </dgm:pt>
    <dgm:pt modelId="{62AAE34C-F6BA-42E4-B83A-698696581814}" type="pres">
      <dgm:prSet presAssocID="{B659980E-DC01-478C-95B9-86B6CC471212}" presName="sp" presStyleCnt="0"/>
      <dgm:spPr/>
    </dgm:pt>
    <dgm:pt modelId="{5D41D0CA-2575-440B-98A3-1663FB04CC08}" type="pres">
      <dgm:prSet presAssocID="{4723F90B-16CC-4F75-B0CE-3B9203822F18}" presName="arrowAndChildren" presStyleCnt="0"/>
      <dgm:spPr/>
    </dgm:pt>
    <dgm:pt modelId="{68A17E08-4220-4985-B448-6450533459D9}" type="pres">
      <dgm:prSet presAssocID="{4723F90B-16CC-4F75-B0CE-3B9203822F18}" presName="parentTextArrow" presStyleLbl="node1" presStyleIdx="2" presStyleCnt="3"/>
      <dgm:spPr/>
    </dgm:pt>
  </dgm:ptLst>
  <dgm:cxnLst>
    <dgm:cxn modelId="{D4269802-B045-4911-87CC-B797EB0CE53C}" srcId="{EAAEB85B-1618-4994-8608-E43D74366EE6}" destId="{549759E1-C5F1-4A00-8583-5434E124FCE3}" srcOrd="2" destOrd="0" parTransId="{0CF9B929-8D2E-48B3-859D-7F56F3B605AF}" sibTransId="{48CACEBA-CAE3-4AF6-8D6C-1651150A2DA1}"/>
    <dgm:cxn modelId="{A7212026-68D0-42DD-8B3D-C55BF922E35A}" srcId="{EAAEB85B-1618-4994-8608-E43D74366EE6}" destId="{9C011DFE-66DD-4BC1-9B16-94EDC28F499F}" srcOrd="1" destOrd="0" parTransId="{383C524D-CDB1-4943-9EA2-D62250BBA2C5}" sibTransId="{6B034C75-73CC-459C-8F4D-721047CBBBD8}"/>
    <dgm:cxn modelId="{399E3C6C-E4B1-4E5C-91F9-F65D40A9FBAE}" type="presOf" srcId="{9C011DFE-66DD-4BC1-9B16-94EDC28F499F}" destId="{10315DB9-F38C-4D7D-8E7E-73B2CCA87244}" srcOrd="0" destOrd="0" presId="urn:microsoft.com/office/officeart/2005/8/layout/process4"/>
    <dgm:cxn modelId="{4C5F3057-37E5-44E5-8474-6ECA302A9FAC}" type="presOf" srcId="{EAAEB85B-1618-4994-8608-E43D74366EE6}" destId="{4FBA092A-FB69-4F63-9009-A051B393F04A}" srcOrd="0" destOrd="0" presId="urn:microsoft.com/office/officeart/2005/8/layout/process4"/>
    <dgm:cxn modelId="{2792DBAC-086F-4A34-BF87-6D09378692CA}" type="presOf" srcId="{4723F90B-16CC-4F75-B0CE-3B9203822F18}" destId="{68A17E08-4220-4985-B448-6450533459D9}" srcOrd="0" destOrd="0" presId="urn:microsoft.com/office/officeart/2005/8/layout/process4"/>
    <dgm:cxn modelId="{8EB42BC1-A04C-4AD3-9D28-03600BB9E8A8}" srcId="{EAAEB85B-1618-4994-8608-E43D74366EE6}" destId="{4723F90B-16CC-4F75-B0CE-3B9203822F18}" srcOrd="0" destOrd="0" parTransId="{51CF13B7-DFEB-435E-8908-34CDC4095A9E}" sibTransId="{B659980E-DC01-478C-95B9-86B6CC471212}"/>
    <dgm:cxn modelId="{90FC1BCD-02F3-4936-A794-9DD21C627080}" type="presOf" srcId="{549759E1-C5F1-4A00-8583-5434E124FCE3}" destId="{EFF74876-E49D-464B-B526-D8CE577BD68E}" srcOrd="0" destOrd="0" presId="urn:microsoft.com/office/officeart/2005/8/layout/process4"/>
    <dgm:cxn modelId="{30442DCB-DF9C-46E2-85D8-24D720AF8E23}" type="presParOf" srcId="{4FBA092A-FB69-4F63-9009-A051B393F04A}" destId="{64F1122B-5B2B-46BF-B54E-7E1419B36A69}" srcOrd="0" destOrd="0" presId="urn:microsoft.com/office/officeart/2005/8/layout/process4"/>
    <dgm:cxn modelId="{DADC8ED0-E83D-43D7-B8F1-11CD51E02327}" type="presParOf" srcId="{64F1122B-5B2B-46BF-B54E-7E1419B36A69}" destId="{EFF74876-E49D-464B-B526-D8CE577BD68E}" srcOrd="0" destOrd="0" presId="urn:microsoft.com/office/officeart/2005/8/layout/process4"/>
    <dgm:cxn modelId="{5689C3A4-81D4-41B4-8023-9CE38EB73453}" type="presParOf" srcId="{4FBA092A-FB69-4F63-9009-A051B393F04A}" destId="{7A83CFC9-A067-4330-97CF-152AE6B8B37A}" srcOrd="1" destOrd="0" presId="urn:microsoft.com/office/officeart/2005/8/layout/process4"/>
    <dgm:cxn modelId="{999801B4-94C1-4247-9A30-63ABED1000F7}" type="presParOf" srcId="{4FBA092A-FB69-4F63-9009-A051B393F04A}" destId="{6684BC78-69B4-4BF6-9251-A79CE19CD2B8}" srcOrd="2" destOrd="0" presId="urn:microsoft.com/office/officeart/2005/8/layout/process4"/>
    <dgm:cxn modelId="{C1F678D5-8421-4F46-AFA6-08CA809D0514}" type="presParOf" srcId="{6684BC78-69B4-4BF6-9251-A79CE19CD2B8}" destId="{10315DB9-F38C-4D7D-8E7E-73B2CCA87244}" srcOrd="0" destOrd="0" presId="urn:microsoft.com/office/officeart/2005/8/layout/process4"/>
    <dgm:cxn modelId="{E6F25348-EF9A-4F8B-BDC0-859586C67567}" type="presParOf" srcId="{4FBA092A-FB69-4F63-9009-A051B393F04A}" destId="{62AAE34C-F6BA-42E4-B83A-698696581814}" srcOrd="3" destOrd="0" presId="urn:microsoft.com/office/officeart/2005/8/layout/process4"/>
    <dgm:cxn modelId="{EEBF6081-F203-4A7E-AA42-3CBDEBB72299}" type="presParOf" srcId="{4FBA092A-FB69-4F63-9009-A051B393F04A}" destId="{5D41D0CA-2575-440B-98A3-1663FB04CC08}" srcOrd="4" destOrd="0" presId="urn:microsoft.com/office/officeart/2005/8/layout/process4"/>
    <dgm:cxn modelId="{984EB4B3-EF02-48DE-841F-DDBE654CE442}" type="presParOf" srcId="{5D41D0CA-2575-440B-98A3-1663FB04CC08}" destId="{68A17E08-4220-4985-B448-6450533459D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DF8A99-03A5-4CD9-BF16-964B41045043}" type="doc">
      <dgm:prSet loTypeId="urn:microsoft.com/office/officeart/2005/8/layout/process4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543D4E22-CA41-4469-B1AE-93D935CB2F69}">
      <dgm:prSet/>
      <dgm:spPr/>
      <dgm:t>
        <a:bodyPr/>
        <a:lstStyle/>
        <a:p>
          <a:r>
            <a:rPr lang="fr-FR"/>
            <a:t>LES VERBES EN -OINDRE:</a:t>
          </a:r>
          <a:endParaRPr lang="en-US"/>
        </a:p>
      </dgm:t>
    </dgm:pt>
    <dgm:pt modelId="{3FAD2BD0-149F-401E-93C1-97931BAB5C42}" type="parTrans" cxnId="{10DAD1F9-27E8-462D-A931-DB4707A95F39}">
      <dgm:prSet/>
      <dgm:spPr/>
      <dgm:t>
        <a:bodyPr/>
        <a:lstStyle/>
        <a:p>
          <a:endParaRPr lang="en-US"/>
        </a:p>
      </dgm:t>
    </dgm:pt>
    <dgm:pt modelId="{CBFE99B2-7F9D-49AD-94F8-566FB1B2F667}" type="sibTrans" cxnId="{10DAD1F9-27E8-462D-A931-DB4707A95F39}">
      <dgm:prSet/>
      <dgm:spPr/>
      <dgm:t>
        <a:bodyPr/>
        <a:lstStyle/>
        <a:p>
          <a:endParaRPr lang="en-US"/>
        </a:p>
      </dgm:t>
    </dgm:pt>
    <dgm:pt modelId="{89EBAD22-0428-4A05-AC42-8591A321525A}">
      <dgm:prSet/>
      <dgm:spPr/>
      <dgm:t>
        <a:bodyPr/>
        <a:lstStyle/>
        <a:p>
          <a:r>
            <a:rPr lang="fr-FR"/>
            <a:t>exemple &gt;&gt; joindre</a:t>
          </a:r>
          <a:endParaRPr lang="en-US"/>
        </a:p>
      </dgm:t>
    </dgm:pt>
    <dgm:pt modelId="{6C68F54B-22A8-4F4D-8E79-7FA929EA428A}" type="parTrans" cxnId="{B63EAD20-23B1-4CE8-94ED-2506720D81C3}">
      <dgm:prSet/>
      <dgm:spPr/>
      <dgm:t>
        <a:bodyPr/>
        <a:lstStyle/>
        <a:p>
          <a:endParaRPr lang="en-US"/>
        </a:p>
      </dgm:t>
    </dgm:pt>
    <dgm:pt modelId="{B9E322B0-BDEB-424D-818F-8987ED6D5782}" type="sibTrans" cxnId="{B63EAD20-23B1-4CE8-94ED-2506720D81C3}">
      <dgm:prSet/>
      <dgm:spPr/>
      <dgm:t>
        <a:bodyPr/>
        <a:lstStyle/>
        <a:p>
          <a:endParaRPr lang="en-US"/>
        </a:p>
      </dgm:t>
    </dgm:pt>
    <dgm:pt modelId="{32419E6E-B583-41F3-A2E5-B677667218A7}">
      <dgm:prSet/>
      <dgm:spPr/>
      <dgm:t>
        <a:bodyPr/>
        <a:lstStyle/>
        <a:p>
          <a:r>
            <a:rPr lang="fr-FR"/>
            <a:t>je joinS - tu joinS  -il/elle joinT - nous joignONS - vous joignEZ - ils/elles joignENT</a:t>
          </a:r>
          <a:endParaRPr lang="en-US"/>
        </a:p>
      </dgm:t>
    </dgm:pt>
    <dgm:pt modelId="{6BD360FB-7EE7-4D27-BEE0-1504558594FB}" type="parTrans" cxnId="{3B6D9CD2-2AB3-4B44-8A17-7A18E0ADE567}">
      <dgm:prSet/>
      <dgm:spPr/>
      <dgm:t>
        <a:bodyPr/>
        <a:lstStyle/>
        <a:p>
          <a:endParaRPr lang="en-US"/>
        </a:p>
      </dgm:t>
    </dgm:pt>
    <dgm:pt modelId="{1CEBBE9A-83FF-400C-860E-1D116F4474DF}" type="sibTrans" cxnId="{3B6D9CD2-2AB3-4B44-8A17-7A18E0ADE567}">
      <dgm:prSet/>
      <dgm:spPr/>
      <dgm:t>
        <a:bodyPr/>
        <a:lstStyle/>
        <a:p>
          <a:endParaRPr lang="en-US"/>
        </a:p>
      </dgm:t>
    </dgm:pt>
    <dgm:pt modelId="{69167E5A-236D-4ED9-92F4-F1FE3B60D446}" type="pres">
      <dgm:prSet presAssocID="{F4DF8A99-03A5-4CD9-BF16-964B41045043}" presName="Name0" presStyleCnt="0">
        <dgm:presLayoutVars>
          <dgm:dir/>
          <dgm:animLvl val="lvl"/>
          <dgm:resizeHandles val="exact"/>
        </dgm:presLayoutVars>
      </dgm:prSet>
      <dgm:spPr/>
    </dgm:pt>
    <dgm:pt modelId="{A0445506-008C-4D56-A8D3-31954DA54400}" type="pres">
      <dgm:prSet presAssocID="{32419E6E-B583-41F3-A2E5-B677667218A7}" presName="boxAndChildren" presStyleCnt="0"/>
      <dgm:spPr/>
    </dgm:pt>
    <dgm:pt modelId="{FE15D0F1-0F24-47CD-817B-EEF3B360EBFA}" type="pres">
      <dgm:prSet presAssocID="{32419E6E-B583-41F3-A2E5-B677667218A7}" presName="parentTextBox" presStyleLbl="node1" presStyleIdx="0" presStyleCnt="3"/>
      <dgm:spPr/>
    </dgm:pt>
    <dgm:pt modelId="{C93FC46F-BDB8-4525-8C4C-481CCEED14A5}" type="pres">
      <dgm:prSet presAssocID="{B9E322B0-BDEB-424D-818F-8987ED6D5782}" presName="sp" presStyleCnt="0"/>
      <dgm:spPr/>
    </dgm:pt>
    <dgm:pt modelId="{76DC1E59-98F4-4438-A299-E198902B920D}" type="pres">
      <dgm:prSet presAssocID="{89EBAD22-0428-4A05-AC42-8591A321525A}" presName="arrowAndChildren" presStyleCnt="0"/>
      <dgm:spPr/>
    </dgm:pt>
    <dgm:pt modelId="{4126C5E0-2E1D-4311-996B-5F21F4C172E4}" type="pres">
      <dgm:prSet presAssocID="{89EBAD22-0428-4A05-AC42-8591A321525A}" presName="parentTextArrow" presStyleLbl="node1" presStyleIdx="1" presStyleCnt="3"/>
      <dgm:spPr/>
    </dgm:pt>
    <dgm:pt modelId="{2052289F-C7BB-4A0A-9FDB-63181D7300C2}" type="pres">
      <dgm:prSet presAssocID="{CBFE99B2-7F9D-49AD-94F8-566FB1B2F667}" presName="sp" presStyleCnt="0"/>
      <dgm:spPr/>
    </dgm:pt>
    <dgm:pt modelId="{615739FA-691B-4646-8791-8F355CF0910D}" type="pres">
      <dgm:prSet presAssocID="{543D4E22-CA41-4469-B1AE-93D935CB2F69}" presName="arrowAndChildren" presStyleCnt="0"/>
      <dgm:spPr/>
    </dgm:pt>
    <dgm:pt modelId="{0B6D3D13-D662-404C-9B7A-3327B0213E64}" type="pres">
      <dgm:prSet presAssocID="{543D4E22-CA41-4469-B1AE-93D935CB2F69}" presName="parentTextArrow" presStyleLbl="node1" presStyleIdx="2" presStyleCnt="3"/>
      <dgm:spPr/>
    </dgm:pt>
  </dgm:ptLst>
  <dgm:cxnLst>
    <dgm:cxn modelId="{3B7C9017-2258-4BE3-A3CD-72F1F12BBFFA}" type="presOf" srcId="{32419E6E-B583-41F3-A2E5-B677667218A7}" destId="{FE15D0F1-0F24-47CD-817B-EEF3B360EBFA}" srcOrd="0" destOrd="0" presId="urn:microsoft.com/office/officeart/2005/8/layout/process4"/>
    <dgm:cxn modelId="{B63EAD20-23B1-4CE8-94ED-2506720D81C3}" srcId="{F4DF8A99-03A5-4CD9-BF16-964B41045043}" destId="{89EBAD22-0428-4A05-AC42-8591A321525A}" srcOrd="1" destOrd="0" parTransId="{6C68F54B-22A8-4F4D-8E79-7FA929EA428A}" sibTransId="{B9E322B0-BDEB-424D-818F-8987ED6D5782}"/>
    <dgm:cxn modelId="{905FDF33-EB21-4366-8B04-035A8EBEFB90}" type="presOf" srcId="{F4DF8A99-03A5-4CD9-BF16-964B41045043}" destId="{69167E5A-236D-4ED9-92F4-F1FE3B60D446}" srcOrd="0" destOrd="0" presId="urn:microsoft.com/office/officeart/2005/8/layout/process4"/>
    <dgm:cxn modelId="{2AD66046-2813-4667-9EA1-740A354BA6E8}" type="presOf" srcId="{89EBAD22-0428-4A05-AC42-8591A321525A}" destId="{4126C5E0-2E1D-4311-996B-5F21F4C172E4}" srcOrd="0" destOrd="0" presId="urn:microsoft.com/office/officeart/2005/8/layout/process4"/>
    <dgm:cxn modelId="{4CB78C58-69F5-40EC-869E-2350DEAC057A}" type="presOf" srcId="{543D4E22-CA41-4469-B1AE-93D935CB2F69}" destId="{0B6D3D13-D662-404C-9B7A-3327B0213E64}" srcOrd="0" destOrd="0" presId="urn:microsoft.com/office/officeart/2005/8/layout/process4"/>
    <dgm:cxn modelId="{3B6D9CD2-2AB3-4B44-8A17-7A18E0ADE567}" srcId="{F4DF8A99-03A5-4CD9-BF16-964B41045043}" destId="{32419E6E-B583-41F3-A2E5-B677667218A7}" srcOrd="2" destOrd="0" parTransId="{6BD360FB-7EE7-4D27-BEE0-1504558594FB}" sibTransId="{1CEBBE9A-83FF-400C-860E-1D116F4474DF}"/>
    <dgm:cxn modelId="{10DAD1F9-27E8-462D-A931-DB4707A95F39}" srcId="{F4DF8A99-03A5-4CD9-BF16-964B41045043}" destId="{543D4E22-CA41-4469-B1AE-93D935CB2F69}" srcOrd="0" destOrd="0" parTransId="{3FAD2BD0-149F-401E-93C1-97931BAB5C42}" sibTransId="{CBFE99B2-7F9D-49AD-94F8-566FB1B2F667}"/>
    <dgm:cxn modelId="{AA1F2589-00EA-4CA1-8795-A73A931FC4BD}" type="presParOf" srcId="{69167E5A-236D-4ED9-92F4-F1FE3B60D446}" destId="{A0445506-008C-4D56-A8D3-31954DA54400}" srcOrd="0" destOrd="0" presId="urn:microsoft.com/office/officeart/2005/8/layout/process4"/>
    <dgm:cxn modelId="{0667D232-E426-4049-A42B-97EE05EFA3AB}" type="presParOf" srcId="{A0445506-008C-4D56-A8D3-31954DA54400}" destId="{FE15D0F1-0F24-47CD-817B-EEF3B360EBFA}" srcOrd="0" destOrd="0" presId="urn:microsoft.com/office/officeart/2005/8/layout/process4"/>
    <dgm:cxn modelId="{A9509A49-16F2-4EC5-8527-B6B2900F4681}" type="presParOf" srcId="{69167E5A-236D-4ED9-92F4-F1FE3B60D446}" destId="{C93FC46F-BDB8-4525-8C4C-481CCEED14A5}" srcOrd="1" destOrd="0" presId="urn:microsoft.com/office/officeart/2005/8/layout/process4"/>
    <dgm:cxn modelId="{CE53E7E0-2B00-42CE-8CC8-0921C295C0EE}" type="presParOf" srcId="{69167E5A-236D-4ED9-92F4-F1FE3B60D446}" destId="{76DC1E59-98F4-4438-A299-E198902B920D}" srcOrd="2" destOrd="0" presId="urn:microsoft.com/office/officeart/2005/8/layout/process4"/>
    <dgm:cxn modelId="{85899973-4B28-4EAF-9813-7565D088BB1A}" type="presParOf" srcId="{76DC1E59-98F4-4438-A299-E198902B920D}" destId="{4126C5E0-2E1D-4311-996B-5F21F4C172E4}" srcOrd="0" destOrd="0" presId="urn:microsoft.com/office/officeart/2005/8/layout/process4"/>
    <dgm:cxn modelId="{3D7CFC43-D126-4B3D-B1BD-465088B59E22}" type="presParOf" srcId="{69167E5A-236D-4ED9-92F4-F1FE3B60D446}" destId="{2052289F-C7BB-4A0A-9FDB-63181D7300C2}" srcOrd="3" destOrd="0" presId="urn:microsoft.com/office/officeart/2005/8/layout/process4"/>
    <dgm:cxn modelId="{05E74CF5-0F52-45B7-A485-CB651B0D20A1}" type="presParOf" srcId="{69167E5A-236D-4ED9-92F4-F1FE3B60D446}" destId="{615739FA-691B-4646-8791-8F355CF0910D}" srcOrd="4" destOrd="0" presId="urn:microsoft.com/office/officeart/2005/8/layout/process4"/>
    <dgm:cxn modelId="{3982F852-6D4F-4DB8-AB20-EE9C88A94211}" type="presParOf" srcId="{615739FA-691B-4646-8791-8F355CF0910D}" destId="{0B6D3D13-D662-404C-9B7A-3327B0213E64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E37A5D8-A300-40EF-AB75-60E09A5DA9E6}" type="doc">
      <dgm:prSet loTypeId="urn:microsoft.com/office/officeart/2005/8/layout/vProcess5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50DE0043-E777-44DC-9D0E-704FF5045559}">
      <dgm:prSet/>
      <dgm:spPr/>
      <dgm:t>
        <a:bodyPr/>
        <a:lstStyle/>
        <a:p>
          <a:r>
            <a:rPr lang="fr-FR" b="0" i="0"/>
            <a:t>LES VERBES EN -TRE :</a:t>
          </a:r>
          <a:endParaRPr lang="en-US"/>
        </a:p>
      </dgm:t>
    </dgm:pt>
    <dgm:pt modelId="{4AF484FB-A4AB-417F-985B-CC91DB4D5112}" type="parTrans" cxnId="{4F3FA3EC-E9E9-4C05-BB37-90AB9AEDBD67}">
      <dgm:prSet/>
      <dgm:spPr/>
      <dgm:t>
        <a:bodyPr/>
        <a:lstStyle/>
        <a:p>
          <a:endParaRPr lang="en-US"/>
        </a:p>
      </dgm:t>
    </dgm:pt>
    <dgm:pt modelId="{F38F484F-76E5-4D0A-BD32-C1D36F509184}" type="sibTrans" cxnId="{4F3FA3EC-E9E9-4C05-BB37-90AB9AEDBD67}">
      <dgm:prSet/>
      <dgm:spPr/>
      <dgm:t>
        <a:bodyPr/>
        <a:lstStyle/>
        <a:p>
          <a:endParaRPr lang="en-US"/>
        </a:p>
      </dgm:t>
    </dgm:pt>
    <dgm:pt modelId="{1D26CD57-15AA-4200-BD98-083BC1789F39}">
      <dgm:prSet/>
      <dgm:spPr/>
      <dgm:t>
        <a:bodyPr/>
        <a:lstStyle/>
        <a:p>
          <a:r>
            <a:rPr lang="fr-FR" b="0" i="0"/>
            <a:t>exemple &gt;&gt; mettre</a:t>
          </a:r>
          <a:endParaRPr lang="en-US"/>
        </a:p>
      </dgm:t>
    </dgm:pt>
    <dgm:pt modelId="{5FF11723-0E12-4870-8C35-0D3055DB1E12}" type="parTrans" cxnId="{AB212F4E-777A-43AB-926B-98DC6AFF09E8}">
      <dgm:prSet/>
      <dgm:spPr/>
      <dgm:t>
        <a:bodyPr/>
        <a:lstStyle/>
        <a:p>
          <a:endParaRPr lang="en-US"/>
        </a:p>
      </dgm:t>
    </dgm:pt>
    <dgm:pt modelId="{8DE246EE-8017-4BF3-8E21-CABD99282E51}" type="sibTrans" cxnId="{AB212F4E-777A-43AB-926B-98DC6AFF09E8}">
      <dgm:prSet/>
      <dgm:spPr/>
      <dgm:t>
        <a:bodyPr/>
        <a:lstStyle/>
        <a:p>
          <a:endParaRPr lang="en-US"/>
        </a:p>
      </dgm:t>
    </dgm:pt>
    <dgm:pt modelId="{8DAB6C07-5DA6-49FC-97A3-8A613AFBA842}">
      <dgm:prSet/>
      <dgm:spPr/>
      <dgm:t>
        <a:bodyPr/>
        <a:lstStyle/>
        <a:p>
          <a:r>
            <a:rPr lang="fr-FR" b="0" i="0" dirty="0"/>
            <a:t>je </a:t>
          </a:r>
          <a:r>
            <a:rPr lang="fr-FR" b="0" i="0" dirty="0" err="1"/>
            <a:t>meTS</a:t>
          </a:r>
          <a:r>
            <a:rPr lang="fr-FR" b="0" i="0" dirty="0"/>
            <a:t> - tu </a:t>
          </a:r>
          <a:r>
            <a:rPr lang="fr-FR" b="0" i="0" dirty="0" err="1"/>
            <a:t>meTS</a:t>
          </a:r>
          <a:r>
            <a:rPr lang="fr-FR" b="0" i="0" dirty="0"/>
            <a:t> - il/elle </a:t>
          </a:r>
          <a:r>
            <a:rPr lang="fr-FR" b="0" i="0" dirty="0" err="1"/>
            <a:t>meT</a:t>
          </a:r>
          <a:r>
            <a:rPr lang="fr-FR" b="0" i="0" dirty="0"/>
            <a:t> - nous </a:t>
          </a:r>
          <a:r>
            <a:rPr lang="fr-FR" b="0" i="0" dirty="0" err="1"/>
            <a:t>mettONS</a:t>
          </a:r>
          <a:r>
            <a:rPr lang="fr-FR" b="0" i="0" dirty="0"/>
            <a:t> - vous </a:t>
          </a:r>
          <a:r>
            <a:rPr lang="fr-FR" b="0" i="0" dirty="0" err="1"/>
            <a:t>mettEZ</a:t>
          </a:r>
          <a:r>
            <a:rPr lang="fr-FR" b="0" i="0" dirty="0"/>
            <a:t> - ils </a:t>
          </a:r>
          <a:r>
            <a:rPr lang="fr-FR" b="0" i="0" dirty="0" err="1"/>
            <a:t>mettENT</a:t>
          </a:r>
          <a:endParaRPr lang="en-US" dirty="0"/>
        </a:p>
      </dgm:t>
    </dgm:pt>
    <dgm:pt modelId="{E5178D43-2ED5-4E22-A0A9-63B74DA2B73E}" type="parTrans" cxnId="{DA4453A3-04AC-477F-9F2D-B88058604ECB}">
      <dgm:prSet/>
      <dgm:spPr/>
      <dgm:t>
        <a:bodyPr/>
        <a:lstStyle/>
        <a:p>
          <a:endParaRPr lang="en-US"/>
        </a:p>
      </dgm:t>
    </dgm:pt>
    <dgm:pt modelId="{6E48AE94-7AF7-48C6-854E-99C2C74E7FB5}" type="sibTrans" cxnId="{DA4453A3-04AC-477F-9F2D-B88058604ECB}">
      <dgm:prSet/>
      <dgm:spPr/>
      <dgm:t>
        <a:bodyPr/>
        <a:lstStyle/>
        <a:p>
          <a:endParaRPr lang="en-US"/>
        </a:p>
      </dgm:t>
    </dgm:pt>
    <dgm:pt modelId="{4CC07FF6-1B53-4B48-A9FB-BF4B9259581C}" type="pres">
      <dgm:prSet presAssocID="{9E37A5D8-A300-40EF-AB75-60E09A5DA9E6}" presName="outerComposite" presStyleCnt="0">
        <dgm:presLayoutVars>
          <dgm:chMax val="5"/>
          <dgm:dir/>
          <dgm:resizeHandles val="exact"/>
        </dgm:presLayoutVars>
      </dgm:prSet>
      <dgm:spPr/>
    </dgm:pt>
    <dgm:pt modelId="{476A66AF-CD42-4798-B036-8850501D5B72}" type="pres">
      <dgm:prSet presAssocID="{9E37A5D8-A300-40EF-AB75-60E09A5DA9E6}" presName="dummyMaxCanvas" presStyleCnt="0">
        <dgm:presLayoutVars/>
      </dgm:prSet>
      <dgm:spPr/>
    </dgm:pt>
    <dgm:pt modelId="{5869FDD0-2F8B-4603-9A47-578D161F6C0C}" type="pres">
      <dgm:prSet presAssocID="{9E37A5D8-A300-40EF-AB75-60E09A5DA9E6}" presName="ThreeNodes_1" presStyleLbl="node1" presStyleIdx="0" presStyleCnt="3">
        <dgm:presLayoutVars>
          <dgm:bulletEnabled val="1"/>
        </dgm:presLayoutVars>
      </dgm:prSet>
      <dgm:spPr/>
    </dgm:pt>
    <dgm:pt modelId="{FA42C334-1D23-4623-9E27-6CCEEC41A11E}" type="pres">
      <dgm:prSet presAssocID="{9E37A5D8-A300-40EF-AB75-60E09A5DA9E6}" presName="ThreeNodes_2" presStyleLbl="node1" presStyleIdx="1" presStyleCnt="3">
        <dgm:presLayoutVars>
          <dgm:bulletEnabled val="1"/>
        </dgm:presLayoutVars>
      </dgm:prSet>
      <dgm:spPr/>
    </dgm:pt>
    <dgm:pt modelId="{14EE5265-17DD-475C-9E2F-F471CCBDFCF7}" type="pres">
      <dgm:prSet presAssocID="{9E37A5D8-A300-40EF-AB75-60E09A5DA9E6}" presName="ThreeNodes_3" presStyleLbl="node1" presStyleIdx="2" presStyleCnt="3">
        <dgm:presLayoutVars>
          <dgm:bulletEnabled val="1"/>
        </dgm:presLayoutVars>
      </dgm:prSet>
      <dgm:spPr/>
    </dgm:pt>
    <dgm:pt modelId="{F3A5D5C8-47DF-4F4D-8B73-760CF5B91A07}" type="pres">
      <dgm:prSet presAssocID="{9E37A5D8-A300-40EF-AB75-60E09A5DA9E6}" presName="ThreeConn_1-2" presStyleLbl="fgAccFollowNode1" presStyleIdx="0" presStyleCnt="2">
        <dgm:presLayoutVars>
          <dgm:bulletEnabled val="1"/>
        </dgm:presLayoutVars>
      </dgm:prSet>
      <dgm:spPr/>
    </dgm:pt>
    <dgm:pt modelId="{D95D63AE-8C10-4B16-8F81-7CA345B1356D}" type="pres">
      <dgm:prSet presAssocID="{9E37A5D8-A300-40EF-AB75-60E09A5DA9E6}" presName="ThreeConn_2-3" presStyleLbl="fgAccFollowNode1" presStyleIdx="1" presStyleCnt="2">
        <dgm:presLayoutVars>
          <dgm:bulletEnabled val="1"/>
        </dgm:presLayoutVars>
      </dgm:prSet>
      <dgm:spPr/>
    </dgm:pt>
    <dgm:pt modelId="{EBD4D345-A1C9-4CED-98D7-182A5031AEB5}" type="pres">
      <dgm:prSet presAssocID="{9E37A5D8-A300-40EF-AB75-60E09A5DA9E6}" presName="ThreeNodes_1_text" presStyleLbl="node1" presStyleIdx="2" presStyleCnt="3">
        <dgm:presLayoutVars>
          <dgm:bulletEnabled val="1"/>
        </dgm:presLayoutVars>
      </dgm:prSet>
      <dgm:spPr/>
    </dgm:pt>
    <dgm:pt modelId="{2D55B9F8-52B0-4C89-A2C4-840EAB554ED3}" type="pres">
      <dgm:prSet presAssocID="{9E37A5D8-A300-40EF-AB75-60E09A5DA9E6}" presName="ThreeNodes_2_text" presStyleLbl="node1" presStyleIdx="2" presStyleCnt="3">
        <dgm:presLayoutVars>
          <dgm:bulletEnabled val="1"/>
        </dgm:presLayoutVars>
      </dgm:prSet>
      <dgm:spPr/>
    </dgm:pt>
    <dgm:pt modelId="{C9203426-540E-4EBD-873A-04A1DD663090}" type="pres">
      <dgm:prSet presAssocID="{9E37A5D8-A300-40EF-AB75-60E09A5DA9E6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0982C910-0135-42C0-B563-23BDB97B2857}" type="presOf" srcId="{1D26CD57-15AA-4200-BD98-083BC1789F39}" destId="{FA42C334-1D23-4623-9E27-6CCEEC41A11E}" srcOrd="0" destOrd="0" presId="urn:microsoft.com/office/officeart/2005/8/layout/vProcess5"/>
    <dgm:cxn modelId="{86070620-EED0-411F-9B3E-1933747BB2FF}" type="presOf" srcId="{8DAB6C07-5DA6-49FC-97A3-8A613AFBA842}" destId="{C9203426-540E-4EBD-873A-04A1DD663090}" srcOrd="1" destOrd="0" presId="urn:microsoft.com/office/officeart/2005/8/layout/vProcess5"/>
    <dgm:cxn modelId="{ADF6795C-97AB-4271-82EF-440607F26A8D}" type="presOf" srcId="{F38F484F-76E5-4D0A-BD32-C1D36F509184}" destId="{F3A5D5C8-47DF-4F4D-8B73-760CF5B91A07}" srcOrd="0" destOrd="0" presId="urn:microsoft.com/office/officeart/2005/8/layout/vProcess5"/>
    <dgm:cxn modelId="{16B38E69-D7E6-4BD5-B782-4E7D0E96C4B1}" type="presOf" srcId="{8DAB6C07-5DA6-49FC-97A3-8A613AFBA842}" destId="{14EE5265-17DD-475C-9E2F-F471CCBDFCF7}" srcOrd="0" destOrd="0" presId="urn:microsoft.com/office/officeart/2005/8/layout/vProcess5"/>
    <dgm:cxn modelId="{AB212F4E-777A-43AB-926B-98DC6AFF09E8}" srcId="{9E37A5D8-A300-40EF-AB75-60E09A5DA9E6}" destId="{1D26CD57-15AA-4200-BD98-083BC1789F39}" srcOrd="1" destOrd="0" parTransId="{5FF11723-0E12-4870-8C35-0D3055DB1E12}" sibTransId="{8DE246EE-8017-4BF3-8E21-CABD99282E51}"/>
    <dgm:cxn modelId="{D9414851-0B50-4C69-BCA0-844546239B13}" type="presOf" srcId="{1D26CD57-15AA-4200-BD98-083BC1789F39}" destId="{2D55B9F8-52B0-4C89-A2C4-840EAB554ED3}" srcOrd="1" destOrd="0" presId="urn:microsoft.com/office/officeart/2005/8/layout/vProcess5"/>
    <dgm:cxn modelId="{2FDEC377-A81E-4E6A-9B53-4853B11B0954}" type="presOf" srcId="{50DE0043-E777-44DC-9D0E-704FF5045559}" destId="{5869FDD0-2F8B-4603-9A47-578D161F6C0C}" srcOrd="0" destOrd="0" presId="urn:microsoft.com/office/officeart/2005/8/layout/vProcess5"/>
    <dgm:cxn modelId="{DA4453A3-04AC-477F-9F2D-B88058604ECB}" srcId="{9E37A5D8-A300-40EF-AB75-60E09A5DA9E6}" destId="{8DAB6C07-5DA6-49FC-97A3-8A613AFBA842}" srcOrd="2" destOrd="0" parTransId="{E5178D43-2ED5-4E22-A0A9-63B74DA2B73E}" sibTransId="{6E48AE94-7AF7-48C6-854E-99C2C74E7FB5}"/>
    <dgm:cxn modelId="{9B791BAF-541D-4654-95AB-527BD3481F89}" type="presOf" srcId="{50DE0043-E777-44DC-9D0E-704FF5045559}" destId="{EBD4D345-A1C9-4CED-98D7-182A5031AEB5}" srcOrd="1" destOrd="0" presId="urn:microsoft.com/office/officeart/2005/8/layout/vProcess5"/>
    <dgm:cxn modelId="{D89019BD-70D8-4B48-BD50-9394F626CF4B}" type="presOf" srcId="{9E37A5D8-A300-40EF-AB75-60E09A5DA9E6}" destId="{4CC07FF6-1B53-4B48-A9FB-BF4B9259581C}" srcOrd="0" destOrd="0" presId="urn:microsoft.com/office/officeart/2005/8/layout/vProcess5"/>
    <dgm:cxn modelId="{4F3FA3EC-E9E9-4C05-BB37-90AB9AEDBD67}" srcId="{9E37A5D8-A300-40EF-AB75-60E09A5DA9E6}" destId="{50DE0043-E777-44DC-9D0E-704FF5045559}" srcOrd="0" destOrd="0" parTransId="{4AF484FB-A4AB-417F-985B-CC91DB4D5112}" sibTransId="{F38F484F-76E5-4D0A-BD32-C1D36F509184}"/>
    <dgm:cxn modelId="{1D5C10F2-23EF-43AB-913F-420772E09B5F}" type="presOf" srcId="{8DE246EE-8017-4BF3-8E21-CABD99282E51}" destId="{D95D63AE-8C10-4B16-8F81-7CA345B1356D}" srcOrd="0" destOrd="0" presId="urn:microsoft.com/office/officeart/2005/8/layout/vProcess5"/>
    <dgm:cxn modelId="{AF8D60A6-E9A4-4DA8-99A5-36854091A2D5}" type="presParOf" srcId="{4CC07FF6-1B53-4B48-A9FB-BF4B9259581C}" destId="{476A66AF-CD42-4798-B036-8850501D5B72}" srcOrd="0" destOrd="0" presId="urn:microsoft.com/office/officeart/2005/8/layout/vProcess5"/>
    <dgm:cxn modelId="{4A594D77-4527-49BD-962E-496EB4D8CCC9}" type="presParOf" srcId="{4CC07FF6-1B53-4B48-A9FB-BF4B9259581C}" destId="{5869FDD0-2F8B-4603-9A47-578D161F6C0C}" srcOrd="1" destOrd="0" presId="urn:microsoft.com/office/officeart/2005/8/layout/vProcess5"/>
    <dgm:cxn modelId="{290993C2-90D5-421C-9EC1-2122701DA118}" type="presParOf" srcId="{4CC07FF6-1B53-4B48-A9FB-BF4B9259581C}" destId="{FA42C334-1D23-4623-9E27-6CCEEC41A11E}" srcOrd="2" destOrd="0" presId="urn:microsoft.com/office/officeart/2005/8/layout/vProcess5"/>
    <dgm:cxn modelId="{0EF6CC5E-3A15-48C2-B8C3-688BD29139A0}" type="presParOf" srcId="{4CC07FF6-1B53-4B48-A9FB-BF4B9259581C}" destId="{14EE5265-17DD-475C-9E2F-F471CCBDFCF7}" srcOrd="3" destOrd="0" presId="urn:microsoft.com/office/officeart/2005/8/layout/vProcess5"/>
    <dgm:cxn modelId="{C503B66B-D58E-4E7F-918B-8F875228D33E}" type="presParOf" srcId="{4CC07FF6-1B53-4B48-A9FB-BF4B9259581C}" destId="{F3A5D5C8-47DF-4F4D-8B73-760CF5B91A07}" srcOrd="4" destOrd="0" presId="urn:microsoft.com/office/officeart/2005/8/layout/vProcess5"/>
    <dgm:cxn modelId="{6AAEE0D2-BAC6-44CC-A892-5B6CC77AC895}" type="presParOf" srcId="{4CC07FF6-1B53-4B48-A9FB-BF4B9259581C}" destId="{D95D63AE-8C10-4B16-8F81-7CA345B1356D}" srcOrd="5" destOrd="0" presId="urn:microsoft.com/office/officeart/2005/8/layout/vProcess5"/>
    <dgm:cxn modelId="{8B47BD7D-8113-40AF-B71D-B70C90D7AD32}" type="presParOf" srcId="{4CC07FF6-1B53-4B48-A9FB-BF4B9259581C}" destId="{EBD4D345-A1C9-4CED-98D7-182A5031AEB5}" srcOrd="6" destOrd="0" presId="urn:microsoft.com/office/officeart/2005/8/layout/vProcess5"/>
    <dgm:cxn modelId="{9460F573-6CCA-4BA3-B6CA-05EDD21D7A32}" type="presParOf" srcId="{4CC07FF6-1B53-4B48-A9FB-BF4B9259581C}" destId="{2D55B9F8-52B0-4C89-A2C4-840EAB554ED3}" srcOrd="7" destOrd="0" presId="urn:microsoft.com/office/officeart/2005/8/layout/vProcess5"/>
    <dgm:cxn modelId="{798CC39D-4E4C-405D-8351-BA74712BBF39}" type="presParOf" srcId="{4CC07FF6-1B53-4B48-A9FB-BF4B9259581C}" destId="{C9203426-540E-4EBD-873A-04A1DD66309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34EA62-587C-4369-BD1D-7369DEC46C98}">
      <dsp:nvSpPr>
        <dsp:cNvPr id="0" name=""/>
        <dsp:cNvSpPr/>
      </dsp:nvSpPr>
      <dsp:spPr>
        <a:xfrm>
          <a:off x="0" y="2562579"/>
          <a:ext cx="10895369" cy="8410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je </a:t>
          </a:r>
          <a:r>
            <a:rPr lang="fr-FR" sz="1900" kern="1200" dirty="0" err="1"/>
            <a:t>prévoiS</a:t>
          </a:r>
          <a:r>
            <a:rPr lang="fr-FR" sz="1900" kern="1200" dirty="0"/>
            <a:t> - tu </a:t>
          </a:r>
          <a:r>
            <a:rPr lang="fr-FR" sz="1900" kern="1200" dirty="0" err="1"/>
            <a:t>prévoiS</a:t>
          </a:r>
          <a:r>
            <a:rPr lang="fr-FR" sz="1900" kern="1200" dirty="0"/>
            <a:t> - il/elle </a:t>
          </a:r>
          <a:r>
            <a:rPr lang="fr-FR" sz="1900" kern="1200" dirty="0" err="1"/>
            <a:t>prévoiT</a:t>
          </a:r>
          <a:r>
            <a:rPr lang="fr-FR" sz="1900" kern="1200" dirty="0"/>
            <a:t> - nous </a:t>
          </a:r>
          <a:r>
            <a:rPr lang="fr-FR" sz="1900" kern="1200" dirty="0" err="1"/>
            <a:t>prévoyONS</a:t>
          </a:r>
          <a:r>
            <a:rPr lang="fr-FR" sz="1900" kern="1200" dirty="0"/>
            <a:t> - vous </a:t>
          </a:r>
          <a:r>
            <a:rPr lang="fr-FR" sz="1900" kern="1200" dirty="0" err="1"/>
            <a:t>prévoyEZ</a:t>
          </a:r>
          <a:r>
            <a:rPr lang="fr-FR" sz="1900" kern="1200" dirty="0"/>
            <a:t> - ils/elles </a:t>
          </a:r>
          <a:r>
            <a:rPr lang="fr-FR" sz="1900" kern="1200" dirty="0" err="1"/>
            <a:t>prévoiENT</a:t>
          </a:r>
          <a:endParaRPr lang="en-US" sz="1900" kern="1200" dirty="0"/>
        </a:p>
      </dsp:txBody>
      <dsp:txXfrm>
        <a:off x="0" y="2562579"/>
        <a:ext cx="10895369" cy="841095"/>
      </dsp:txXfrm>
    </dsp:sp>
    <dsp:sp modelId="{817DE8DC-5A31-4A1C-B710-680A2D823375}">
      <dsp:nvSpPr>
        <dsp:cNvPr id="0" name=""/>
        <dsp:cNvSpPr/>
      </dsp:nvSpPr>
      <dsp:spPr>
        <a:xfrm rot="10800000">
          <a:off x="0" y="1281590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exemple &gt;&gt; prévoir</a:t>
          </a:r>
          <a:endParaRPr lang="en-US" sz="1900" kern="1200"/>
        </a:p>
      </dsp:txBody>
      <dsp:txXfrm rot="10800000">
        <a:off x="0" y="1281590"/>
        <a:ext cx="10895369" cy="840546"/>
      </dsp:txXfrm>
    </dsp:sp>
    <dsp:sp modelId="{2ADB5559-DEEC-4884-BB18-572951BA8244}">
      <dsp:nvSpPr>
        <dsp:cNvPr id="0" name=""/>
        <dsp:cNvSpPr/>
      </dsp:nvSpPr>
      <dsp:spPr>
        <a:xfrm rot="10800000">
          <a:off x="0" y="601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LES VERBES EN -OIR / -OIRE :</a:t>
          </a:r>
          <a:endParaRPr lang="en-US" sz="1900" kern="1200"/>
        </a:p>
      </dsp:txBody>
      <dsp:txXfrm rot="10800000">
        <a:off x="0" y="601"/>
        <a:ext cx="10895369" cy="8405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E56B35-6A69-49F3-B032-2D8EAEA279E0}">
      <dsp:nvSpPr>
        <dsp:cNvPr id="0" name=""/>
        <dsp:cNvSpPr/>
      </dsp:nvSpPr>
      <dsp:spPr>
        <a:xfrm>
          <a:off x="0" y="0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LES VERBES EN -AINDRE / -EINDRE :</a:t>
          </a:r>
          <a:endParaRPr lang="en-US" sz="2600" kern="1200" dirty="0"/>
        </a:p>
      </dsp:txBody>
      <dsp:txXfrm>
        <a:off x="29912" y="29912"/>
        <a:ext cx="8159021" cy="961459"/>
      </dsp:txXfrm>
    </dsp:sp>
    <dsp:sp modelId="{2EC1052F-F0A5-469C-8455-F8AE1EF8C843}">
      <dsp:nvSpPr>
        <dsp:cNvPr id="0" name=""/>
        <dsp:cNvSpPr/>
      </dsp:nvSpPr>
      <dsp:spPr>
        <a:xfrm>
          <a:off x="817152" y="1191496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/>
            <a:t>exemples &gt;&gt; plaindre, peindre</a:t>
          </a:r>
          <a:endParaRPr lang="en-US" sz="2600" kern="1200"/>
        </a:p>
      </dsp:txBody>
      <dsp:txXfrm>
        <a:off x="847064" y="1221408"/>
        <a:ext cx="7720253" cy="961459"/>
      </dsp:txXfrm>
    </dsp:sp>
    <dsp:sp modelId="{E5DB3459-CD98-4CD5-8A6B-DD40374077FD}">
      <dsp:nvSpPr>
        <dsp:cNvPr id="0" name=""/>
        <dsp:cNvSpPr/>
      </dsp:nvSpPr>
      <dsp:spPr>
        <a:xfrm>
          <a:off x="1634305" y="2382993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je </a:t>
          </a:r>
          <a:r>
            <a:rPr lang="fr-FR" sz="2600" kern="1200" dirty="0" err="1"/>
            <a:t>plainS</a:t>
          </a:r>
          <a:r>
            <a:rPr lang="fr-FR" sz="2600" kern="1200" dirty="0"/>
            <a:t> - tu </a:t>
          </a:r>
          <a:r>
            <a:rPr lang="fr-FR" sz="2600" kern="1200" dirty="0" err="1"/>
            <a:t>peinS</a:t>
          </a:r>
          <a:r>
            <a:rPr lang="fr-FR" sz="2600" kern="1200" dirty="0"/>
            <a:t> – T – </a:t>
          </a:r>
          <a:r>
            <a:rPr lang="fr-FR" sz="2600" kern="1200" dirty="0" err="1"/>
            <a:t>plaiGNOS</a:t>
          </a:r>
          <a:r>
            <a:rPr lang="fr-FR" sz="2600" kern="1200" dirty="0"/>
            <a:t> / </a:t>
          </a:r>
          <a:r>
            <a:rPr lang="fr-FR" sz="2600" kern="1200" dirty="0" err="1"/>
            <a:t>peiGNOS</a:t>
          </a:r>
          <a:r>
            <a:rPr lang="fr-FR" sz="2600" kern="1200" dirty="0"/>
            <a:t>- </a:t>
          </a:r>
          <a:r>
            <a:rPr lang="fr-FR" sz="2600" kern="1200" dirty="0" err="1"/>
            <a:t>plaiGNEZ</a:t>
          </a:r>
          <a:r>
            <a:rPr lang="fr-FR" sz="2600" kern="1200" dirty="0"/>
            <a:t> / </a:t>
          </a:r>
          <a:r>
            <a:rPr lang="fr-FR" sz="2600" kern="1200" dirty="0" err="1"/>
            <a:t>peiGNEZ</a:t>
          </a:r>
          <a:r>
            <a:rPr lang="fr-FR" sz="2600" kern="1200" dirty="0"/>
            <a:t>- </a:t>
          </a:r>
          <a:r>
            <a:rPr lang="fr-FR" sz="2600" kern="1200" dirty="0" err="1"/>
            <a:t>plaiGNET</a:t>
          </a:r>
          <a:r>
            <a:rPr lang="fr-FR" sz="2600" kern="1200" dirty="0"/>
            <a:t> / </a:t>
          </a:r>
          <a:r>
            <a:rPr lang="fr-FR" sz="2600" kern="1200" dirty="0" err="1"/>
            <a:t>peiGNENT</a:t>
          </a:r>
          <a:endParaRPr lang="en-US" sz="2600" kern="1200" dirty="0"/>
        </a:p>
      </dsp:txBody>
      <dsp:txXfrm>
        <a:off x="1664217" y="2412905"/>
        <a:ext cx="7720253" cy="961459"/>
      </dsp:txXfrm>
    </dsp:sp>
    <dsp:sp modelId="{37B85AAA-359E-4A77-BEFE-584557B9AC37}">
      <dsp:nvSpPr>
        <dsp:cNvPr id="0" name=""/>
        <dsp:cNvSpPr/>
      </dsp:nvSpPr>
      <dsp:spPr>
        <a:xfrm>
          <a:off x="8597230" y="774473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746593" y="774473"/>
        <a:ext cx="365108" cy="499535"/>
      </dsp:txXfrm>
    </dsp:sp>
    <dsp:sp modelId="{8B750C13-ED6D-4B4E-A10A-FD8F781560D5}">
      <dsp:nvSpPr>
        <dsp:cNvPr id="0" name=""/>
        <dsp:cNvSpPr/>
      </dsp:nvSpPr>
      <dsp:spPr>
        <a:xfrm>
          <a:off x="9414383" y="1959161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9563746" y="1959161"/>
        <a:ext cx="365108" cy="4995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6847A-D101-4D26-92F6-508CEAEAB291}">
      <dsp:nvSpPr>
        <dsp:cNvPr id="0" name=""/>
        <dsp:cNvSpPr/>
      </dsp:nvSpPr>
      <dsp:spPr>
        <a:xfrm>
          <a:off x="0" y="2562579"/>
          <a:ext cx="10895369" cy="8410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je morDS-  tu morDS - il/elle morD - nous morDONS - vous morDEZ - ils/elles morDENT</a:t>
          </a:r>
          <a:endParaRPr lang="en-US" sz="2000" kern="1200"/>
        </a:p>
      </dsp:txBody>
      <dsp:txXfrm>
        <a:off x="0" y="2562579"/>
        <a:ext cx="10895369" cy="841095"/>
      </dsp:txXfrm>
    </dsp:sp>
    <dsp:sp modelId="{0A5294E1-7B69-430D-AB79-2489D67C18E6}">
      <dsp:nvSpPr>
        <dsp:cNvPr id="0" name=""/>
        <dsp:cNvSpPr/>
      </dsp:nvSpPr>
      <dsp:spPr>
        <a:xfrm rot="10800000">
          <a:off x="0" y="1281590"/>
          <a:ext cx="10895369" cy="1293605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exemple &gt;&gt; mordre</a:t>
          </a:r>
          <a:endParaRPr lang="en-US" sz="2000" kern="1200"/>
        </a:p>
      </dsp:txBody>
      <dsp:txXfrm rot="10800000">
        <a:off x="0" y="1281590"/>
        <a:ext cx="10895369" cy="840546"/>
      </dsp:txXfrm>
    </dsp:sp>
    <dsp:sp modelId="{D0FDB212-D951-4C61-B2AB-1E695872A3E8}">
      <dsp:nvSpPr>
        <dsp:cNvPr id="0" name=""/>
        <dsp:cNvSpPr/>
      </dsp:nvSpPr>
      <dsp:spPr>
        <a:xfrm rot="10800000">
          <a:off x="0" y="601"/>
          <a:ext cx="10895369" cy="1293605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LES VERBES EN -DRE :</a:t>
          </a:r>
          <a:endParaRPr lang="en-US" sz="2000" kern="1200"/>
        </a:p>
      </dsp:txBody>
      <dsp:txXfrm rot="10800000">
        <a:off x="0" y="601"/>
        <a:ext cx="10895369" cy="8405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C07B71-19C9-45EB-B598-8173D9DF5E9F}">
      <dsp:nvSpPr>
        <dsp:cNvPr id="0" name=""/>
        <dsp:cNvSpPr/>
      </dsp:nvSpPr>
      <dsp:spPr>
        <a:xfrm>
          <a:off x="0" y="2562579"/>
          <a:ext cx="10895369" cy="8410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je </a:t>
          </a:r>
          <a:r>
            <a:rPr lang="fr-FR" sz="2200" kern="1200" dirty="0" err="1"/>
            <a:t>dorS</a:t>
          </a:r>
          <a:r>
            <a:rPr lang="fr-FR" sz="2200" kern="1200" dirty="0"/>
            <a:t> - tu </a:t>
          </a:r>
          <a:r>
            <a:rPr lang="fr-FR" sz="2200" kern="1200" dirty="0" err="1"/>
            <a:t>dorS</a:t>
          </a:r>
          <a:r>
            <a:rPr lang="fr-FR" sz="2200" kern="1200" dirty="0"/>
            <a:t>  - il/elle </a:t>
          </a:r>
          <a:r>
            <a:rPr lang="fr-FR" sz="2200" kern="1200" dirty="0" err="1"/>
            <a:t>dorT</a:t>
          </a:r>
          <a:r>
            <a:rPr lang="fr-FR" sz="2200" kern="1200" dirty="0"/>
            <a:t> - nous </a:t>
          </a:r>
          <a:r>
            <a:rPr lang="fr-FR" sz="2200" kern="1200" dirty="0" err="1"/>
            <a:t>dormONS</a:t>
          </a:r>
          <a:r>
            <a:rPr lang="fr-FR" sz="2200" kern="1200" dirty="0"/>
            <a:t>- vous </a:t>
          </a:r>
          <a:r>
            <a:rPr lang="fr-FR" sz="2200" kern="1200" dirty="0" err="1"/>
            <a:t>dormEZ</a:t>
          </a:r>
          <a:r>
            <a:rPr lang="fr-FR" sz="2200" kern="1200" dirty="0"/>
            <a:t> - ils/elles </a:t>
          </a:r>
          <a:r>
            <a:rPr lang="fr-FR" sz="2200" kern="1200" dirty="0" err="1"/>
            <a:t>dormENT</a:t>
          </a:r>
          <a:endParaRPr lang="en-US" sz="2200" kern="1200" dirty="0"/>
        </a:p>
      </dsp:txBody>
      <dsp:txXfrm>
        <a:off x="0" y="2562579"/>
        <a:ext cx="10895369" cy="841095"/>
      </dsp:txXfrm>
    </dsp:sp>
    <dsp:sp modelId="{29B9F1E6-86D4-404A-81D3-5C5EA908FC29}">
      <dsp:nvSpPr>
        <dsp:cNvPr id="0" name=""/>
        <dsp:cNvSpPr/>
      </dsp:nvSpPr>
      <dsp:spPr>
        <a:xfrm rot="10800000">
          <a:off x="0" y="1281590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exemple &gt;&gt; dormir</a:t>
          </a:r>
          <a:endParaRPr lang="en-US" sz="2200" kern="1200"/>
        </a:p>
      </dsp:txBody>
      <dsp:txXfrm rot="10800000">
        <a:off x="0" y="1281590"/>
        <a:ext cx="10895369" cy="840546"/>
      </dsp:txXfrm>
    </dsp:sp>
    <dsp:sp modelId="{37C9FDBA-388F-40CE-A225-1FFFD79E3D32}">
      <dsp:nvSpPr>
        <dsp:cNvPr id="0" name=""/>
        <dsp:cNvSpPr/>
      </dsp:nvSpPr>
      <dsp:spPr>
        <a:xfrm rot="10800000">
          <a:off x="0" y="601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LES VERBES EN -IR :</a:t>
          </a:r>
          <a:endParaRPr lang="en-US" sz="2200" kern="1200"/>
        </a:p>
      </dsp:txBody>
      <dsp:txXfrm rot="10800000">
        <a:off x="0" y="601"/>
        <a:ext cx="10895369" cy="8405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74876-E49D-464B-B526-D8CE577BD68E}">
      <dsp:nvSpPr>
        <dsp:cNvPr id="0" name=""/>
        <dsp:cNvSpPr/>
      </dsp:nvSpPr>
      <dsp:spPr>
        <a:xfrm>
          <a:off x="0" y="2562579"/>
          <a:ext cx="10895369" cy="84109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je </a:t>
          </a:r>
          <a:r>
            <a:rPr lang="fr-FR" sz="2200" kern="1200" dirty="0" err="1"/>
            <a:t>mouDS</a:t>
          </a:r>
          <a:r>
            <a:rPr lang="fr-FR" sz="2200" kern="1200" dirty="0"/>
            <a:t> - tu </a:t>
          </a:r>
          <a:r>
            <a:rPr lang="fr-FR" sz="2200" kern="1200" dirty="0" err="1"/>
            <a:t>mouDS</a:t>
          </a:r>
          <a:r>
            <a:rPr lang="fr-FR" sz="2200" kern="1200" dirty="0"/>
            <a:t> - il/elle </a:t>
          </a:r>
          <a:r>
            <a:rPr lang="fr-FR" sz="2200" kern="1200" dirty="0" err="1"/>
            <a:t>mouD</a:t>
          </a:r>
          <a:r>
            <a:rPr lang="fr-FR" sz="2200" kern="1200" dirty="0"/>
            <a:t> - nous </a:t>
          </a:r>
          <a:r>
            <a:rPr lang="fr-FR" sz="2200" kern="1200" dirty="0" err="1"/>
            <a:t>moulONS</a:t>
          </a:r>
          <a:r>
            <a:rPr lang="fr-FR" sz="2200" kern="1200" dirty="0"/>
            <a:t> - vous </a:t>
          </a:r>
          <a:r>
            <a:rPr lang="fr-FR" sz="2200" kern="1200" dirty="0" err="1"/>
            <a:t>moulEZ</a:t>
          </a:r>
          <a:r>
            <a:rPr lang="fr-FR" sz="2200" kern="1200" dirty="0"/>
            <a:t>  - ils </a:t>
          </a:r>
          <a:r>
            <a:rPr lang="fr-FR" sz="2200" kern="1200" dirty="0" err="1"/>
            <a:t>moulENT</a:t>
          </a:r>
          <a:endParaRPr lang="en-US" sz="2200" kern="1200" dirty="0"/>
        </a:p>
      </dsp:txBody>
      <dsp:txXfrm>
        <a:off x="0" y="2562579"/>
        <a:ext cx="10895369" cy="841095"/>
      </dsp:txXfrm>
    </dsp:sp>
    <dsp:sp modelId="{10315DB9-F38C-4D7D-8E7E-73B2CCA87244}">
      <dsp:nvSpPr>
        <dsp:cNvPr id="0" name=""/>
        <dsp:cNvSpPr/>
      </dsp:nvSpPr>
      <dsp:spPr>
        <a:xfrm rot="10800000">
          <a:off x="0" y="1281590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exemple &gt;&gt; moudre</a:t>
          </a:r>
          <a:endParaRPr lang="en-US" sz="2200" kern="1200"/>
        </a:p>
      </dsp:txBody>
      <dsp:txXfrm rot="10800000">
        <a:off x="0" y="1281590"/>
        <a:ext cx="10895369" cy="840546"/>
      </dsp:txXfrm>
    </dsp:sp>
    <dsp:sp modelId="{68A17E08-4220-4985-B448-6450533459D9}">
      <dsp:nvSpPr>
        <dsp:cNvPr id="0" name=""/>
        <dsp:cNvSpPr/>
      </dsp:nvSpPr>
      <dsp:spPr>
        <a:xfrm rot="10800000">
          <a:off x="0" y="601"/>
          <a:ext cx="10895369" cy="1293605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LES VERBES EN -OUDRE :</a:t>
          </a:r>
          <a:endParaRPr lang="en-US" sz="2200" kern="1200"/>
        </a:p>
      </dsp:txBody>
      <dsp:txXfrm rot="10800000">
        <a:off x="0" y="601"/>
        <a:ext cx="10895369" cy="84054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15D0F1-0F24-47CD-817B-EEF3B360EBFA}">
      <dsp:nvSpPr>
        <dsp:cNvPr id="0" name=""/>
        <dsp:cNvSpPr/>
      </dsp:nvSpPr>
      <dsp:spPr>
        <a:xfrm>
          <a:off x="0" y="2562579"/>
          <a:ext cx="10895369" cy="8410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je joinS - tu joinS  -il/elle joinT - nous joignONS - vous joignEZ - ils/elles joignENT</a:t>
          </a:r>
          <a:endParaRPr lang="en-US" sz="2200" kern="1200"/>
        </a:p>
      </dsp:txBody>
      <dsp:txXfrm>
        <a:off x="0" y="2562579"/>
        <a:ext cx="10895369" cy="841095"/>
      </dsp:txXfrm>
    </dsp:sp>
    <dsp:sp modelId="{4126C5E0-2E1D-4311-996B-5F21F4C172E4}">
      <dsp:nvSpPr>
        <dsp:cNvPr id="0" name=""/>
        <dsp:cNvSpPr/>
      </dsp:nvSpPr>
      <dsp:spPr>
        <a:xfrm rot="10800000">
          <a:off x="0" y="1281590"/>
          <a:ext cx="10895369" cy="1293605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exemple &gt;&gt; joindre</a:t>
          </a:r>
          <a:endParaRPr lang="en-US" sz="2200" kern="1200"/>
        </a:p>
      </dsp:txBody>
      <dsp:txXfrm rot="10800000">
        <a:off x="0" y="1281590"/>
        <a:ext cx="10895369" cy="840546"/>
      </dsp:txXfrm>
    </dsp:sp>
    <dsp:sp modelId="{0B6D3D13-D662-404C-9B7A-3327B0213E64}">
      <dsp:nvSpPr>
        <dsp:cNvPr id="0" name=""/>
        <dsp:cNvSpPr/>
      </dsp:nvSpPr>
      <dsp:spPr>
        <a:xfrm rot="10800000">
          <a:off x="0" y="601"/>
          <a:ext cx="10895369" cy="1293605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/>
            <a:t>LES VERBES EN -OINDRE:</a:t>
          </a:r>
          <a:endParaRPr lang="en-US" sz="2200" kern="1200"/>
        </a:p>
      </dsp:txBody>
      <dsp:txXfrm rot="10800000">
        <a:off x="0" y="601"/>
        <a:ext cx="10895369" cy="84054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9FDD0-2F8B-4603-9A47-578D161F6C0C}">
      <dsp:nvSpPr>
        <dsp:cNvPr id="0" name=""/>
        <dsp:cNvSpPr/>
      </dsp:nvSpPr>
      <dsp:spPr>
        <a:xfrm>
          <a:off x="0" y="0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LES VERBES EN -TRE :</a:t>
          </a:r>
          <a:endParaRPr lang="en-US" sz="2600" kern="1200"/>
        </a:p>
      </dsp:txBody>
      <dsp:txXfrm>
        <a:off x="29912" y="29912"/>
        <a:ext cx="8159021" cy="961459"/>
      </dsp:txXfrm>
    </dsp:sp>
    <dsp:sp modelId="{FA42C334-1D23-4623-9E27-6CCEEC41A11E}">
      <dsp:nvSpPr>
        <dsp:cNvPr id="0" name=""/>
        <dsp:cNvSpPr/>
      </dsp:nvSpPr>
      <dsp:spPr>
        <a:xfrm>
          <a:off x="817152" y="1191496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/>
            <a:t>exemple &gt;&gt; mettre</a:t>
          </a:r>
          <a:endParaRPr lang="en-US" sz="2600" kern="1200"/>
        </a:p>
      </dsp:txBody>
      <dsp:txXfrm>
        <a:off x="847064" y="1221408"/>
        <a:ext cx="7720253" cy="961459"/>
      </dsp:txXfrm>
    </dsp:sp>
    <dsp:sp modelId="{14EE5265-17DD-475C-9E2F-F471CCBDFCF7}">
      <dsp:nvSpPr>
        <dsp:cNvPr id="0" name=""/>
        <dsp:cNvSpPr/>
      </dsp:nvSpPr>
      <dsp:spPr>
        <a:xfrm>
          <a:off x="1634305" y="2382993"/>
          <a:ext cx="9261064" cy="102128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b="0" i="0" kern="1200" dirty="0"/>
            <a:t>je </a:t>
          </a:r>
          <a:r>
            <a:rPr lang="fr-FR" sz="2600" b="0" i="0" kern="1200" dirty="0" err="1"/>
            <a:t>meTS</a:t>
          </a:r>
          <a:r>
            <a:rPr lang="fr-FR" sz="2600" b="0" i="0" kern="1200" dirty="0"/>
            <a:t> - tu </a:t>
          </a:r>
          <a:r>
            <a:rPr lang="fr-FR" sz="2600" b="0" i="0" kern="1200" dirty="0" err="1"/>
            <a:t>meTS</a:t>
          </a:r>
          <a:r>
            <a:rPr lang="fr-FR" sz="2600" b="0" i="0" kern="1200" dirty="0"/>
            <a:t> - il/elle </a:t>
          </a:r>
          <a:r>
            <a:rPr lang="fr-FR" sz="2600" b="0" i="0" kern="1200" dirty="0" err="1"/>
            <a:t>meT</a:t>
          </a:r>
          <a:r>
            <a:rPr lang="fr-FR" sz="2600" b="0" i="0" kern="1200" dirty="0"/>
            <a:t> - nous </a:t>
          </a:r>
          <a:r>
            <a:rPr lang="fr-FR" sz="2600" b="0" i="0" kern="1200" dirty="0" err="1"/>
            <a:t>mettONS</a:t>
          </a:r>
          <a:r>
            <a:rPr lang="fr-FR" sz="2600" b="0" i="0" kern="1200" dirty="0"/>
            <a:t> - vous </a:t>
          </a:r>
          <a:r>
            <a:rPr lang="fr-FR" sz="2600" b="0" i="0" kern="1200" dirty="0" err="1"/>
            <a:t>mettEZ</a:t>
          </a:r>
          <a:r>
            <a:rPr lang="fr-FR" sz="2600" b="0" i="0" kern="1200" dirty="0"/>
            <a:t> - ils </a:t>
          </a:r>
          <a:r>
            <a:rPr lang="fr-FR" sz="2600" b="0" i="0" kern="1200" dirty="0" err="1"/>
            <a:t>mettENT</a:t>
          </a:r>
          <a:endParaRPr lang="en-US" sz="2600" kern="1200" dirty="0"/>
        </a:p>
      </dsp:txBody>
      <dsp:txXfrm>
        <a:off x="1664217" y="2412905"/>
        <a:ext cx="7720253" cy="961459"/>
      </dsp:txXfrm>
    </dsp:sp>
    <dsp:sp modelId="{F3A5D5C8-47DF-4F4D-8B73-760CF5B91A07}">
      <dsp:nvSpPr>
        <dsp:cNvPr id="0" name=""/>
        <dsp:cNvSpPr/>
      </dsp:nvSpPr>
      <dsp:spPr>
        <a:xfrm>
          <a:off x="8597230" y="774473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8746593" y="774473"/>
        <a:ext cx="365108" cy="499535"/>
      </dsp:txXfrm>
    </dsp:sp>
    <dsp:sp modelId="{D95D63AE-8C10-4B16-8F81-7CA345B1356D}">
      <dsp:nvSpPr>
        <dsp:cNvPr id="0" name=""/>
        <dsp:cNvSpPr/>
      </dsp:nvSpPr>
      <dsp:spPr>
        <a:xfrm>
          <a:off x="9414383" y="1959161"/>
          <a:ext cx="663834" cy="663834"/>
        </a:xfrm>
        <a:prstGeom prst="downArrow">
          <a:avLst>
            <a:gd name="adj1" fmla="val 55000"/>
            <a:gd name="adj2" fmla="val 45000"/>
          </a:avLst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000" kern="1200"/>
        </a:p>
      </dsp:txBody>
      <dsp:txXfrm>
        <a:off x="9563746" y="1959161"/>
        <a:ext cx="365108" cy="499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4A9A-D3DF-4040-B254-B5E3B34EC376}" type="datetimeFigureOut">
              <a:rPr lang="pt-BR" smtClean="0"/>
              <a:t>30/07/2019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0C44E2-BEF7-4812-927B-0FC31938DDD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04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7AB43-F1DC-4829-A7F4-17A53DA83D11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EF484-061F-4177-9F78-DBE8B0BC8B2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2A51-19D8-422A-AFA2-0E9EDAB3F36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3B900-1613-4A99-97BD-C31C342A6283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085C-824B-4372-B83C-1AED281550ED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86CE-B460-41B4-AEE3-BA3CC1B79AD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1DF79-772B-4838-8FA3-9925D62DB56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10D0-0953-4E4E-AC2C-BB3C1EAD8C0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EF43F-05AC-47FB-887E-C3972BF23519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49FB3-AA99-4C26-B291-9FC13BEA6CF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C7871-DB13-4932-AB19-99F2C1D9DA56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9ACE7-9231-4A09-AC11-BDD215A9F647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1DEC2-23E6-4C24-B193-0FF8274D4D2A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22CB-0DDC-452E-83C2-8112F2901BA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5228B-5749-46E9-A0A1-F3079BB6435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92E57-8C15-43CE-B4DD-A7C6C7589852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A4191-1C15-46DA-91BB-3A8590303ACB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216A95-4E4B-452F-A19D-5047112F4F45}" type="datetime1">
              <a:rPr lang="en-US" smtClean="0"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/>
              <a:t>aula 27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60471-524A-40A1-BB3E-E914AEBAE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/>
          <a:lstStyle/>
          <a:p>
            <a:r>
              <a:rPr lang="pt-BR" dirty="0" err="1"/>
              <a:t>Cours</a:t>
            </a:r>
            <a:r>
              <a:rPr lang="pt-BR" dirty="0"/>
              <a:t> de </a:t>
            </a:r>
            <a:r>
              <a:rPr lang="pt-BR" dirty="0" err="1"/>
              <a:t>Français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92ABB1-A225-42F3-ADE3-6E5F26067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/>
          <a:lstStyle/>
          <a:p>
            <a:r>
              <a:rPr lang="pt-BR" dirty="0" err="1"/>
              <a:t>Niveau</a:t>
            </a:r>
            <a:r>
              <a:rPr lang="pt-BR" dirty="0"/>
              <a:t> </a:t>
            </a:r>
            <a:r>
              <a:rPr lang="pt-BR" dirty="0" err="1"/>
              <a:t>débutant</a:t>
            </a:r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C8AF9B-4C59-4DC2-A093-F66E67B8A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926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3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3" name="Rectangle 47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Freeform: Shape 49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A98AFFC-6E12-4BB7-BD34-38AFF7827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39" name="Espaço Reservado para Conteúdo 2">
            <a:extLst>
              <a:ext uri="{FF2B5EF4-FFF2-40B4-BE49-F238E27FC236}">
                <a16:creationId xmlns:a16="http://schemas.microsoft.com/office/drawing/2014/main" id="{D64DC4EE-BFF4-4D4E-8C2E-6F2CF0E356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41561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8702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052BEFF1-896C-45B1-B02C-96A6A1BC38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36">
            <a:extLst>
              <a:ext uri="{FF2B5EF4-FFF2-40B4-BE49-F238E27FC236}">
                <a16:creationId xmlns:a16="http://schemas.microsoft.com/office/drawing/2014/main" id="{BB237A14-61B1-4C00-A670-5D8D68A866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644637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8598F259-6F54-47A3-8D13-1603D786A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990911" cy="6858001"/>
          </a:xfrm>
          <a:custGeom>
            <a:avLst/>
            <a:gdLst>
              <a:gd name="connsiteX0" fmla="*/ 3646196 w 4990911"/>
              <a:gd name="connsiteY0" fmla="*/ 0 h 6858001"/>
              <a:gd name="connsiteX1" fmla="*/ 4989734 w 4990911"/>
              <a:gd name="connsiteY1" fmla="*/ 0 h 6858001"/>
              <a:gd name="connsiteX2" fmla="*/ 4964689 w 4990911"/>
              <a:gd name="connsiteY2" fmla="*/ 155677 h 6858001"/>
              <a:gd name="connsiteX3" fmla="*/ 4940820 w 4990911"/>
              <a:gd name="connsiteY3" fmla="*/ 310668 h 6858001"/>
              <a:gd name="connsiteX4" fmla="*/ 4917456 w 4990911"/>
              <a:gd name="connsiteY4" fmla="*/ 466344 h 6858001"/>
              <a:gd name="connsiteX5" fmla="*/ 4897453 w 4990911"/>
              <a:gd name="connsiteY5" fmla="*/ 622707 h 6858001"/>
              <a:gd name="connsiteX6" fmla="*/ 4877282 w 4990911"/>
              <a:gd name="connsiteY6" fmla="*/ 778383 h 6858001"/>
              <a:gd name="connsiteX7" fmla="*/ 4858456 w 4990911"/>
              <a:gd name="connsiteY7" fmla="*/ 934746 h 6858001"/>
              <a:gd name="connsiteX8" fmla="*/ 4842320 w 4990911"/>
              <a:gd name="connsiteY8" fmla="*/ 1089051 h 6858001"/>
              <a:gd name="connsiteX9" fmla="*/ 4827024 w 4990911"/>
              <a:gd name="connsiteY9" fmla="*/ 1245413 h 6858001"/>
              <a:gd name="connsiteX10" fmla="*/ 4813072 w 4990911"/>
              <a:gd name="connsiteY10" fmla="*/ 1401090 h 6858001"/>
              <a:gd name="connsiteX11" fmla="*/ 4800970 w 4990911"/>
              <a:gd name="connsiteY11" fmla="*/ 1554023 h 6858001"/>
              <a:gd name="connsiteX12" fmla="*/ 4788867 w 4990911"/>
              <a:gd name="connsiteY12" fmla="*/ 1709014 h 6858001"/>
              <a:gd name="connsiteX13" fmla="*/ 4778782 w 4990911"/>
              <a:gd name="connsiteY13" fmla="*/ 1861947 h 6858001"/>
              <a:gd name="connsiteX14" fmla="*/ 4770882 w 4990911"/>
              <a:gd name="connsiteY14" fmla="*/ 2014881 h 6858001"/>
              <a:gd name="connsiteX15" fmla="*/ 4762645 w 4990911"/>
              <a:gd name="connsiteY15" fmla="*/ 2167128 h 6858001"/>
              <a:gd name="connsiteX16" fmla="*/ 4755754 w 4990911"/>
              <a:gd name="connsiteY16" fmla="*/ 2318004 h 6858001"/>
              <a:gd name="connsiteX17" fmla="*/ 4750879 w 4990911"/>
              <a:gd name="connsiteY17" fmla="*/ 2467509 h 6858001"/>
              <a:gd name="connsiteX18" fmla="*/ 4746677 w 4990911"/>
              <a:gd name="connsiteY18" fmla="*/ 2617013 h 6858001"/>
              <a:gd name="connsiteX19" fmla="*/ 4742643 w 4990911"/>
              <a:gd name="connsiteY19" fmla="*/ 2765146 h 6858001"/>
              <a:gd name="connsiteX20" fmla="*/ 4740794 w 4990911"/>
              <a:gd name="connsiteY20" fmla="*/ 2911221 h 6858001"/>
              <a:gd name="connsiteX21" fmla="*/ 4738777 w 4990911"/>
              <a:gd name="connsiteY21" fmla="*/ 3057297 h 6858001"/>
              <a:gd name="connsiteX22" fmla="*/ 4737768 w 4990911"/>
              <a:gd name="connsiteY22" fmla="*/ 3201315 h 6858001"/>
              <a:gd name="connsiteX23" fmla="*/ 4738777 w 4990911"/>
              <a:gd name="connsiteY23" fmla="*/ 3343961 h 6858001"/>
              <a:gd name="connsiteX24" fmla="*/ 4738777 w 4990911"/>
              <a:gd name="connsiteY24" fmla="*/ 3485236 h 6858001"/>
              <a:gd name="connsiteX25" fmla="*/ 4740794 w 4990911"/>
              <a:gd name="connsiteY25" fmla="*/ 3625139 h 6858001"/>
              <a:gd name="connsiteX26" fmla="*/ 4743819 w 4990911"/>
              <a:gd name="connsiteY26" fmla="*/ 3762299 h 6858001"/>
              <a:gd name="connsiteX27" fmla="*/ 4746677 w 4990911"/>
              <a:gd name="connsiteY27" fmla="*/ 3898087 h 6858001"/>
              <a:gd name="connsiteX28" fmla="*/ 4749871 w 4990911"/>
              <a:gd name="connsiteY28" fmla="*/ 4031133 h 6858001"/>
              <a:gd name="connsiteX29" fmla="*/ 4754745 w 4990911"/>
              <a:gd name="connsiteY29" fmla="*/ 4163492 h 6858001"/>
              <a:gd name="connsiteX30" fmla="*/ 4759956 w 4990911"/>
              <a:gd name="connsiteY30" fmla="*/ 4293793 h 6858001"/>
              <a:gd name="connsiteX31" fmla="*/ 4764662 w 4990911"/>
              <a:gd name="connsiteY31" fmla="*/ 4421352 h 6858001"/>
              <a:gd name="connsiteX32" fmla="*/ 4777942 w 4990911"/>
              <a:gd name="connsiteY32" fmla="*/ 4670298 h 6858001"/>
              <a:gd name="connsiteX33" fmla="*/ 4792061 w 4990911"/>
              <a:gd name="connsiteY33" fmla="*/ 4908956 h 6858001"/>
              <a:gd name="connsiteX34" fmla="*/ 4806853 w 4990911"/>
              <a:gd name="connsiteY34" fmla="*/ 5138013 h 6858001"/>
              <a:gd name="connsiteX35" fmla="*/ 4823158 w 4990911"/>
              <a:gd name="connsiteY35" fmla="*/ 5354726 h 6858001"/>
              <a:gd name="connsiteX36" fmla="*/ 4840135 w 4990911"/>
              <a:gd name="connsiteY36" fmla="*/ 5561838 h 6858001"/>
              <a:gd name="connsiteX37" fmla="*/ 4858456 w 4990911"/>
              <a:gd name="connsiteY37" fmla="*/ 5753862 h 6858001"/>
              <a:gd name="connsiteX38" fmla="*/ 4876442 w 4990911"/>
              <a:gd name="connsiteY38" fmla="*/ 5934227 h 6858001"/>
              <a:gd name="connsiteX39" fmla="*/ 4894427 w 4990911"/>
              <a:gd name="connsiteY39" fmla="*/ 6100191 h 6858001"/>
              <a:gd name="connsiteX40" fmla="*/ 4911404 w 4990911"/>
              <a:gd name="connsiteY40" fmla="*/ 6252438 h 6858001"/>
              <a:gd name="connsiteX41" fmla="*/ 4927541 w 4990911"/>
              <a:gd name="connsiteY41" fmla="*/ 6387541 h 6858001"/>
              <a:gd name="connsiteX42" fmla="*/ 4942837 w 4990911"/>
              <a:gd name="connsiteY42" fmla="*/ 6509613 h 6858001"/>
              <a:gd name="connsiteX43" fmla="*/ 4955612 w 4990911"/>
              <a:gd name="connsiteY43" fmla="*/ 6612483 h 6858001"/>
              <a:gd name="connsiteX44" fmla="*/ 4967714 w 4990911"/>
              <a:gd name="connsiteY44" fmla="*/ 6698894 h 6858001"/>
              <a:gd name="connsiteX45" fmla="*/ 4985028 w 4990911"/>
              <a:gd name="connsiteY45" fmla="*/ 6817538 h 6858001"/>
              <a:gd name="connsiteX46" fmla="*/ 4990911 w 4990911"/>
              <a:gd name="connsiteY46" fmla="*/ 6858000 h 6858001"/>
              <a:gd name="connsiteX47" fmla="*/ 4085557 w 4990911"/>
              <a:gd name="connsiteY47" fmla="*/ 6858000 h 6858001"/>
              <a:gd name="connsiteX48" fmla="*/ 4085557 w 4990911"/>
              <a:gd name="connsiteY48" fmla="*/ 6858001 h 6858001"/>
              <a:gd name="connsiteX49" fmla="*/ 0 w 4990911"/>
              <a:gd name="connsiteY49" fmla="*/ 6858001 h 6858001"/>
              <a:gd name="connsiteX50" fmla="*/ 0 w 4990911"/>
              <a:gd name="connsiteY50" fmla="*/ 1 h 6858001"/>
              <a:gd name="connsiteX51" fmla="*/ 3646196 w 4990911"/>
              <a:gd name="connsiteY51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990911" h="6858001">
                <a:moveTo>
                  <a:pt x="3646196" y="0"/>
                </a:moveTo>
                <a:lnTo>
                  <a:pt x="4989734" y="0"/>
                </a:lnTo>
                <a:lnTo>
                  <a:pt x="4964689" y="155677"/>
                </a:lnTo>
                <a:lnTo>
                  <a:pt x="4940820" y="310668"/>
                </a:lnTo>
                <a:lnTo>
                  <a:pt x="4917456" y="466344"/>
                </a:lnTo>
                <a:lnTo>
                  <a:pt x="4897453" y="622707"/>
                </a:lnTo>
                <a:lnTo>
                  <a:pt x="4877282" y="778383"/>
                </a:lnTo>
                <a:lnTo>
                  <a:pt x="4858456" y="934746"/>
                </a:lnTo>
                <a:lnTo>
                  <a:pt x="4842320" y="1089051"/>
                </a:lnTo>
                <a:lnTo>
                  <a:pt x="4827024" y="1245413"/>
                </a:lnTo>
                <a:lnTo>
                  <a:pt x="4813072" y="1401090"/>
                </a:lnTo>
                <a:lnTo>
                  <a:pt x="4800970" y="1554023"/>
                </a:lnTo>
                <a:lnTo>
                  <a:pt x="4788867" y="1709014"/>
                </a:lnTo>
                <a:lnTo>
                  <a:pt x="4778782" y="1861947"/>
                </a:lnTo>
                <a:lnTo>
                  <a:pt x="4770882" y="2014881"/>
                </a:lnTo>
                <a:lnTo>
                  <a:pt x="4762645" y="2167128"/>
                </a:lnTo>
                <a:lnTo>
                  <a:pt x="4755754" y="2318004"/>
                </a:lnTo>
                <a:lnTo>
                  <a:pt x="4750879" y="2467509"/>
                </a:lnTo>
                <a:lnTo>
                  <a:pt x="4746677" y="2617013"/>
                </a:lnTo>
                <a:lnTo>
                  <a:pt x="4742643" y="2765146"/>
                </a:lnTo>
                <a:lnTo>
                  <a:pt x="4740794" y="2911221"/>
                </a:lnTo>
                <a:lnTo>
                  <a:pt x="4738777" y="3057297"/>
                </a:lnTo>
                <a:lnTo>
                  <a:pt x="4737768" y="3201315"/>
                </a:lnTo>
                <a:lnTo>
                  <a:pt x="4738777" y="3343961"/>
                </a:lnTo>
                <a:lnTo>
                  <a:pt x="4738777" y="3485236"/>
                </a:lnTo>
                <a:lnTo>
                  <a:pt x="4740794" y="3625139"/>
                </a:lnTo>
                <a:lnTo>
                  <a:pt x="4743819" y="3762299"/>
                </a:lnTo>
                <a:lnTo>
                  <a:pt x="4746677" y="3898087"/>
                </a:lnTo>
                <a:lnTo>
                  <a:pt x="4749871" y="4031133"/>
                </a:lnTo>
                <a:lnTo>
                  <a:pt x="4754745" y="4163492"/>
                </a:lnTo>
                <a:lnTo>
                  <a:pt x="4759956" y="4293793"/>
                </a:lnTo>
                <a:lnTo>
                  <a:pt x="4764662" y="4421352"/>
                </a:lnTo>
                <a:lnTo>
                  <a:pt x="4777942" y="4670298"/>
                </a:lnTo>
                <a:lnTo>
                  <a:pt x="4792061" y="4908956"/>
                </a:lnTo>
                <a:lnTo>
                  <a:pt x="4806853" y="5138013"/>
                </a:lnTo>
                <a:lnTo>
                  <a:pt x="4823158" y="5354726"/>
                </a:lnTo>
                <a:lnTo>
                  <a:pt x="4840135" y="5561838"/>
                </a:lnTo>
                <a:lnTo>
                  <a:pt x="4858456" y="5753862"/>
                </a:lnTo>
                <a:lnTo>
                  <a:pt x="4876442" y="5934227"/>
                </a:lnTo>
                <a:lnTo>
                  <a:pt x="4894427" y="6100191"/>
                </a:lnTo>
                <a:lnTo>
                  <a:pt x="4911404" y="6252438"/>
                </a:lnTo>
                <a:lnTo>
                  <a:pt x="4927541" y="6387541"/>
                </a:lnTo>
                <a:lnTo>
                  <a:pt x="4942837" y="6509613"/>
                </a:lnTo>
                <a:lnTo>
                  <a:pt x="4955612" y="6612483"/>
                </a:lnTo>
                <a:lnTo>
                  <a:pt x="4967714" y="6698894"/>
                </a:lnTo>
                <a:lnTo>
                  <a:pt x="4985028" y="6817538"/>
                </a:lnTo>
                <a:lnTo>
                  <a:pt x="4990911" y="6858000"/>
                </a:lnTo>
                <a:lnTo>
                  <a:pt x="4085557" y="6858000"/>
                </a:lnTo>
                <a:lnTo>
                  <a:pt x="4085557" y="6858001"/>
                </a:lnTo>
                <a:lnTo>
                  <a:pt x="0" y="6858001"/>
                </a:lnTo>
                <a:lnTo>
                  <a:pt x="0" y="1"/>
                </a:lnTo>
                <a:lnTo>
                  <a:pt x="3646196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0BA768A8-4FED-4ED8-9E46-6BE72188E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rgbClr val="FFFFFF"/>
                </a:solidFill>
              </a:rPr>
              <a:t>Cours de Français – Niveau Débutant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CF9FA5-D579-42B3-96F7-BFA7E6E55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4109" y="1645920"/>
            <a:ext cx="5919503" cy="4470821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dirty="0" err="1"/>
              <a:t>Les</a:t>
            </a:r>
            <a:r>
              <a:rPr lang="pt-BR" dirty="0"/>
              <a:t> </a:t>
            </a:r>
            <a:r>
              <a:rPr lang="pt-BR" dirty="0" err="1"/>
              <a:t>verbes</a:t>
            </a:r>
            <a:r>
              <a:rPr lang="pt-BR" dirty="0"/>
              <a:t> </a:t>
            </a:r>
            <a:r>
              <a:rPr lang="pt-BR" dirty="0" err="1"/>
              <a:t>du</a:t>
            </a:r>
            <a:r>
              <a:rPr lang="pt-BR" dirty="0"/>
              <a:t> 3</a:t>
            </a:r>
            <a:r>
              <a:rPr lang="pt-BR" baseline="30000" dirty="0"/>
              <a:t>ème </a:t>
            </a:r>
            <a:r>
              <a:rPr lang="pt-BR" dirty="0" err="1"/>
              <a:t>groupe</a:t>
            </a:r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DB785AE-2F0B-4C64-9839-DFDFC12E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064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DDBA86CC-34C3-43C1-B328-62490FE69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1645920"/>
            <a:ext cx="3522879" cy="4470821"/>
          </a:xfrm>
        </p:spPr>
        <p:txBody>
          <a:bodyPr>
            <a:normAutofit/>
          </a:bodyPr>
          <a:lstStyle/>
          <a:p>
            <a:pPr algn="r"/>
            <a:r>
              <a:rPr lang="pt-BR">
                <a:solidFill>
                  <a:schemeClr val="tx1"/>
                </a:solidFill>
              </a:rPr>
              <a:t>Cours de Français – Niveau Débutant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CF4C9D6-90BC-48A0-91E8-0F0373CA11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CF9FA5-D579-42B3-96F7-BFA7E6E55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64" y="1645920"/>
            <a:ext cx="6294448" cy="4470821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r>
              <a:rPr lang="pt-BR" sz="9600" dirty="0"/>
              <a:t>-RE  / -IR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84C4CD-A346-4C6C-B034-CE3C816F1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aula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894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D0C5474-291A-4546-92F2-023D6ABF4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36" name="Espaço Reservado para Conteúdo 2">
            <a:extLst>
              <a:ext uri="{FF2B5EF4-FFF2-40B4-BE49-F238E27FC236}">
                <a16:creationId xmlns:a16="http://schemas.microsoft.com/office/drawing/2014/main" id="{800796CF-38C7-46A7-9DAE-F380A31485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02675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8140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Freeform: Shape 3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817E512-A29E-4217-96E5-3978B25B2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EF75CADD-0B2D-46A6-B08E-136F203EA1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46214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0000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6D0F3BF-83AD-40F0-904E-685A14E70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36" name="Espaço Reservado para Conteúdo 2">
            <a:extLst>
              <a:ext uri="{FF2B5EF4-FFF2-40B4-BE49-F238E27FC236}">
                <a16:creationId xmlns:a16="http://schemas.microsoft.com/office/drawing/2014/main" id="{002E66C5-B1D2-4B72-9079-A9DF2EB0EF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012703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9940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3AB52A-0DD7-40CE-9D48-ADCBD95D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E6CFE430-30EA-445A-A792-C013B0BB8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5932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261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05FE5EF-B598-46DA-A8A0-EF7647147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25" name="Espaço Reservado para Conteúdo 2">
            <a:extLst>
              <a:ext uri="{FF2B5EF4-FFF2-40B4-BE49-F238E27FC236}">
                <a16:creationId xmlns:a16="http://schemas.microsoft.com/office/drawing/2014/main" id="{22852554-C9C6-41EA-A148-7992F82C1B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2780678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7956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F747F1B4-B831-4277-8AB0-32767F7EB7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D80CFA21-AB7C-4BEB-9BFF-05764FBBF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59C3C8D-3907-4303-A4FC-79C688BEB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pt-BR" sz="3900">
                <a:solidFill>
                  <a:srgbClr val="EBEBEB"/>
                </a:solidFill>
              </a:rPr>
              <a:t>Cours de Français – Niveau Débutant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F7E335-851A-4CAE-B09F-E657819D4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10B541F0-7F6E-402E-84D8-CF96EACA5F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-1" y="1762067"/>
            <a:ext cx="12192418" cy="5095933"/>
          </a:xfrm>
          <a:custGeom>
            <a:avLst/>
            <a:gdLst>
              <a:gd name="connsiteX0" fmla="*/ 1 w 12192418"/>
              <a:gd name="connsiteY0" fmla="*/ 0 h 5095933"/>
              <a:gd name="connsiteX1" fmla="*/ 71932 w 12192418"/>
              <a:gd name="connsiteY1" fmla="*/ 12261 h 5095933"/>
              <a:gd name="connsiteX2" fmla="*/ 282849 w 12192418"/>
              <a:gd name="connsiteY2" fmla="*/ 48343 h 5095933"/>
              <a:gd name="connsiteX3" fmla="*/ 436464 w 12192418"/>
              <a:gd name="connsiteY3" fmla="*/ 73565 h 5095933"/>
              <a:gd name="connsiteX4" fmla="*/ 619339 w 12192418"/>
              <a:gd name="connsiteY4" fmla="*/ 100188 h 5095933"/>
              <a:gd name="connsiteX5" fmla="*/ 836351 w 12192418"/>
              <a:gd name="connsiteY5" fmla="*/ 132066 h 5095933"/>
              <a:gd name="connsiteX6" fmla="*/ 1076528 w 12192418"/>
              <a:gd name="connsiteY6" fmla="*/ 165696 h 5095933"/>
              <a:gd name="connsiteX7" fmla="*/ 1347184 w 12192418"/>
              <a:gd name="connsiteY7" fmla="*/ 201077 h 5095933"/>
              <a:gd name="connsiteX8" fmla="*/ 1642223 w 12192418"/>
              <a:gd name="connsiteY8" fmla="*/ 238560 h 5095933"/>
              <a:gd name="connsiteX9" fmla="*/ 1962864 w 12192418"/>
              <a:gd name="connsiteY9" fmla="*/ 276043 h 5095933"/>
              <a:gd name="connsiteX10" fmla="*/ 2304232 w 12192418"/>
              <a:gd name="connsiteY10" fmla="*/ 314227 h 5095933"/>
              <a:gd name="connsiteX11" fmla="*/ 2672421 w 12192418"/>
              <a:gd name="connsiteY11" fmla="*/ 349608 h 5095933"/>
              <a:gd name="connsiteX12" fmla="*/ 3057678 w 12192418"/>
              <a:gd name="connsiteY12" fmla="*/ 383588 h 5095933"/>
              <a:gd name="connsiteX13" fmla="*/ 3464881 w 12192418"/>
              <a:gd name="connsiteY13" fmla="*/ 414415 h 5095933"/>
              <a:gd name="connsiteX14" fmla="*/ 3889152 w 12192418"/>
              <a:gd name="connsiteY14" fmla="*/ 443841 h 5095933"/>
              <a:gd name="connsiteX15" fmla="*/ 4331710 w 12192418"/>
              <a:gd name="connsiteY15" fmla="*/ 471515 h 5095933"/>
              <a:gd name="connsiteX16" fmla="*/ 4558476 w 12192418"/>
              <a:gd name="connsiteY16" fmla="*/ 481324 h 5095933"/>
              <a:gd name="connsiteX17" fmla="*/ 4790118 w 12192418"/>
              <a:gd name="connsiteY17" fmla="*/ 492183 h 5095933"/>
              <a:gd name="connsiteX18" fmla="*/ 5025418 w 12192418"/>
              <a:gd name="connsiteY18" fmla="*/ 502342 h 5095933"/>
              <a:gd name="connsiteX19" fmla="*/ 5261937 w 12192418"/>
              <a:gd name="connsiteY19" fmla="*/ 508998 h 5095933"/>
              <a:gd name="connsiteX20" fmla="*/ 5503332 w 12192418"/>
              <a:gd name="connsiteY20" fmla="*/ 514953 h 5095933"/>
              <a:gd name="connsiteX21" fmla="*/ 5747167 w 12192418"/>
              <a:gd name="connsiteY21" fmla="*/ 521259 h 5095933"/>
              <a:gd name="connsiteX22" fmla="*/ 5995877 w 12192418"/>
              <a:gd name="connsiteY22" fmla="*/ 525463 h 5095933"/>
              <a:gd name="connsiteX23" fmla="*/ 6247026 w 12192418"/>
              <a:gd name="connsiteY23" fmla="*/ 525463 h 5095933"/>
              <a:gd name="connsiteX24" fmla="*/ 6500613 w 12192418"/>
              <a:gd name="connsiteY24" fmla="*/ 527565 h 5095933"/>
              <a:gd name="connsiteX25" fmla="*/ 6756639 w 12192418"/>
              <a:gd name="connsiteY25" fmla="*/ 525463 h 5095933"/>
              <a:gd name="connsiteX26" fmla="*/ 7016322 w 12192418"/>
              <a:gd name="connsiteY26" fmla="*/ 521259 h 5095933"/>
              <a:gd name="connsiteX27" fmla="*/ 7276005 w 12192418"/>
              <a:gd name="connsiteY27" fmla="*/ 517406 h 5095933"/>
              <a:gd name="connsiteX28" fmla="*/ 7539345 w 12192418"/>
              <a:gd name="connsiteY28" fmla="*/ 508998 h 5095933"/>
              <a:gd name="connsiteX29" fmla="*/ 7805124 w 12192418"/>
              <a:gd name="connsiteY29" fmla="*/ 500241 h 5095933"/>
              <a:gd name="connsiteX30" fmla="*/ 8070903 w 12192418"/>
              <a:gd name="connsiteY30" fmla="*/ 490082 h 5095933"/>
              <a:gd name="connsiteX31" fmla="*/ 8339121 w 12192418"/>
              <a:gd name="connsiteY31" fmla="*/ 475719 h 5095933"/>
              <a:gd name="connsiteX32" fmla="*/ 8609776 w 12192418"/>
              <a:gd name="connsiteY32" fmla="*/ 458554 h 5095933"/>
              <a:gd name="connsiteX33" fmla="*/ 8881651 w 12192418"/>
              <a:gd name="connsiteY33" fmla="*/ 442089 h 5095933"/>
              <a:gd name="connsiteX34" fmla="*/ 9153526 w 12192418"/>
              <a:gd name="connsiteY34" fmla="*/ 421071 h 5095933"/>
              <a:gd name="connsiteX35" fmla="*/ 9429058 w 12192418"/>
              <a:gd name="connsiteY35" fmla="*/ 395849 h 5095933"/>
              <a:gd name="connsiteX36" fmla="*/ 9700933 w 12192418"/>
              <a:gd name="connsiteY36" fmla="*/ 370626 h 5095933"/>
              <a:gd name="connsiteX37" fmla="*/ 9977684 w 12192418"/>
              <a:gd name="connsiteY37" fmla="*/ 341551 h 5095933"/>
              <a:gd name="connsiteX38" fmla="*/ 10255655 w 12192418"/>
              <a:gd name="connsiteY38" fmla="*/ 309673 h 5095933"/>
              <a:gd name="connsiteX39" fmla="*/ 10529968 w 12192418"/>
              <a:gd name="connsiteY39" fmla="*/ 276043 h 5095933"/>
              <a:gd name="connsiteX40" fmla="*/ 10807939 w 12192418"/>
              <a:gd name="connsiteY40" fmla="*/ 236809 h 5095933"/>
              <a:gd name="connsiteX41" fmla="*/ 11084690 w 12192418"/>
              <a:gd name="connsiteY41" fmla="*/ 194772 h 5095933"/>
              <a:gd name="connsiteX42" fmla="*/ 11362661 w 12192418"/>
              <a:gd name="connsiteY42" fmla="*/ 153085 h 5095933"/>
              <a:gd name="connsiteX43" fmla="*/ 11639412 w 12192418"/>
              <a:gd name="connsiteY43" fmla="*/ 104392 h 5095933"/>
              <a:gd name="connsiteX44" fmla="*/ 11914945 w 12192418"/>
              <a:gd name="connsiteY44" fmla="*/ 54648 h 5095933"/>
              <a:gd name="connsiteX45" fmla="*/ 12191696 w 12192418"/>
              <a:gd name="connsiteY45" fmla="*/ 2452 h 5095933"/>
              <a:gd name="connsiteX46" fmla="*/ 12191696 w 12192418"/>
              <a:gd name="connsiteY46" fmla="*/ 2109542 h 5095933"/>
              <a:gd name="connsiteX47" fmla="*/ 12191999 w 12192418"/>
              <a:gd name="connsiteY47" fmla="*/ 2109542 h 5095933"/>
              <a:gd name="connsiteX48" fmla="*/ 12191999 w 12192418"/>
              <a:gd name="connsiteY48" fmla="*/ 2802467 h 5095933"/>
              <a:gd name="connsiteX49" fmla="*/ 12192418 w 12192418"/>
              <a:gd name="connsiteY49" fmla="*/ 2802467 h 5095933"/>
              <a:gd name="connsiteX50" fmla="*/ 12192418 w 12192418"/>
              <a:gd name="connsiteY50" fmla="*/ 5095933 h 5095933"/>
              <a:gd name="connsiteX51" fmla="*/ 1 w 12192418"/>
              <a:gd name="connsiteY51" fmla="*/ 5095933 h 5095933"/>
              <a:gd name="connsiteX52" fmla="*/ 1 w 12192418"/>
              <a:gd name="connsiteY52" fmla="*/ 4074529 h 5095933"/>
              <a:gd name="connsiteX53" fmla="*/ 0 w 12192418"/>
              <a:gd name="connsiteY53" fmla="*/ 4074529 h 5095933"/>
              <a:gd name="connsiteX54" fmla="*/ 0 w 12192418"/>
              <a:gd name="connsiteY54" fmla="*/ 2109542 h 5095933"/>
              <a:gd name="connsiteX55" fmla="*/ 1 w 12192418"/>
              <a:gd name="connsiteY55" fmla="*/ 2109542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2192418" h="5095933">
                <a:moveTo>
                  <a:pt x="1" y="0"/>
                </a:moveTo>
                <a:lnTo>
                  <a:pt x="71932" y="12261"/>
                </a:lnTo>
                <a:lnTo>
                  <a:pt x="282849" y="48343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4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7"/>
                </a:lnTo>
                <a:lnTo>
                  <a:pt x="2672421" y="349608"/>
                </a:lnTo>
                <a:lnTo>
                  <a:pt x="3057678" y="383588"/>
                </a:lnTo>
                <a:lnTo>
                  <a:pt x="3464881" y="414415"/>
                </a:lnTo>
                <a:lnTo>
                  <a:pt x="3889152" y="443841"/>
                </a:lnTo>
                <a:lnTo>
                  <a:pt x="4331710" y="471515"/>
                </a:lnTo>
                <a:lnTo>
                  <a:pt x="4558476" y="481324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7" y="521259"/>
                </a:lnTo>
                <a:lnTo>
                  <a:pt x="5995877" y="525463"/>
                </a:lnTo>
                <a:lnTo>
                  <a:pt x="6247026" y="525463"/>
                </a:lnTo>
                <a:lnTo>
                  <a:pt x="6500613" y="527565"/>
                </a:lnTo>
                <a:lnTo>
                  <a:pt x="6756639" y="525463"/>
                </a:lnTo>
                <a:lnTo>
                  <a:pt x="7016322" y="521259"/>
                </a:lnTo>
                <a:lnTo>
                  <a:pt x="7276005" y="517406"/>
                </a:lnTo>
                <a:lnTo>
                  <a:pt x="7539345" y="508998"/>
                </a:lnTo>
                <a:lnTo>
                  <a:pt x="7805124" y="500241"/>
                </a:lnTo>
                <a:lnTo>
                  <a:pt x="8070903" y="490082"/>
                </a:lnTo>
                <a:lnTo>
                  <a:pt x="8339121" y="475719"/>
                </a:lnTo>
                <a:lnTo>
                  <a:pt x="8609776" y="458554"/>
                </a:lnTo>
                <a:lnTo>
                  <a:pt x="8881651" y="442089"/>
                </a:lnTo>
                <a:lnTo>
                  <a:pt x="9153526" y="421071"/>
                </a:lnTo>
                <a:lnTo>
                  <a:pt x="9429058" y="395849"/>
                </a:lnTo>
                <a:lnTo>
                  <a:pt x="9700933" y="370626"/>
                </a:lnTo>
                <a:lnTo>
                  <a:pt x="9977684" y="341551"/>
                </a:lnTo>
                <a:lnTo>
                  <a:pt x="10255655" y="309673"/>
                </a:lnTo>
                <a:lnTo>
                  <a:pt x="10529968" y="276043"/>
                </a:lnTo>
                <a:lnTo>
                  <a:pt x="10807939" y="236809"/>
                </a:lnTo>
                <a:lnTo>
                  <a:pt x="11084690" y="194772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109542"/>
                </a:lnTo>
                <a:lnTo>
                  <a:pt x="12191999" y="2109542"/>
                </a:lnTo>
                <a:lnTo>
                  <a:pt x="12191999" y="2802467"/>
                </a:lnTo>
                <a:lnTo>
                  <a:pt x="12192418" y="2802467"/>
                </a:lnTo>
                <a:lnTo>
                  <a:pt x="12192418" y="5095933"/>
                </a:lnTo>
                <a:lnTo>
                  <a:pt x="1" y="5095933"/>
                </a:lnTo>
                <a:lnTo>
                  <a:pt x="1" y="4074529"/>
                </a:lnTo>
                <a:lnTo>
                  <a:pt x="0" y="4074529"/>
                </a:lnTo>
                <a:lnTo>
                  <a:pt x="0" y="2109542"/>
                </a:lnTo>
                <a:lnTo>
                  <a:pt x="1" y="21095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FDFD24D-C4CA-43F4-8853-15CE27DB1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915" y="6355080"/>
            <a:ext cx="3859795" cy="3048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accent1"/>
                </a:solidFill>
              </a:rPr>
              <a:t>aula 27</a:t>
            </a:r>
          </a:p>
        </p:txBody>
      </p:sp>
      <p:graphicFrame>
        <p:nvGraphicFramePr>
          <p:cNvPr id="23" name="Espaço Reservado para Conteúdo 2">
            <a:extLst>
              <a:ext uri="{FF2B5EF4-FFF2-40B4-BE49-F238E27FC236}">
                <a16:creationId xmlns:a16="http://schemas.microsoft.com/office/drawing/2014/main" id="{5C8DE012-1C8D-4EB4-9F33-7A2E168685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5849016"/>
              </p:ext>
            </p:extLst>
          </p:nvPr>
        </p:nvGraphicFramePr>
        <p:xfrm>
          <a:off x="648930" y="2810256"/>
          <a:ext cx="10895370" cy="3404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8186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297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Íon</vt:lpstr>
      <vt:lpstr>Cours de Français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  <vt:lpstr>Cours de Français – Niveau Débutant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 de Français</dc:title>
  <dc:creator>Noemia Cecilia Santos</dc:creator>
  <cp:lastModifiedBy>Noemia Cecilia Santos</cp:lastModifiedBy>
  <cp:revision>3</cp:revision>
  <dcterms:created xsi:type="dcterms:W3CDTF">2019-07-30T02:59:35Z</dcterms:created>
  <dcterms:modified xsi:type="dcterms:W3CDTF">2019-07-30T13:10:21Z</dcterms:modified>
</cp:coreProperties>
</file>