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05F5-60B6-4374-8BDD-433E935F7D8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6F3A7-4018-481E-AFF9-8E6159857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4F964-3C46-4E9F-9257-D467AEA0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B6D0FB-DADF-4403-AA05-32F75D5D5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9752D5-1838-4B0D-849F-0427A678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3EE678-F78F-4A3F-848B-18080AB2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BD0A83-285D-404B-8E88-3313EE47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15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11F0A-58B4-4B42-878F-219EB33E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527679-8EE4-4078-A43F-877134E7C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1B34E-B488-4AB2-A7D5-CBF4D217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F5DD34-38F0-4472-9B06-F6AE4938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F36CA-455E-48D8-B0EB-4496F06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91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FFEC2F-84E3-41F6-81ED-BBF0DCFEE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904C30-DD16-4753-A939-D4BCAAE22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743417-E113-4416-9853-E84E490C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3EA619-EE5D-41FB-A804-781BCAE9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7B64A-1C8B-4671-A2CE-B1DF8548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26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679E6-DEB7-4164-84FF-5F0832B5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13C04-9CEA-4BB3-A474-2BB039E36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2B7B00-4070-471A-9459-86F60A9C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57A2AF-FC56-493F-BBEF-28BA8CFC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258AA5-C690-4459-9F47-841635EE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19BDD-3B20-4EF0-8ACF-BB1D77FA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A20AD9-ED4D-424E-B6FD-C823850D8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AE544-8A97-4978-8B81-3C069C69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C6757A-282D-4D07-9BE8-F28EED68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F200A-F428-4324-A3DD-E9805B53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13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1ACFF-FC37-4744-A96E-8D6DAD50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BFF11C-61F6-4F8C-9563-8C25E08E1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54BFAA-DF9D-4F7C-997F-3E11EAB52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B1AE38-2E45-4438-BFD8-B614593F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2C4CA0-9A13-4224-BAB3-B5205BB9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4BB779-CD31-4634-B9C3-33B6B8FB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68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46267-3A98-48F3-B49F-551156FC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123A01-96C8-4734-AA89-905D72A2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A5173-244D-4632-8DC6-5FB316D09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B67CA5-E229-4F5A-95E1-2FFC20301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0C738F-7EDA-486C-91BB-5788499C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53F1EA-E743-42D5-9224-FD061F9A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0A015A-9BCE-4BE9-9083-31F65864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921CA7-CF18-4DAA-94F4-40A089D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36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6AF0E-986C-4B07-90CF-E8966323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8DF45B-E397-4108-8E64-BC7B429F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63E5B3-ACE6-4C90-AD18-51E0B25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495325-53CB-4AD0-8AA7-8CDFDFD1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33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BDEA94-C214-45BE-8A78-05D64C9E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E108F63-15DE-433E-9D1F-DBB12379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D698A2-5B42-4BF0-841D-5F0ACC7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85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27A37-BB22-4F18-B5BE-CFA41362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7DDF2C-6902-44D5-956F-DFB96531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E8D25C-16B2-4154-8012-57AF69A09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614B67-6428-440F-98E7-3B379709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B448A5-2DCF-4431-8312-8F118C9A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7CE415-19FC-4E2F-A045-BED297A4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43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B114F-18C2-483A-A759-B5F235EA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5BCFD0-0725-437E-99FC-E3B59AD28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3621B1-47F8-4E3B-AAF9-88A778160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A20B9A-26D5-4107-90C0-3C14B714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037DAA-1CDF-4DB7-A6C3-2621DBC6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E1EADE-B041-44A7-BC4A-6E56F9A7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64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2C4035-8DC0-44FE-8691-2532B849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EA3793-8F2E-45CB-B42E-F72DC9741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402A86-D4D0-4074-827D-AB1DF19C1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D2F6-3796-4105-B04F-FF887A40A0C4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80A98-0BF0-4CEC-9E1F-599AE0BC3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D345C4-49E2-4F7A-B52D-93378DBE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ADD8-44B2-478B-A95C-2034C7AA8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continuingstudies.uvic.ca/elc/studyzone/490/reading/dog2-readin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zVRDyxyP92pj8TqLA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learnenglishteens.britishcouncil.org/skills/listening/intermediate-b1-listening/amazing-facts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864519" y="775706"/>
            <a:ext cx="7746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Phrasal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verbs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daily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life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19 – 08.03.2021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94400" y="1790462"/>
            <a:ext cx="7313528" cy="46782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https://continuingstudies.uvic.ca/elc/studyzone/490/reading/dog2-reading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Listen and read and do exercises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https://learnenglishteens.britishcouncil.org/skills/listening/intermediate-b1-listening/amazing-facts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Listen and do exercises below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https://forms.gle/zVRDyxyP92pj8TqLA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Homework from lesson module 02 lesson 19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993" y="2437413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156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2021-03-08T19:29:58Z</dcterms:created>
  <dcterms:modified xsi:type="dcterms:W3CDTF">2021-03-08T19:34:09Z</dcterms:modified>
</cp:coreProperties>
</file>