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2BA54-4494-4D8C-AE19-047037AFFEAB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E8C97-B270-40F3-9A13-23DCE4C384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788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8639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C0679-B34D-4C0D-A882-44F6C76DF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35AD56-5F7A-4865-A91B-0C7FCFEA9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EE12CE-0ECB-428D-9592-8EA06ADF3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1CCAD4-079D-4EB1-B76A-0A95BD717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35B576-9E23-47B8-8724-3523375BF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90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C164F-00D9-4212-A0FA-B58BAF461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4A4C256-29A7-4815-AFB7-35624388B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4C4E41-E701-47D7-B9B0-C9CC18D0A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5B0334-01A3-42C4-8848-B07EDF15B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3DB32A-8148-4438-B10A-AAA55BCAE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D0772DA-0563-41D4-B7F3-1F4A7E5DB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084159F-AA51-4423-B517-68304DC1D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F60EC0-8C32-4DBE-B16B-6D5640F3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554D27-9569-4582-BC28-C84AA6A3E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CE995B-57B1-4278-B2E4-43CBE72D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59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ED48F-730E-4700-B53E-FF8424FFB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6DF744-8A60-4618-A3FD-A208C591D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F63B2B-D53E-4958-BF72-5179A1C7A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92A33F-E7AD-40AD-ABC1-A3BB7131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B0B16E-5D81-49DF-AA3D-EFC7EDC8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212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199FB-4158-4D2E-B127-1D5C23493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9B5ADA9-2F5C-4FED-B084-92BA557BD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0122A2-5D21-447F-88F3-00E44C673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215B4C-EB28-4DAF-849A-C0AB1B59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8E8518-F064-41E1-8989-6B7375C0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22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4FE5AA-1FC9-4663-9BAE-2B7BBFC50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75E702-A55C-435A-9B76-2AD4F11A4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8AC4A9-2C7C-4EE6-A642-9061709DC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132E9C2-8113-44AF-A487-41A583AC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93D46C-3037-4F9B-A3DB-0E25DD4C9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A9168E8-4856-4BC9-8136-6EB057AB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00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CE9B2E-8A96-49AE-BC21-5D3018679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D5932B-E77A-4495-916D-831248900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824761B-F775-45B7-A6D0-917E8BE73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32A4CE6-1B2E-4C31-B459-01981AF6F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F443110-B4FD-47E0-B75E-B1ADA3414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1C62F3D-95E3-47A1-806A-C21E4CB1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B5A5F19-1C00-401D-92A4-079F7243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E44997E-8803-4221-B4B2-E72D4CB12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71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1169C-5D67-4FFC-BBFC-17211840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5EF73E0-C5D1-4647-9135-A335A9B2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A346488-62FA-4791-B7A1-CD1A072D4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E8B47F-A279-4D3D-BDC6-917BBDE46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66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5ECFB4B-B8C0-49C6-BDB1-FA2AADB1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4B025F2-560D-4606-A445-CF7157B64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6E828C0-B820-4C25-8D50-649F1E06F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050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505C16-9903-44A2-ABD7-75CC8D54F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516904-877A-4971-BAD9-2E10410B6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70715EB-621C-4B8D-A5B0-73E70A832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93A3A90-E1CC-43C0-8FE0-FE653295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06D8416-E3FF-4C41-ABF6-A4F8F904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5572464-87BD-4144-934C-9EE9D092C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4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ABB14-D3FB-4225-A0C8-C8263E96B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E7B75AF-54F8-4400-9D5A-9D70FD1523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97C0DB-A821-4452-A7E7-DE61261C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8EC5D01-E711-4439-9D08-0C4F79451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D54B63-FBA9-431A-AA22-16B2277D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CAFB50-E172-48A7-82E8-E3CC76803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001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19496F7-4F59-4637-8D43-770954BF2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D4383E-4DEE-4565-8E58-1EA37BD78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DE3F84-1EE5-460C-996A-6E0C3AA4C5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BF8EA-6802-4D07-A3E9-EC5CE90BB579}" type="datetimeFigureOut">
              <a:rPr lang="pt-BR" smtClean="0"/>
              <a:t>01/03/2021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E80F4A-3F77-41D8-AF84-EF8C65A8B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77EC39-FCB7-4815-8845-EA66DBB82A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6066E-1642-41B5-9237-4DBA910E7C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61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hyperlink" Target="https://learnenglish.britishcouncil.org/grammar/intermediate-to-upper-intermediate/past-habits-used-to-would-and-the-past-simple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https://forms.gle/npdtsV1d7rpbcn9m6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learnenglish.britishcouncil.org/general-english/stories/a-serious-case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23912AE7-9599-3345-951F-A5AB39227C28}"/>
              </a:ext>
            </a:extLst>
          </p:cNvPr>
          <p:cNvSpPr txBox="1"/>
          <p:nvPr/>
        </p:nvSpPr>
        <p:spPr>
          <a:xfrm>
            <a:off x="852180" y="762466"/>
            <a:ext cx="751533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Intermediate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Past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habits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18 – 01.03.2021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2E3B401A-D6A0-1C4A-800B-86874FD7E871}"/>
              </a:ext>
            </a:extLst>
          </p:cNvPr>
          <p:cNvSpPr/>
          <p:nvPr/>
        </p:nvSpPr>
        <p:spPr>
          <a:xfrm>
            <a:off x="1441646" y="1828161"/>
            <a:ext cx="7313528" cy="467820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Watch the new lesson. </a:t>
            </a:r>
          </a:p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https://learnenglish.britishcouncil.org/grammar/intermediate-to-upper-intermediate/past-habits-used-to-would-and-the-past-simple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https://learnenglish.britishcouncil.org/general-english/stories/a-serious-case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reading and </a:t>
            </a:r>
            <a:r>
              <a:rPr lang="en-GB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excercises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https://forms.gle/npdtsV1d7rpbcn9m6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 Homework from lesson module 02 lesson 18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sz="1600" dirty="0" err="1"/>
              <a:t>isten</a:t>
            </a:r>
            <a:r>
              <a:rPr lang="en-US" sz="1600" dirty="0"/>
              <a:t> to Telegram audio, do questions and write any new vocab.</a:t>
            </a:r>
          </a:p>
          <a:p>
            <a:endParaRPr lang="en-US" sz="1600" dirty="0"/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/>
              <a:t>Watch at least one episode of a series in English with English subtitles.</a:t>
            </a: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vocabulary from the week.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6AC527D9-85E0-4F44-8FAC-7FD13323CB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B3E62B1-E785-FD49-9629-2CD8307205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0FEB124C-CF90-E444-AE60-867EB79B01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13FE369A-647D-B447-9049-F2C89970A0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7B25D065-068D-3C4D-B534-A969414182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3B9CE31B-CA0B-7A49-A5D0-0FAAD2168D4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C5B3EBCF-B929-F747-BBFF-1E68E2E25A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5" descr="Uma imagem contendo relógio, quarto&#10;&#10;Descrição gerada automaticamente">
            <a:extLst>
              <a:ext uri="{FF2B5EF4-FFF2-40B4-BE49-F238E27FC236}">
                <a16:creationId xmlns:a16="http://schemas.microsoft.com/office/drawing/2014/main" id="{E893057D-EFA4-BE4C-AB91-DE5A576CBC5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32" name="Oval 123">
            <a:extLst>
              <a:ext uri="{FF2B5EF4-FFF2-40B4-BE49-F238E27FC236}">
                <a16:creationId xmlns:a16="http://schemas.microsoft.com/office/drawing/2014/main" id="{6BBD9628-9677-A041-BD54-E6B5C911E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555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140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2021-03-01T17:37:07Z</dcterms:created>
  <dcterms:modified xsi:type="dcterms:W3CDTF">2021-03-01T17:43:59Z</dcterms:modified>
</cp:coreProperties>
</file>