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F106C-0691-4DAF-878D-E5709FABBA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2E00F0-AC92-47AA-A2C0-76502147A00E}">
      <dgm:prSet/>
      <dgm:spPr/>
      <dgm:t>
        <a:bodyPr/>
        <a:lstStyle/>
        <a:p>
          <a:r>
            <a:rPr lang="fr-FR"/>
            <a:t>Pour exprimer une</a:t>
          </a:r>
          <a:r>
            <a:rPr lang="fr-FR" b="1"/>
            <a:t> action</a:t>
          </a:r>
          <a:r>
            <a:rPr lang="fr-FR"/>
            <a:t> </a:t>
          </a:r>
          <a:r>
            <a:rPr lang="fr-FR" b="1"/>
            <a:t>qui va se dérouler dans un avenir très proche</a:t>
          </a:r>
          <a:r>
            <a:rPr lang="fr-FR"/>
            <a:t> du présent, on emploie le futur proche.</a:t>
          </a:r>
          <a:endParaRPr lang="en-US"/>
        </a:p>
      </dgm:t>
    </dgm:pt>
    <dgm:pt modelId="{211629E6-E787-40D3-8011-5FDE8DCDAACF}" type="parTrans" cxnId="{188D9868-B154-44FD-9399-982D64BD895F}">
      <dgm:prSet/>
      <dgm:spPr/>
      <dgm:t>
        <a:bodyPr/>
        <a:lstStyle/>
        <a:p>
          <a:endParaRPr lang="en-US"/>
        </a:p>
      </dgm:t>
    </dgm:pt>
    <dgm:pt modelId="{7DB39552-DFFD-4841-9161-D2512667BE38}" type="sibTrans" cxnId="{188D9868-B154-44FD-9399-982D64BD895F}">
      <dgm:prSet/>
      <dgm:spPr/>
      <dgm:t>
        <a:bodyPr/>
        <a:lstStyle/>
        <a:p>
          <a:endParaRPr lang="en-US"/>
        </a:p>
      </dgm:t>
    </dgm:pt>
    <dgm:pt modelId="{62882B37-3128-4425-9537-1DCC99DAF21F}">
      <dgm:prSet/>
      <dgm:spPr/>
      <dgm:t>
        <a:bodyPr/>
        <a:lstStyle/>
        <a:p>
          <a:r>
            <a:rPr lang="fr-FR"/>
            <a:t>Il se forme avec le verbe </a:t>
          </a:r>
          <a:r>
            <a:rPr lang="fr-FR" b="1"/>
            <a:t>aller</a:t>
          </a:r>
          <a:r>
            <a:rPr lang="fr-FR"/>
            <a:t> conjugué </a:t>
          </a:r>
          <a:r>
            <a:rPr lang="fr-FR" b="1"/>
            <a:t>au présent suivi d'un infinitif.</a:t>
          </a:r>
          <a:endParaRPr lang="en-US"/>
        </a:p>
      </dgm:t>
    </dgm:pt>
    <dgm:pt modelId="{4C21C6B2-C7B2-4025-A053-9AF6CE807871}" type="parTrans" cxnId="{F0E2711F-9AF6-48D5-A74D-922299618C5F}">
      <dgm:prSet/>
      <dgm:spPr/>
      <dgm:t>
        <a:bodyPr/>
        <a:lstStyle/>
        <a:p>
          <a:endParaRPr lang="en-US"/>
        </a:p>
      </dgm:t>
    </dgm:pt>
    <dgm:pt modelId="{718E13C9-FAC1-4224-AEDF-0CB9F2417066}" type="sibTrans" cxnId="{F0E2711F-9AF6-48D5-A74D-922299618C5F}">
      <dgm:prSet/>
      <dgm:spPr/>
      <dgm:t>
        <a:bodyPr/>
        <a:lstStyle/>
        <a:p>
          <a:endParaRPr lang="en-US"/>
        </a:p>
      </dgm:t>
    </dgm:pt>
    <dgm:pt modelId="{587B95EE-2719-4B03-B3A5-2E4597DADC51}" type="pres">
      <dgm:prSet presAssocID="{80BF106C-0691-4DAF-878D-E5709FABBA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961BDC-3A67-4AFF-9AEB-03354542E504}" type="pres">
      <dgm:prSet presAssocID="{5A2E00F0-AC92-47AA-A2C0-76502147A00E}" presName="hierRoot1" presStyleCnt="0"/>
      <dgm:spPr/>
    </dgm:pt>
    <dgm:pt modelId="{0D1245AC-FF7D-461E-9189-97BDCC7F0B1E}" type="pres">
      <dgm:prSet presAssocID="{5A2E00F0-AC92-47AA-A2C0-76502147A00E}" presName="composite" presStyleCnt="0"/>
      <dgm:spPr/>
    </dgm:pt>
    <dgm:pt modelId="{E0025D86-E882-4E2B-AB39-E3114601575E}" type="pres">
      <dgm:prSet presAssocID="{5A2E00F0-AC92-47AA-A2C0-76502147A00E}" presName="background" presStyleLbl="node0" presStyleIdx="0" presStyleCnt="2"/>
      <dgm:spPr/>
    </dgm:pt>
    <dgm:pt modelId="{48F1D2D6-ACC5-4149-805D-DC16F497DEBB}" type="pres">
      <dgm:prSet presAssocID="{5A2E00F0-AC92-47AA-A2C0-76502147A00E}" presName="text" presStyleLbl="fgAcc0" presStyleIdx="0" presStyleCnt="2">
        <dgm:presLayoutVars>
          <dgm:chPref val="3"/>
        </dgm:presLayoutVars>
      </dgm:prSet>
      <dgm:spPr/>
    </dgm:pt>
    <dgm:pt modelId="{A782EF0D-C273-43BA-9751-5E9BD225D7D9}" type="pres">
      <dgm:prSet presAssocID="{5A2E00F0-AC92-47AA-A2C0-76502147A00E}" presName="hierChild2" presStyleCnt="0"/>
      <dgm:spPr/>
    </dgm:pt>
    <dgm:pt modelId="{7E95D303-5E2A-499E-A8A4-AB17A7C786EF}" type="pres">
      <dgm:prSet presAssocID="{62882B37-3128-4425-9537-1DCC99DAF21F}" presName="hierRoot1" presStyleCnt="0"/>
      <dgm:spPr/>
    </dgm:pt>
    <dgm:pt modelId="{4F09D673-5BA7-44AD-89A4-7357535B26E5}" type="pres">
      <dgm:prSet presAssocID="{62882B37-3128-4425-9537-1DCC99DAF21F}" presName="composite" presStyleCnt="0"/>
      <dgm:spPr/>
    </dgm:pt>
    <dgm:pt modelId="{75DCF7C2-4FAB-4B8E-9E34-65417F3E397F}" type="pres">
      <dgm:prSet presAssocID="{62882B37-3128-4425-9537-1DCC99DAF21F}" presName="background" presStyleLbl="node0" presStyleIdx="1" presStyleCnt="2"/>
      <dgm:spPr/>
    </dgm:pt>
    <dgm:pt modelId="{C3F800E6-8B90-48D8-A6A4-FEA462D5036C}" type="pres">
      <dgm:prSet presAssocID="{62882B37-3128-4425-9537-1DCC99DAF21F}" presName="text" presStyleLbl="fgAcc0" presStyleIdx="1" presStyleCnt="2">
        <dgm:presLayoutVars>
          <dgm:chPref val="3"/>
        </dgm:presLayoutVars>
      </dgm:prSet>
      <dgm:spPr/>
    </dgm:pt>
    <dgm:pt modelId="{B30F5C82-B100-49AC-8DB3-E358BF886740}" type="pres">
      <dgm:prSet presAssocID="{62882B37-3128-4425-9537-1DCC99DAF21F}" presName="hierChild2" presStyleCnt="0"/>
      <dgm:spPr/>
    </dgm:pt>
  </dgm:ptLst>
  <dgm:cxnLst>
    <dgm:cxn modelId="{F0E2711F-9AF6-48D5-A74D-922299618C5F}" srcId="{80BF106C-0691-4DAF-878D-E5709FABBA13}" destId="{62882B37-3128-4425-9537-1DCC99DAF21F}" srcOrd="1" destOrd="0" parTransId="{4C21C6B2-C7B2-4025-A053-9AF6CE807871}" sibTransId="{718E13C9-FAC1-4224-AEDF-0CB9F2417066}"/>
    <dgm:cxn modelId="{56BAF363-E5B4-4936-8CFF-3AE8F7F7988A}" type="presOf" srcId="{5A2E00F0-AC92-47AA-A2C0-76502147A00E}" destId="{48F1D2D6-ACC5-4149-805D-DC16F497DEBB}" srcOrd="0" destOrd="0" presId="urn:microsoft.com/office/officeart/2005/8/layout/hierarchy1"/>
    <dgm:cxn modelId="{188D9868-B154-44FD-9399-982D64BD895F}" srcId="{80BF106C-0691-4DAF-878D-E5709FABBA13}" destId="{5A2E00F0-AC92-47AA-A2C0-76502147A00E}" srcOrd="0" destOrd="0" parTransId="{211629E6-E787-40D3-8011-5FDE8DCDAACF}" sibTransId="{7DB39552-DFFD-4841-9161-D2512667BE38}"/>
    <dgm:cxn modelId="{A2E5A9AC-E7F9-4A90-AF4D-9ADBDB643A28}" type="presOf" srcId="{62882B37-3128-4425-9537-1DCC99DAF21F}" destId="{C3F800E6-8B90-48D8-A6A4-FEA462D5036C}" srcOrd="0" destOrd="0" presId="urn:microsoft.com/office/officeart/2005/8/layout/hierarchy1"/>
    <dgm:cxn modelId="{4DAD2EB2-FED5-4529-8C2B-B12F007A3563}" type="presOf" srcId="{80BF106C-0691-4DAF-878D-E5709FABBA13}" destId="{587B95EE-2719-4B03-B3A5-2E4597DADC51}" srcOrd="0" destOrd="0" presId="urn:microsoft.com/office/officeart/2005/8/layout/hierarchy1"/>
    <dgm:cxn modelId="{800B18BF-5972-47C6-83BC-A51E208AF39E}" type="presParOf" srcId="{587B95EE-2719-4B03-B3A5-2E4597DADC51}" destId="{1D961BDC-3A67-4AFF-9AEB-03354542E504}" srcOrd="0" destOrd="0" presId="urn:microsoft.com/office/officeart/2005/8/layout/hierarchy1"/>
    <dgm:cxn modelId="{79296C40-A6FC-4EB8-AC19-3DF5856A8439}" type="presParOf" srcId="{1D961BDC-3A67-4AFF-9AEB-03354542E504}" destId="{0D1245AC-FF7D-461E-9189-97BDCC7F0B1E}" srcOrd="0" destOrd="0" presId="urn:microsoft.com/office/officeart/2005/8/layout/hierarchy1"/>
    <dgm:cxn modelId="{B0C89BAA-4A95-4F4C-B004-75C859492833}" type="presParOf" srcId="{0D1245AC-FF7D-461E-9189-97BDCC7F0B1E}" destId="{E0025D86-E882-4E2B-AB39-E3114601575E}" srcOrd="0" destOrd="0" presId="urn:microsoft.com/office/officeart/2005/8/layout/hierarchy1"/>
    <dgm:cxn modelId="{10B86899-E9DD-4628-A532-F6C80DEA7514}" type="presParOf" srcId="{0D1245AC-FF7D-461E-9189-97BDCC7F0B1E}" destId="{48F1D2D6-ACC5-4149-805D-DC16F497DEBB}" srcOrd="1" destOrd="0" presId="urn:microsoft.com/office/officeart/2005/8/layout/hierarchy1"/>
    <dgm:cxn modelId="{D6BB4696-3200-4A82-BBC5-BA20DC74ECFA}" type="presParOf" srcId="{1D961BDC-3A67-4AFF-9AEB-03354542E504}" destId="{A782EF0D-C273-43BA-9751-5E9BD225D7D9}" srcOrd="1" destOrd="0" presId="urn:microsoft.com/office/officeart/2005/8/layout/hierarchy1"/>
    <dgm:cxn modelId="{1DF8BA1D-135C-441F-B702-8AE2E98F9DD1}" type="presParOf" srcId="{587B95EE-2719-4B03-B3A5-2E4597DADC51}" destId="{7E95D303-5E2A-499E-A8A4-AB17A7C786EF}" srcOrd="1" destOrd="0" presId="urn:microsoft.com/office/officeart/2005/8/layout/hierarchy1"/>
    <dgm:cxn modelId="{15BBA26C-9CE6-4E26-AC41-41AE13660BF6}" type="presParOf" srcId="{7E95D303-5E2A-499E-A8A4-AB17A7C786EF}" destId="{4F09D673-5BA7-44AD-89A4-7357535B26E5}" srcOrd="0" destOrd="0" presId="urn:microsoft.com/office/officeart/2005/8/layout/hierarchy1"/>
    <dgm:cxn modelId="{1C6528E8-EBB0-43BC-991F-08CC0A8D4C2D}" type="presParOf" srcId="{4F09D673-5BA7-44AD-89A4-7357535B26E5}" destId="{75DCF7C2-4FAB-4B8E-9E34-65417F3E397F}" srcOrd="0" destOrd="0" presId="urn:microsoft.com/office/officeart/2005/8/layout/hierarchy1"/>
    <dgm:cxn modelId="{508A3F1D-E2FC-4394-9F66-922B53FF9663}" type="presParOf" srcId="{4F09D673-5BA7-44AD-89A4-7357535B26E5}" destId="{C3F800E6-8B90-48D8-A6A4-FEA462D5036C}" srcOrd="1" destOrd="0" presId="urn:microsoft.com/office/officeart/2005/8/layout/hierarchy1"/>
    <dgm:cxn modelId="{8D9DA0A3-D807-45FA-A86D-7087C137D8F9}" type="presParOf" srcId="{7E95D303-5E2A-499E-A8A4-AB17A7C786EF}" destId="{B30F5C82-B100-49AC-8DB3-E358BF8867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77A11-B193-48D6-8F04-155828CB9F7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185B36-A0AD-4716-8A52-BDD0F867D716}">
      <dgm:prSet/>
      <dgm:spPr/>
      <dgm:t>
        <a:bodyPr/>
        <a:lstStyle/>
        <a:p>
          <a:r>
            <a:rPr lang="fr-FR" b="1"/>
            <a:t>Présent</a:t>
          </a:r>
          <a:endParaRPr lang="en-US"/>
        </a:p>
      </dgm:t>
    </dgm:pt>
    <dgm:pt modelId="{F2769291-6A53-4EAD-87AF-B72C8CB35DD4}" type="parTrans" cxnId="{31FE7484-7E87-46D8-9BB6-019EEE8B24A8}">
      <dgm:prSet/>
      <dgm:spPr/>
      <dgm:t>
        <a:bodyPr/>
        <a:lstStyle/>
        <a:p>
          <a:endParaRPr lang="en-US"/>
        </a:p>
      </dgm:t>
    </dgm:pt>
    <dgm:pt modelId="{359180FB-4938-4D1D-B87B-AC784E2B9E52}" type="sibTrans" cxnId="{31FE7484-7E87-46D8-9BB6-019EEE8B24A8}">
      <dgm:prSet/>
      <dgm:spPr/>
      <dgm:t>
        <a:bodyPr/>
        <a:lstStyle/>
        <a:p>
          <a:endParaRPr lang="en-US"/>
        </a:p>
      </dgm:t>
    </dgm:pt>
    <dgm:pt modelId="{7CAD92CC-386F-45D4-BEF3-C0C0664AE3BB}">
      <dgm:prSet/>
      <dgm:spPr/>
      <dgm:t>
        <a:bodyPr/>
        <a:lstStyle/>
        <a:p>
          <a:r>
            <a:rPr lang="fr-FR"/>
            <a:t>je </a:t>
          </a:r>
          <a:r>
            <a:rPr lang="fr-FR" b="1"/>
            <a:t>vais</a:t>
          </a:r>
          <a:br>
            <a:rPr lang="fr-FR"/>
          </a:br>
          <a:r>
            <a:rPr lang="fr-FR"/>
            <a:t>tu </a:t>
          </a:r>
          <a:r>
            <a:rPr lang="fr-FR" b="1"/>
            <a:t>vas</a:t>
          </a:r>
          <a:br>
            <a:rPr lang="fr-FR"/>
          </a:br>
          <a:r>
            <a:rPr lang="fr-FR"/>
            <a:t>il </a:t>
          </a:r>
          <a:r>
            <a:rPr lang="fr-FR" b="1"/>
            <a:t>va</a:t>
          </a:r>
          <a:br>
            <a:rPr lang="fr-FR"/>
          </a:br>
          <a:r>
            <a:rPr lang="fr-FR"/>
            <a:t>nous </a:t>
          </a:r>
          <a:r>
            <a:rPr lang="fr-FR" b="1"/>
            <a:t>allons</a:t>
          </a:r>
          <a:br>
            <a:rPr lang="fr-FR"/>
          </a:br>
          <a:r>
            <a:rPr lang="fr-FR"/>
            <a:t>vous </a:t>
          </a:r>
          <a:r>
            <a:rPr lang="fr-FR" b="1"/>
            <a:t>allez</a:t>
          </a:r>
          <a:br>
            <a:rPr lang="fr-FR"/>
          </a:br>
          <a:r>
            <a:rPr lang="fr-FR"/>
            <a:t>ils </a:t>
          </a:r>
          <a:r>
            <a:rPr lang="fr-FR" b="1"/>
            <a:t>vont</a:t>
          </a:r>
          <a:endParaRPr lang="en-US"/>
        </a:p>
      </dgm:t>
    </dgm:pt>
    <dgm:pt modelId="{0D711C14-797D-447D-9ADB-2AA2B7423D09}" type="parTrans" cxnId="{59334545-4EE2-45A8-82CF-3817F5BF16E9}">
      <dgm:prSet/>
      <dgm:spPr/>
      <dgm:t>
        <a:bodyPr/>
        <a:lstStyle/>
        <a:p>
          <a:endParaRPr lang="en-US"/>
        </a:p>
      </dgm:t>
    </dgm:pt>
    <dgm:pt modelId="{778D6874-632B-4E58-8875-124BA604587C}" type="sibTrans" cxnId="{59334545-4EE2-45A8-82CF-3817F5BF16E9}">
      <dgm:prSet/>
      <dgm:spPr/>
      <dgm:t>
        <a:bodyPr/>
        <a:lstStyle/>
        <a:p>
          <a:endParaRPr lang="en-US"/>
        </a:p>
      </dgm:t>
    </dgm:pt>
    <dgm:pt modelId="{73711DDB-826C-485E-B5F8-EB0479BA4598}" type="pres">
      <dgm:prSet presAssocID="{E9277A11-B193-48D6-8F04-155828CB9F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602D6A-14E8-4F94-B9C0-363EFC4019E5}" type="pres">
      <dgm:prSet presAssocID="{37185B36-A0AD-4716-8A52-BDD0F867D716}" presName="hierRoot1" presStyleCnt="0"/>
      <dgm:spPr/>
    </dgm:pt>
    <dgm:pt modelId="{1952B6BC-9FAC-41C8-95ED-BFE967B7ECD1}" type="pres">
      <dgm:prSet presAssocID="{37185B36-A0AD-4716-8A52-BDD0F867D716}" presName="composite" presStyleCnt="0"/>
      <dgm:spPr/>
    </dgm:pt>
    <dgm:pt modelId="{686BD263-EE61-4CA5-B969-4F99E6F3036C}" type="pres">
      <dgm:prSet presAssocID="{37185B36-A0AD-4716-8A52-BDD0F867D716}" presName="background" presStyleLbl="node0" presStyleIdx="0" presStyleCnt="2"/>
      <dgm:spPr/>
    </dgm:pt>
    <dgm:pt modelId="{9FB19A30-B0D2-48CB-9F82-202656F86129}" type="pres">
      <dgm:prSet presAssocID="{37185B36-A0AD-4716-8A52-BDD0F867D716}" presName="text" presStyleLbl="fgAcc0" presStyleIdx="0" presStyleCnt="2">
        <dgm:presLayoutVars>
          <dgm:chPref val="3"/>
        </dgm:presLayoutVars>
      </dgm:prSet>
      <dgm:spPr/>
    </dgm:pt>
    <dgm:pt modelId="{999EB73C-8DC6-405D-BF63-FCE027775810}" type="pres">
      <dgm:prSet presAssocID="{37185B36-A0AD-4716-8A52-BDD0F867D716}" presName="hierChild2" presStyleCnt="0"/>
      <dgm:spPr/>
    </dgm:pt>
    <dgm:pt modelId="{48AB23A8-C684-4508-8F90-DCD884441263}" type="pres">
      <dgm:prSet presAssocID="{7CAD92CC-386F-45D4-BEF3-C0C0664AE3BB}" presName="hierRoot1" presStyleCnt="0"/>
      <dgm:spPr/>
    </dgm:pt>
    <dgm:pt modelId="{363B0292-6DE9-4621-BB18-8F2AD63DF8BA}" type="pres">
      <dgm:prSet presAssocID="{7CAD92CC-386F-45D4-BEF3-C0C0664AE3BB}" presName="composite" presStyleCnt="0"/>
      <dgm:spPr/>
    </dgm:pt>
    <dgm:pt modelId="{B6D16601-B4FE-48C2-B30B-53216FE6227B}" type="pres">
      <dgm:prSet presAssocID="{7CAD92CC-386F-45D4-BEF3-C0C0664AE3BB}" presName="background" presStyleLbl="node0" presStyleIdx="1" presStyleCnt="2"/>
      <dgm:spPr/>
    </dgm:pt>
    <dgm:pt modelId="{6677A67A-24E1-49A9-881E-90AB075C298C}" type="pres">
      <dgm:prSet presAssocID="{7CAD92CC-386F-45D4-BEF3-C0C0664AE3BB}" presName="text" presStyleLbl="fgAcc0" presStyleIdx="1" presStyleCnt="2">
        <dgm:presLayoutVars>
          <dgm:chPref val="3"/>
        </dgm:presLayoutVars>
      </dgm:prSet>
      <dgm:spPr/>
    </dgm:pt>
    <dgm:pt modelId="{38A3F88E-111C-4B6A-9493-3D7E702057C9}" type="pres">
      <dgm:prSet presAssocID="{7CAD92CC-386F-45D4-BEF3-C0C0664AE3BB}" presName="hierChild2" presStyleCnt="0"/>
      <dgm:spPr/>
    </dgm:pt>
  </dgm:ptLst>
  <dgm:cxnLst>
    <dgm:cxn modelId="{D4D0B712-DFC2-4BBB-AA93-51F3BED1AB63}" type="presOf" srcId="{E9277A11-B193-48D6-8F04-155828CB9F76}" destId="{73711DDB-826C-485E-B5F8-EB0479BA4598}" srcOrd="0" destOrd="0" presId="urn:microsoft.com/office/officeart/2005/8/layout/hierarchy1"/>
    <dgm:cxn modelId="{00046844-EA70-443D-89AD-84B5196486AF}" type="presOf" srcId="{37185B36-A0AD-4716-8A52-BDD0F867D716}" destId="{9FB19A30-B0D2-48CB-9F82-202656F86129}" srcOrd="0" destOrd="0" presId="urn:microsoft.com/office/officeart/2005/8/layout/hierarchy1"/>
    <dgm:cxn modelId="{59334545-4EE2-45A8-82CF-3817F5BF16E9}" srcId="{E9277A11-B193-48D6-8F04-155828CB9F76}" destId="{7CAD92CC-386F-45D4-BEF3-C0C0664AE3BB}" srcOrd="1" destOrd="0" parTransId="{0D711C14-797D-447D-9ADB-2AA2B7423D09}" sibTransId="{778D6874-632B-4E58-8875-124BA604587C}"/>
    <dgm:cxn modelId="{31FE7484-7E87-46D8-9BB6-019EEE8B24A8}" srcId="{E9277A11-B193-48D6-8F04-155828CB9F76}" destId="{37185B36-A0AD-4716-8A52-BDD0F867D716}" srcOrd="0" destOrd="0" parTransId="{F2769291-6A53-4EAD-87AF-B72C8CB35DD4}" sibTransId="{359180FB-4938-4D1D-B87B-AC784E2B9E52}"/>
    <dgm:cxn modelId="{9FDB8E91-E3AE-403B-A4F6-250D2773017B}" type="presOf" srcId="{7CAD92CC-386F-45D4-BEF3-C0C0664AE3BB}" destId="{6677A67A-24E1-49A9-881E-90AB075C298C}" srcOrd="0" destOrd="0" presId="urn:microsoft.com/office/officeart/2005/8/layout/hierarchy1"/>
    <dgm:cxn modelId="{67214FFF-3127-4958-8107-602E03B66AFE}" type="presParOf" srcId="{73711DDB-826C-485E-B5F8-EB0479BA4598}" destId="{6E602D6A-14E8-4F94-B9C0-363EFC4019E5}" srcOrd="0" destOrd="0" presId="urn:microsoft.com/office/officeart/2005/8/layout/hierarchy1"/>
    <dgm:cxn modelId="{B92644D3-6488-47CB-8193-A684B2AB40BE}" type="presParOf" srcId="{6E602D6A-14E8-4F94-B9C0-363EFC4019E5}" destId="{1952B6BC-9FAC-41C8-95ED-BFE967B7ECD1}" srcOrd="0" destOrd="0" presId="urn:microsoft.com/office/officeart/2005/8/layout/hierarchy1"/>
    <dgm:cxn modelId="{C03FDCF3-A789-4D55-B85C-946A5905836E}" type="presParOf" srcId="{1952B6BC-9FAC-41C8-95ED-BFE967B7ECD1}" destId="{686BD263-EE61-4CA5-B969-4F99E6F3036C}" srcOrd="0" destOrd="0" presId="urn:microsoft.com/office/officeart/2005/8/layout/hierarchy1"/>
    <dgm:cxn modelId="{19EC7C74-B7B3-4610-B8AE-F5EE216A0F92}" type="presParOf" srcId="{1952B6BC-9FAC-41C8-95ED-BFE967B7ECD1}" destId="{9FB19A30-B0D2-48CB-9F82-202656F86129}" srcOrd="1" destOrd="0" presId="urn:microsoft.com/office/officeart/2005/8/layout/hierarchy1"/>
    <dgm:cxn modelId="{E6AD7FB3-E794-4615-AB2D-4C8D14BC48A6}" type="presParOf" srcId="{6E602D6A-14E8-4F94-B9C0-363EFC4019E5}" destId="{999EB73C-8DC6-405D-BF63-FCE027775810}" srcOrd="1" destOrd="0" presId="urn:microsoft.com/office/officeart/2005/8/layout/hierarchy1"/>
    <dgm:cxn modelId="{745EF2DE-376A-4724-B91F-90E4BD9AA446}" type="presParOf" srcId="{73711DDB-826C-485E-B5F8-EB0479BA4598}" destId="{48AB23A8-C684-4508-8F90-DCD884441263}" srcOrd="1" destOrd="0" presId="urn:microsoft.com/office/officeart/2005/8/layout/hierarchy1"/>
    <dgm:cxn modelId="{6DA3EBCE-0F7B-4660-B571-1B5272D3C3BA}" type="presParOf" srcId="{48AB23A8-C684-4508-8F90-DCD884441263}" destId="{363B0292-6DE9-4621-BB18-8F2AD63DF8BA}" srcOrd="0" destOrd="0" presId="urn:microsoft.com/office/officeart/2005/8/layout/hierarchy1"/>
    <dgm:cxn modelId="{7CCD9822-8905-4FDC-B67B-8D2CD4D6858C}" type="presParOf" srcId="{363B0292-6DE9-4621-BB18-8F2AD63DF8BA}" destId="{B6D16601-B4FE-48C2-B30B-53216FE6227B}" srcOrd="0" destOrd="0" presId="urn:microsoft.com/office/officeart/2005/8/layout/hierarchy1"/>
    <dgm:cxn modelId="{8D8935DD-801E-4423-9C2B-3B311EE84351}" type="presParOf" srcId="{363B0292-6DE9-4621-BB18-8F2AD63DF8BA}" destId="{6677A67A-24E1-49A9-881E-90AB075C298C}" srcOrd="1" destOrd="0" presId="urn:microsoft.com/office/officeart/2005/8/layout/hierarchy1"/>
    <dgm:cxn modelId="{15C956DB-CC1B-4288-A061-57E47A848409}" type="presParOf" srcId="{48AB23A8-C684-4508-8F90-DCD884441263}" destId="{38A3F88E-111C-4B6A-9493-3D7E702057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B99440-5707-41E7-86D3-D3320B4C035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C6E15-D51B-429B-BC08-C8508A1BD5F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Verbe</a:t>
          </a:r>
          <a:r>
            <a:rPr lang="fr-FR" b="1"/>
            <a:t> partir</a:t>
          </a:r>
          <a:r>
            <a:rPr lang="fr-FR"/>
            <a:t> au futur proche :</a:t>
          </a:r>
          <a:br>
            <a:rPr lang="fr-FR"/>
          </a:br>
          <a:endParaRPr lang="en-US"/>
        </a:p>
      </dgm:t>
    </dgm:pt>
    <dgm:pt modelId="{E861DEF2-15F2-4AA3-A06A-53B799A2816D}" type="parTrans" cxnId="{EFE6E4C3-ED6B-4E33-AFC0-58C0CC423D63}">
      <dgm:prSet/>
      <dgm:spPr/>
      <dgm:t>
        <a:bodyPr/>
        <a:lstStyle/>
        <a:p>
          <a:endParaRPr lang="en-US"/>
        </a:p>
      </dgm:t>
    </dgm:pt>
    <dgm:pt modelId="{60140C25-6EBC-4F13-A344-57FD6106C97B}" type="sibTrans" cxnId="{EFE6E4C3-ED6B-4E33-AFC0-58C0CC423D63}">
      <dgm:prSet/>
      <dgm:spPr/>
      <dgm:t>
        <a:bodyPr/>
        <a:lstStyle/>
        <a:p>
          <a:endParaRPr lang="en-US"/>
        </a:p>
      </dgm:t>
    </dgm:pt>
    <dgm:pt modelId="{6EE028BA-71F8-477D-A931-8C3D919EB6E6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Je </a:t>
          </a:r>
          <a:r>
            <a:rPr lang="fr-FR" b="1"/>
            <a:t>vais</a:t>
          </a:r>
          <a:r>
            <a:rPr lang="fr-FR"/>
            <a:t> partir -Tu </a:t>
          </a:r>
          <a:r>
            <a:rPr lang="fr-FR" b="1"/>
            <a:t>vas</a:t>
          </a:r>
          <a:r>
            <a:rPr lang="fr-FR"/>
            <a:t> partir - Il / Elle </a:t>
          </a:r>
          <a:r>
            <a:rPr lang="fr-FR" b="1"/>
            <a:t>va</a:t>
          </a:r>
          <a:r>
            <a:rPr lang="fr-FR"/>
            <a:t> partir - Nous allons partir - Vous allez partir - Ils/ Elles vont partir</a:t>
          </a:r>
          <a:endParaRPr lang="en-US"/>
        </a:p>
      </dgm:t>
    </dgm:pt>
    <dgm:pt modelId="{B061F48C-EA0C-4BF4-ABBA-EB2AFE93345E}" type="parTrans" cxnId="{42BAB6F2-D6AA-4C4B-AE28-F766A17124DB}">
      <dgm:prSet/>
      <dgm:spPr/>
      <dgm:t>
        <a:bodyPr/>
        <a:lstStyle/>
        <a:p>
          <a:endParaRPr lang="en-US"/>
        </a:p>
      </dgm:t>
    </dgm:pt>
    <dgm:pt modelId="{382942D1-8AF7-4595-A0E1-4F0065AA1722}" type="sibTrans" cxnId="{42BAB6F2-D6AA-4C4B-AE28-F766A17124DB}">
      <dgm:prSet/>
      <dgm:spPr/>
      <dgm:t>
        <a:bodyPr/>
        <a:lstStyle/>
        <a:p>
          <a:endParaRPr lang="en-US"/>
        </a:p>
      </dgm:t>
    </dgm:pt>
    <dgm:pt modelId="{3BE355DA-59D9-41D1-BF46-13597AC0C1C0}" type="pres">
      <dgm:prSet presAssocID="{E3B99440-5707-41E7-86D3-D3320B4C035A}" presName="diagram" presStyleCnt="0">
        <dgm:presLayoutVars>
          <dgm:dir/>
          <dgm:resizeHandles/>
        </dgm:presLayoutVars>
      </dgm:prSet>
      <dgm:spPr/>
    </dgm:pt>
    <dgm:pt modelId="{B81A335B-9B50-4FC9-B6F8-9FD7DB7683F7}" type="pres">
      <dgm:prSet presAssocID="{100C6E15-D51B-429B-BC08-C8508A1BD5FC}" presName="firstNode" presStyleLbl="node1" presStyleIdx="0" presStyleCnt="2">
        <dgm:presLayoutVars>
          <dgm:bulletEnabled val="1"/>
        </dgm:presLayoutVars>
      </dgm:prSet>
      <dgm:spPr/>
    </dgm:pt>
    <dgm:pt modelId="{C4C519CD-CCBE-4015-946D-9347BD50ECBD}" type="pres">
      <dgm:prSet presAssocID="{60140C25-6EBC-4F13-A344-57FD6106C97B}" presName="sibTrans" presStyleLbl="sibTrans2D1" presStyleIdx="0" presStyleCnt="1"/>
      <dgm:spPr/>
    </dgm:pt>
    <dgm:pt modelId="{DAA0E8B9-EBD4-40C0-8A8B-4CEB8C6CC354}" type="pres">
      <dgm:prSet presAssocID="{6EE028BA-71F8-477D-A931-8C3D919EB6E6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808A253D-8CA6-4916-BDE0-6D5C0DB91091}" type="presOf" srcId="{E3B99440-5707-41E7-86D3-D3320B4C035A}" destId="{3BE355DA-59D9-41D1-BF46-13597AC0C1C0}" srcOrd="0" destOrd="0" presId="urn:microsoft.com/office/officeart/2005/8/layout/bProcess2"/>
    <dgm:cxn modelId="{B71F50A0-25AC-4D3A-AA79-FE14A8D93A08}" type="presOf" srcId="{6EE028BA-71F8-477D-A931-8C3D919EB6E6}" destId="{DAA0E8B9-EBD4-40C0-8A8B-4CEB8C6CC354}" srcOrd="0" destOrd="0" presId="urn:microsoft.com/office/officeart/2005/8/layout/bProcess2"/>
    <dgm:cxn modelId="{F34E88B2-BC5F-4AEE-9839-9AB542AE354A}" type="presOf" srcId="{60140C25-6EBC-4F13-A344-57FD6106C97B}" destId="{C4C519CD-CCBE-4015-946D-9347BD50ECBD}" srcOrd="0" destOrd="0" presId="urn:microsoft.com/office/officeart/2005/8/layout/bProcess2"/>
    <dgm:cxn modelId="{EFE6E4C3-ED6B-4E33-AFC0-58C0CC423D63}" srcId="{E3B99440-5707-41E7-86D3-D3320B4C035A}" destId="{100C6E15-D51B-429B-BC08-C8508A1BD5FC}" srcOrd="0" destOrd="0" parTransId="{E861DEF2-15F2-4AA3-A06A-53B799A2816D}" sibTransId="{60140C25-6EBC-4F13-A344-57FD6106C97B}"/>
    <dgm:cxn modelId="{B7BECFE0-A897-4923-9CE1-BB6A02554DB8}" type="presOf" srcId="{100C6E15-D51B-429B-BC08-C8508A1BD5FC}" destId="{B81A335B-9B50-4FC9-B6F8-9FD7DB7683F7}" srcOrd="0" destOrd="0" presId="urn:microsoft.com/office/officeart/2005/8/layout/bProcess2"/>
    <dgm:cxn modelId="{42BAB6F2-D6AA-4C4B-AE28-F766A17124DB}" srcId="{E3B99440-5707-41E7-86D3-D3320B4C035A}" destId="{6EE028BA-71F8-477D-A931-8C3D919EB6E6}" srcOrd="1" destOrd="0" parTransId="{B061F48C-EA0C-4BF4-ABBA-EB2AFE93345E}" sibTransId="{382942D1-8AF7-4595-A0E1-4F0065AA1722}"/>
    <dgm:cxn modelId="{87DB10F9-7329-4CD9-B869-E9D53B083B44}" type="presParOf" srcId="{3BE355DA-59D9-41D1-BF46-13597AC0C1C0}" destId="{B81A335B-9B50-4FC9-B6F8-9FD7DB7683F7}" srcOrd="0" destOrd="0" presId="urn:microsoft.com/office/officeart/2005/8/layout/bProcess2"/>
    <dgm:cxn modelId="{63F5802A-599D-444B-8858-5C5350ED0788}" type="presParOf" srcId="{3BE355DA-59D9-41D1-BF46-13597AC0C1C0}" destId="{C4C519CD-CCBE-4015-946D-9347BD50ECBD}" srcOrd="1" destOrd="0" presId="urn:microsoft.com/office/officeart/2005/8/layout/bProcess2"/>
    <dgm:cxn modelId="{14F85F75-507C-4A02-A2A1-0AECF6E7C2B8}" type="presParOf" srcId="{3BE355DA-59D9-41D1-BF46-13597AC0C1C0}" destId="{DAA0E8B9-EBD4-40C0-8A8B-4CEB8C6CC35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91997D-35B8-4C8A-9B11-C6DADBE5A8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14299D-93BE-4018-BFA4-B10E0CA51126}">
      <dgm:prSet/>
      <dgm:spPr/>
      <dgm:t>
        <a:bodyPr/>
        <a:lstStyle/>
        <a:p>
          <a:r>
            <a:rPr lang="fr-FR"/>
            <a:t>Verbe </a:t>
          </a:r>
          <a:r>
            <a:rPr lang="fr-FR" b="1"/>
            <a:t>se lever</a:t>
          </a:r>
          <a:r>
            <a:rPr lang="fr-FR"/>
            <a:t> au futur proche=  verbe</a:t>
          </a:r>
          <a:r>
            <a:rPr lang="fr-FR" b="1"/>
            <a:t> pronominal</a:t>
          </a:r>
          <a:endParaRPr lang="en-US"/>
        </a:p>
      </dgm:t>
    </dgm:pt>
    <dgm:pt modelId="{C4D00658-AD32-4DF9-AC3C-E65A294D2688}" type="parTrans" cxnId="{AF59F786-E07F-45C4-9FC3-D170D1305053}">
      <dgm:prSet/>
      <dgm:spPr/>
      <dgm:t>
        <a:bodyPr/>
        <a:lstStyle/>
        <a:p>
          <a:endParaRPr lang="en-US"/>
        </a:p>
      </dgm:t>
    </dgm:pt>
    <dgm:pt modelId="{8334C7DF-263F-4DAC-BC92-499E3271B2EA}" type="sibTrans" cxnId="{AF59F786-E07F-45C4-9FC3-D170D1305053}">
      <dgm:prSet/>
      <dgm:spPr/>
      <dgm:t>
        <a:bodyPr/>
        <a:lstStyle/>
        <a:p>
          <a:endParaRPr lang="en-US"/>
        </a:p>
      </dgm:t>
    </dgm:pt>
    <dgm:pt modelId="{DC6A29AA-AC16-40A5-AD64-4E268C2FB65F}">
      <dgm:prSet/>
      <dgm:spPr/>
      <dgm:t>
        <a:bodyPr/>
        <a:lstStyle/>
        <a:p>
          <a:r>
            <a:rPr lang="fr-FR"/>
            <a:t>Je </a:t>
          </a:r>
          <a:r>
            <a:rPr lang="fr-FR" b="1"/>
            <a:t>vais</a:t>
          </a:r>
          <a:r>
            <a:rPr lang="fr-FR"/>
            <a:t> </a:t>
          </a:r>
          <a:r>
            <a:rPr lang="fr-FR" b="1"/>
            <a:t>me</a:t>
          </a:r>
          <a:r>
            <a:rPr lang="fr-FR"/>
            <a:t> lever - Tu </a:t>
          </a:r>
          <a:r>
            <a:rPr lang="fr-FR" b="1"/>
            <a:t>vas</a:t>
          </a:r>
          <a:r>
            <a:rPr lang="fr-FR"/>
            <a:t> </a:t>
          </a:r>
          <a:r>
            <a:rPr lang="fr-FR" b="1"/>
            <a:t>te</a:t>
          </a:r>
          <a:r>
            <a:rPr lang="fr-FR"/>
            <a:t> lever -Il / Elle  </a:t>
          </a:r>
          <a:r>
            <a:rPr lang="fr-FR" b="1"/>
            <a:t>va</a:t>
          </a:r>
          <a:r>
            <a:rPr lang="fr-FR"/>
            <a:t> </a:t>
          </a:r>
          <a:r>
            <a:rPr lang="fr-FR" b="1"/>
            <a:t>se</a:t>
          </a:r>
          <a:r>
            <a:rPr lang="fr-FR"/>
            <a:t> lever - Nous </a:t>
          </a:r>
          <a:r>
            <a:rPr lang="fr-FR" b="1"/>
            <a:t>allons</a:t>
          </a:r>
          <a:r>
            <a:rPr lang="fr-FR"/>
            <a:t> </a:t>
          </a:r>
          <a:r>
            <a:rPr lang="fr-FR" b="1"/>
            <a:t>nous</a:t>
          </a:r>
          <a:r>
            <a:rPr lang="fr-FR"/>
            <a:t> lever -Vous</a:t>
          </a:r>
          <a:r>
            <a:rPr lang="fr-FR" b="1"/>
            <a:t> allez</a:t>
          </a:r>
          <a:r>
            <a:rPr lang="fr-FR"/>
            <a:t> </a:t>
          </a:r>
          <a:r>
            <a:rPr lang="fr-FR" b="1"/>
            <a:t>vous</a:t>
          </a:r>
          <a:r>
            <a:rPr lang="fr-FR"/>
            <a:t> lever - Ils/Elles </a:t>
          </a:r>
          <a:r>
            <a:rPr lang="fr-FR" b="1"/>
            <a:t>vont</a:t>
          </a:r>
          <a:r>
            <a:rPr lang="fr-FR"/>
            <a:t> </a:t>
          </a:r>
          <a:r>
            <a:rPr lang="fr-FR" b="1"/>
            <a:t>se</a:t>
          </a:r>
          <a:r>
            <a:rPr lang="fr-FR"/>
            <a:t> lever </a:t>
          </a:r>
          <a:endParaRPr lang="en-US"/>
        </a:p>
      </dgm:t>
    </dgm:pt>
    <dgm:pt modelId="{2A39BF33-D32D-4D34-BB0A-AD177255C187}" type="parTrans" cxnId="{133626DE-782E-4F98-949E-4D4E93413986}">
      <dgm:prSet/>
      <dgm:spPr/>
      <dgm:t>
        <a:bodyPr/>
        <a:lstStyle/>
        <a:p>
          <a:endParaRPr lang="en-US"/>
        </a:p>
      </dgm:t>
    </dgm:pt>
    <dgm:pt modelId="{8188D8BB-272F-4868-82B6-6E29F01722D9}" type="sibTrans" cxnId="{133626DE-782E-4F98-949E-4D4E93413986}">
      <dgm:prSet/>
      <dgm:spPr/>
      <dgm:t>
        <a:bodyPr/>
        <a:lstStyle/>
        <a:p>
          <a:endParaRPr lang="en-US"/>
        </a:p>
      </dgm:t>
    </dgm:pt>
    <dgm:pt modelId="{42C674A9-5221-446F-964C-0A9FA12FFFCA}" type="pres">
      <dgm:prSet presAssocID="{0591997D-35B8-4C8A-9B11-C6DADBE5A8F7}" presName="root" presStyleCnt="0">
        <dgm:presLayoutVars>
          <dgm:dir/>
          <dgm:resizeHandles val="exact"/>
        </dgm:presLayoutVars>
      </dgm:prSet>
      <dgm:spPr/>
    </dgm:pt>
    <dgm:pt modelId="{01AA31AB-EABF-4473-867E-A8071B34C498}" type="pres">
      <dgm:prSet presAssocID="{C414299D-93BE-4018-BFA4-B10E0CA51126}" presName="compNode" presStyleCnt="0"/>
      <dgm:spPr/>
    </dgm:pt>
    <dgm:pt modelId="{FDBBF7E0-C110-4294-9DD6-C0D48B6AD179}" type="pres">
      <dgm:prSet presAssocID="{C414299D-93BE-4018-BFA4-B10E0CA51126}" presName="bgRect" presStyleLbl="bgShp" presStyleIdx="0" presStyleCnt="2"/>
      <dgm:spPr/>
    </dgm:pt>
    <dgm:pt modelId="{2B609A20-B5D9-4E65-AC86-1AC1D59ED4C9}" type="pres">
      <dgm:prSet presAssocID="{C414299D-93BE-4018-BFA4-B10E0CA511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9C4A3BB-1061-4192-88CA-3FE4EDC9C785}" type="pres">
      <dgm:prSet presAssocID="{C414299D-93BE-4018-BFA4-B10E0CA51126}" presName="spaceRect" presStyleCnt="0"/>
      <dgm:spPr/>
    </dgm:pt>
    <dgm:pt modelId="{3B7D3BA2-C8F1-4A28-B327-4CE868CB4D82}" type="pres">
      <dgm:prSet presAssocID="{C414299D-93BE-4018-BFA4-B10E0CA51126}" presName="parTx" presStyleLbl="revTx" presStyleIdx="0" presStyleCnt="2">
        <dgm:presLayoutVars>
          <dgm:chMax val="0"/>
          <dgm:chPref val="0"/>
        </dgm:presLayoutVars>
      </dgm:prSet>
      <dgm:spPr/>
    </dgm:pt>
    <dgm:pt modelId="{22542F74-4176-4F91-A2F1-B46DCD5E28BC}" type="pres">
      <dgm:prSet presAssocID="{8334C7DF-263F-4DAC-BC92-499E3271B2EA}" presName="sibTrans" presStyleCnt="0"/>
      <dgm:spPr/>
    </dgm:pt>
    <dgm:pt modelId="{22F5A6D8-644A-4698-90D4-5B542D1B3092}" type="pres">
      <dgm:prSet presAssocID="{DC6A29AA-AC16-40A5-AD64-4E268C2FB65F}" presName="compNode" presStyleCnt="0"/>
      <dgm:spPr/>
    </dgm:pt>
    <dgm:pt modelId="{C6A053C0-EF9A-423A-B054-E04EB2C2118F}" type="pres">
      <dgm:prSet presAssocID="{DC6A29AA-AC16-40A5-AD64-4E268C2FB65F}" presName="bgRect" presStyleLbl="bgShp" presStyleIdx="1" presStyleCnt="2"/>
      <dgm:spPr/>
    </dgm:pt>
    <dgm:pt modelId="{39ECFCFD-FC9C-433C-903E-F1A93AB2CB0C}" type="pres">
      <dgm:prSet presAssocID="{DC6A29AA-AC16-40A5-AD64-4E268C2FB6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90AB420B-B97B-4A07-A077-AC5542E8EF28}" type="pres">
      <dgm:prSet presAssocID="{DC6A29AA-AC16-40A5-AD64-4E268C2FB65F}" presName="spaceRect" presStyleCnt="0"/>
      <dgm:spPr/>
    </dgm:pt>
    <dgm:pt modelId="{F8A6EACE-72B8-4CD0-9C00-6ED6AD019EBE}" type="pres">
      <dgm:prSet presAssocID="{DC6A29AA-AC16-40A5-AD64-4E268C2FB6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BC1A070-A6C3-4135-B63E-C2DEAFD0064A}" type="presOf" srcId="{0591997D-35B8-4C8A-9B11-C6DADBE5A8F7}" destId="{42C674A9-5221-446F-964C-0A9FA12FFFCA}" srcOrd="0" destOrd="0" presId="urn:microsoft.com/office/officeart/2018/2/layout/IconVerticalSolidList"/>
    <dgm:cxn modelId="{AF59F786-E07F-45C4-9FC3-D170D1305053}" srcId="{0591997D-35B8-4C8A-9B11-C6DADBE5A8F7}" destId="{C414299D-93BE-4018-BFA4-B10E0CA51126}" srcOrd="0" destOrd="0" parTransId="{C4D00658-AD32-4DF9-AC3C-E65A294D2688}" sibTransId="{8334C7DF-263F-4DAC-BC92-499E3271B2EA}"/>
    <dgm:cxn modelId="{B012B4A8-E041-4F5E-87C1-C656BD880DEA}" type="presOf" srcId="{C414299D-93BE-4018-BFA4-B10E0CA51126}" destId="{3B7D3BA2-C8F1-4A28-B327-4CE868CB4D82}" srcOrd="0" destOrd="0" presId="urn:microsoft.com/office/officeart/2018/2/layout/IconVerticalSolidList"/>
    <dgm:cxn modelId="{AA2C7DD7-363A-4B6A-B20F-C065A59776BF}" type="presOf" srcId="{DC6A29AA-AC16-40A5-AD64-4E268C2FB65F}" destId="{F8A6EACE-72B8-4CD0-9C00-6ED6AD019EBE}" srcOrd="0" destOrd="0" presId="urn:microsoft.com/office/officeart/2018/2/layout/IconVerticalSolidList"/>
    <dgm:cxn modelId="{133626DE-782E-4F98-949E-4D4E93413986}" srcId="{0591997D-35B8-4C8A-9B11-C6DADBE5A8F7}" destId="{DC6A29AA-AC16-40A5-AD64-4E268C2FB65F}" srcOrd="1" destOrd="0" parTransId="{2A39BF33-D32D-4D34-BB0A-AD177255C187}" sibTransId="{8188D8BB-272F-4868-82B6-6E29F01722D9}"/>
    <dgm:cxn modelId="{3B9F56CB-DCA4-4D3E-8C19-A0028B6721CE}" type="presParOf" srcId="{42C674A9-5221-446F-964C-0A9FA12FFFCA}" destId="{01AA31AB-EABF-4473-867E-A8071B34C498}" srcOrd="0" destOrd="0" presId="urn:microsoft.com/office/officeart/2018/2/layout/IconVerticalSolidList"/>
    <dgm:cxn modelId="{103B7F3E-A7AE-401E-B92E-87B0DEFA5DE0}" type="presParOf" srcId="{01AA31AB-EABF-4473-867E-A8071B34C498}" destId="{FDBBF7E0-C110-4294-9DD6-C0D48B6AD179}" srcOrd="0" destOrd="0" presId="urn:microsoft.com/office/officeart/2018/2/layout/IconVerticalSolidList"/>
    <dgm:cxn modelId="{B0543C0F-9416-4215-ACF8-8E3A0A201244}" type="presParOf" srcId="{01AA31AB-EABF-4473-867E-A8071B34C498}" destId="{2B609A20-B5D9-4E65-AC86-1AC1D59ED4C9}" srcOrd="1" destOrd="0" presId="urn:microsoft.com/office/officeart/2018/2/layout/IconVerticalSolidList"/>
    <dgm:cxn modelId="{F3C2D953-DB3B-4FC5-87B4-47D7B37E405F}" type="presParOf" srcId="{01AA31AB-EABF-4473-867E-A8071B34C498}" destId="{E9C4A3BB-1061-4192-88CA-3FE4EDC9C785}" srcOrd="2" destOrd="0" presId="urn:microsoft.com/office/officeart/2018/2/layout/IconVerticalSolidList"/>
    <dgm:cxn modelId="{14123981-22CC-4CBD-B9BF-5C5EEE506DDC}" type="presParOf" srcId="{01AA31AB-EABF-4473-867E-A8071B34C498}" destId="{3B7D3BA2-C8F1-4A28-B327-4CE868CB4D82}" srcOrd="3" destOrd="0" presId="urn:microsoft.com/office/officeart/2018/2/layout/IconVerticalSolidList"/>
    <dgm:cxn modelId="{CB4914AE-0F9C-4438-B18B-407036BB6D48}" type="presParOf" srcId="{42C674A9-5221-446F-964C-0A9FA12FFFCA}" destId="{22542F74-4176-4F91-A2F1-B46DCD5E28BC}" srcOrd="1" destOrd="0" presId="urn:microsoft.com/office/officeart/2018/2/layout/IconVerticalSolidList"/>
    <dgm:cxn modelId="{8844219A-B386-41E3-8CD1-2FF9DD75C716}" type="presParOf" srcId="{42C674A9-5221-446F-964C-0A9FA12FFFCA}" destId="{22F5A6D8-644A-4698-90D4-5B542D1B3092}" srcOrd="2" destOrd="0" presId="urn:microsoft.com/office/officeart/2018/2/layout/IconVerticalSolidList"/>
    <dgm:cxn modelId="{662D2D40-294C-433E-8711-1B3FCCE0D0A0}" type="presParOf" srcId="{22F5A6D8-644A-4698-90D4-5B542D1B3092}" destId="{C6A053C0-EF9A-423A-B054-E04EB2C2118F}" srcOrd="0" destOrd="0" presId="urn:microsoft.com/office/officeart/2018/2/layout/IconVerticalSolidList"/>
    <dgm:cxn modelId="{8A740A31-6E7B-4453-9EB8-EA6F6D321EDE}" type="presParOf" srcId="{22F5A6D8-644A-4698-90D4-5B542D1B3092}" destId="{39ECFCFD-FC9C-433C-903E-F1A93AB2CB0C}" srcOrd="1" destOrd="0" presId="urn:microsoft.com/office/officeart/2018/2/layout/IconVerticalSolidList"/>
    <dgm:cxn modelId="{12F126A6-2897-4957-8E07-95750FA4BFDE}" type="presParOf" srcId="{22F5A6D8-644A-4698-90D4-5B542D1B3092}" destId="{90AB420B-B97B-4A07-A077-AC5542E8EF28}" srcOrd="2" destOrd="0" presId="urn:microsoft.com/office/officeart/2018/2/layout/IconVerticalSolidList"/>
    <dgm:cxn modelId="{53F3E3CE-5971-4D53-8BE5-913968E24B74}" type="presParOf" srcId="{22F5A6D8-644A-4698-90D4-5B542D1B3092}" destId="{F8A6EACE-72B8-4CD0-9C00-6ED6AD019E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25D86-E882-4E2B-AB39-E3114601575E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1D2D6-ACC5-4149-805D-DC16F497DEBB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Pour exprimer une</a:t>
          </a:r>
          <a:r>
            <a:rPr lang="fr-FR" sz="2800" b="1" kern="1200"/>
            <a:t> action</a:t>
          </a:r>
          <a:r>
            <a:rPr lang="fr-FR" sz="2800" kern="1200"/>
            <a:t> </a:t>
          </a:r>
          <a:r>
            <a:rPr lang="fr-FR" sz="2800" b="1" kern="1200"/>
            <a:t>qui va se dérouler dans un avenir très proche</a:t>
          </a:r>
          <a:r>
            <a:rPr lang="fr-FR" sz="2800" kern="1200"/>
            <a:t> du présent, on emploie le futur proche.</a:t>
          </a:r>
          <a:endParaRPr lang="en-US" sz="2800" kern="1200"/>
        </a:p>
      </dsp:txBody>
      <dsp:txXfrm>
        <a:off x="572119" y="713580"/>
        <a:ext cx="4237400" cy="2630995"/>
      </dsp:txXfrm>
    </dsp:sp>
    <dsp:sp modelId="{75DCF7C2-4FAB-4B8E-9E34-65417F3E397F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800E6-8B90-48D8-A6A4-FEA462D5036C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Il se forme avec le verbe </a:t>
          </a:r>
          <a:r>
            <a:rPr lang="fr-FR" sz="2800" b="1" kern="1200"/>
            <a:t>aller</a:t>
          </a:r>
          <a:r>
            <a:rPr lang="fr-FR" sz="2800" kern="1200"/>
            <a:t> conjugué </a:t>
          </a:r>
          <a:r>
            <a:rPr lang="fr-FR" sz="2800" b="1" kern="1200"/>
            <a:t>au présent suivi d'un infinitif.</a:t>
          </a:r>
          <a:endParaRPr lang="en-US" sz="2800" kern="1200"/>
        </a:p>
      </dsp:txBody>
      <dsp:txXfrm>
        <a:off x="5951252" y="713580"/>
        <a:ext cx="4237400" cy="2630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D263-EE61-4CA5-B969-4F99E6F3036C}">
      <dsp:nvSpPr>
        <dsp:cNvPr id="0" name=""/>
        <dsp:cNvSpPr/>
      </dsp:nvSpPr>
      <dsp:spPr>
        <a:xfrm>
          <a:off x="1253" y="167165"/>
          <a:ext cx="4401108" cy="279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B19A30-B0D2-48CB-9F82-202656F86129}">
      <dsp:nvSpPr>
        <dsp:cNvPr id="0" name=""/>
        <dsp:cNvSpPr/>
      </dsp:nvSpPr>
      <dsp:spPr>
        <a:xfrm>
          <a:off x="490265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/>
            <a:t>Présent</a:t>
          </a:r>
          <a:endParaRPr lang="en-US" sz="2800" kern="1200"/>
        </a:p>
      </dsp:txBody>
      <dsp:txXfrm>
        <a:off x="572119" y="713580"/>
        <a:ext cx="4237400" cy="2630995"/>
      </dsp:txXfrm>
    </dsp:sp>
    <dsp:sp modelId="{B6D16601-B4FE-48C2-B30B-53216FE6227B}">
      <dsp:nvSpPr>
        <dsp:cNvPr id="0" name=""/>
        <dsp:cNvSpPr/>
      </dsp:nvSpPr>
      <dsp:spPr>
        <a:xfrm>
          <a:off x="5380386" y="167165"/>
          <a:ext cx="4401108" cy="279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7A67A-24E1-49A9-881E-90AB075C298C}">
      <dsp:nvSpPr>
        <dsp:cNvPr id="0" name=""/>
        <dsp:cNvSpPr/>
      </dsp:nvSpPr>
      <dsp:spPr>
        <a:xfrm>
          <a:off x="5869398" y="631726"/>
          <a:ext cx="4401108" cy="279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je </a:t>
          </a:r>
          <a:r>
            <a:rPr lang="fr-FR" sz="2800" b="1" kern="1200"/>
            <a:t>vais</a:t>
          </a:r>
          <a:br>
            <a:rPr lang="fr-FR" sz="2800" kern="1200"/>
          </a:br>
          <a:r>
            <a:rPr lang="fr-FR" sz="2800" kern="1200"/>
            <a:t>tu </a:t>
          </a:r>
          <a:r>
            <a:rPr lang="fr-FR" sz="2800" b="1" kern="1200"/>
            <a:t>vas</a:t>
          </a:r>
          <a:br>
            <a:rPr lang="fr-FR" sz="2800" kern="1200"/>
          </a:br>
          <a:r>
            <a:rPr lang="fr-FR" sz="2800" kern="1200"/>
            <a:t>il </a:t>
          </a:r>
          <a:r>
            <a:rPr lang="fr-FR" sz="2800" b="1" kern="1200"/>
            <a:t>va</a:t>
          </a:r>
          <a:br>
            <a:rPr lang="fr-FR" sz="2800" kern="1200"/>
          </a:br>
          <a:r>
            <a:rPr lang="fr-FR" sz="2800" kern="1200"/>
            <a:t>nous </a:t>
          </a:r>
          <a:r>
            <a:rPr lang="fr-FR" sz="2800" b="1" kern="1200"/>
            <a:t>allons</a:t>
          </a:r>
          <a:br>
            <a:rPr lang="fr-FR" sz="2800" kern="1200"/>
          </a:br>
          <a:r>
            <a:rPr lang="fr-FR" sz="2800" kern="1200"/>
            <a:t>vous </a:t>
          </a:r>
          <a:r>
            <a:rPr lang="fr-FR" sz="2800" b="1" kern="1200"/>
            <a:t>allez</a:t>
          </a:r>
          <a:br>
            <a:rPr lang="fr-FR" sz="2800" kern="1200"/>
          </a:br>
          <a:r>
            <a:rPr lang="fr-FR" sz="2800" kern="1200"/>
            <a:t>ils </a:t>
          </a:r>
          <a:r>
            <a:rPr lang="fr-FR" sz="2800" b="1" kern="1200"/>
            <a:t>vont</a:t>
          </a:r>
          <a:endParaRPr lang="en-US" sz="2800" kern="1200"/>
        </a:p>
      </dsp:txBody>
      <dsp:txXfrm>
        <a:off x="5951252" y="713580"/>
        <a:ext cx="4237400" cy="2630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335B-9B50-4FC9-B6F8-9FD7DB7683F7}">
      <dsp:nvSpPr>
        <dsp:cNvPr id="0" name=""/>
        <dsp:cNvSpPr/>
      </dsp:nvSpPr>
      <dsp:spPr>
        <a:xfrm>
          <a:off x="647000" y="1246"/>
          <a:ext cx="3591103" cy="3591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Verbe</a:t>
          </a:r>
          <a:r>
            <a:rPr lang="fr-FR" sz="2400" b="1" kern="1200"/>
            <a:t> partir</a:t>
          </a:r>
          <a:r>
            <a:rPr lang="fr-FR" sz="2400" kern="1200"/>
            <a:t> au futur proche :</a:t>
          </a:r>
          <a:br>
            <a:rPr lang="fr-FR" sz="2400" kern="1200"/>
          </a:br>
          <a:endParaRPr lang="en-US" sz="2400" kern="1200"/>
        </a:p>
      </dsp:txBody>
      <dsp:txXfrm>
        <a:off x="1172905" y="527151"/>
        <a:ext cx="2539293" cy="2539293"/>
      </dsp:txXfrm>
    </dsp:sp>
    <dsp:sp modelId="{C4C519CD-CCBE-4015-946D-9347BD50ECBD}">
      <dsp:nvSpPr>
        <dsp:cNvPr id="0" name=""/>
        <dsp:cNvSpPr/>
      </dsp:nvSpPr>
      <dsp:spPr>
        <a:xfrm rot="5400000">
          <a:off x="4534370" y="1320976"/>
          <a:ext cx="1256886" cy="95164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0E8B9-EBD4-40C0-8A8B-4CEB8C6CC354}">
      <dsp:nvSpPr>
        <dsp:cNvPr id="0" name=""/>
        <dsp:cNvSpPr/>
      </dsp:nvSpPr>
      <dsp:spPr>
        <a:xfrm>
          <a:off x="6033655" y="1246"/>
          <a:ext cx="3591103" cy="3591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Je </a:t>
          </a:r>
          <a:r>
            <a:rPr lang="fr-FR" sz="2400" b="1" kern="1200"/>
            <a:t>vais</a:t>
          </a:r>
          <a:r>
            <a:rPr lang="fr-FR" sz="2400" kern="1200"/>
            <a:t> partir -Tu </a:t>
          </a:r>
          <a:r>
            <a:rPr lang="fr-FR" sz="2400" b="1" kern="1200"/>
            <a:t>vas</a:t>
          </a:r>
          <a:r>
            <a:rPr lang="fr-FR" sz="2400" kern="1200"/>
            <a:t> partir - Il / Elle </a:t>
          </a:r>
          <a:r>
            <a:rPr lang="fr-FR" sz="2400" b="1" kern="1200"/>
            <a:t>va</a:t>
          </a:r>
          <a:r>
            <a:rPr lang="fr-FR" sz="2400" kern="1200"/>
            <a:t> partir - Nous allons partir - Vous allez partir - Ils/ Elles vont partir</a:t>
          </a:r>
          <a:endParaRPr lang="en-US" sz="2400" kern="1200"/>
        </a:p>
      </dsp:txBody>
      <dsp:txXfrm>
        <a:off x="6559560" y="527151"/>
        <a:ext cx="2539293" cy="2539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BF7E0-C110-4294-9DD6-C0D48B6AD179}">
      <dsp:nvSpPr>
        <dsp:cNvPr id="0" name=""/>
        <dsp:cNvSpPr/>
      </dsp:nvSpPr>
      <dsp:spPr>
        <a:xfrm>
          <a:off x="0" y="707092"/>
          <a:ext cx="10233025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09A20-B5D9-4E65-AC86-1AC1D59ED4C9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3BA2-C8F1-4A28-B327-4CE868CB4D82}">
      <dsp:nvSpPr>
        <dsp:cNvPr id="0" name=""/>
        <dsp:cNvSpPr/>
      </dsp:nvSpPr>
      <dsp:spPr>
        <a:xfrm>
          <a:off x="1507738" y="707092"/>
          <a:ext cx="872528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Verbe </a:t>
          </a:r>
          <a:r>
            <a:rPr lang="fr-FR" sz="2400" b="1" kern="1200"/>
            <a:t>se lever</a:t>
          </a:r>
          <a:r>
            <a:rPr lang="fr-FR" sz="2400" kern="1200"/>
            <a:t> au futur proche=  verbe</a:t>
          </a:r>
          <a:r>
            <a:rPr lang="fr-FR" sz="2400" b="1" kern="1200"/>
            <a:t> pronominal</a:t>
          </a:r>
          <a:endParaRPr lang="en-US" sz="2400" kern="1200"/>
        </a:p>
      </dsp:txBody>
      <dsp:txXfrm>
        <a:off x="1507738" y="707092"/>
        <a:ext cx="8725286" cy="1305401"/>
      </dsp:txXfrm>
    </dsp:sp>
    <dsp:sp modelId="{C6A053C0-EF9A-423A-B054-E04EB2C2118F}">
      <dsp:nvSpPr>
        <dsp:cNvPr id="0" name=""/>
        <dsp:cNvSpPr/>
      </dsp:nvSpPr>
      <dsp:spPr>
        <a:xfrm>
          <a:off x="0" y="2338844"/>
          <a:ext cx="10233025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CFCFD-FC9C-433C-903E-F1A93AB2CB0C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6EACE-72B8-4CD0-9C00-6ED6AD019EBE}">
      <dsp:nvSpPr>
        <dsp:cNvPr id="0" name=""/>
        <dsp:cNvSpPr/>
      </dsp:nvSpPr>
      <dsp:spPr>
        <a:xfrm>
          <a:off x="1507738" y="2338844"/>
          <a:ext cx="872528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Je </a:t>
          </a:r>
          <a:r>
            <a:rPr lang="fr-FR" sz="2400" b="1" kern="1200"/>
            <a:t>vais</a:t>
          </a:r>
          <a:r>
            <a:rPr lang="fr-FR" sz="2400" kern="1200"/>
            <a:t> </a:t>
          </a:r>
          <a:r>
            <a:rPr lang="fr-FR" sz="2400" b="1" kern="1200"/>
            <a:t>me</a:t>
          </a:r>
          <a:r>
            <a:rPr lang="fr-FR" sz="2400" kern="1200"/>
            <a:t> lever - Tu </a:t>
          </a:r>
          <a:r>
            <a:rPr lang="fr-FR" sz="2400" b="1" kern="1200"/>
            <a:t>vas</a:t>
          </a:r>
          <a:r>
            <a:rPr lang="fr-FR" sz="2400" kern="1200"/>
            <a:t> </a:t>
          </a:r>
          <a:r>
            <a:rPr lang="fr-FR" sz="2400" b="1" kern="1200"/>
            <a:t>te</a:t>
          </a:r>
          <a:r>
            <a:rPr lang="fr-FR" sz="2400" kern="1200"/>
            <a:t> lever -Il / Elle  </a:t>
          </a:r>
          <a:r>
            <a:rPr lang="fr-FR" sz="2400" b="1" kern="1200"/>
            <a:t>va</a:t>
          </a:r>
          <a:r>
            <a:rPr lang="fr-FR" sz="2400" kern="1200"/>
            <a:t> </a:t>
          </a:r>
          <a:r>
            <a:rPr lang="fr-FR" sz="2400" b="1" kern="1200"/>
            <a:t>se</a:t>
          </a:r>
          <a:r>
            <a:rPr lang="fr-FR" sz="2400" kern="1200"/>
            <a:t> lever - Nous </a:t>
          </a:r>
          <a:r>
            <a:rPr lang="fr-FR" sz="2400" b="1" kern="1200"/>
            <a:t>allons</a:t>
          </a:r>
          <a:r>
            <a:rPr lang="fr-FR" sz="2400" kern="1200"/>
            <a:t> </a:t>
          </a:r>
          <a:r>
            <a:rPr lang="fr-FR" sz="2400" b="1" kern="1200"/>
            <a:t>nous</a:t>
          </a:r>
          <a:r>
            <a:rPr lang="fr-FR" sz="2400" kern="1200"/>
            <a:t> lever -Vous</a:t>
          </a:r>
          <a:r>
            <a:rPr lang="fr-FR" sz="2400" b="1" kern="1200"/>
            <a:t> allez</a:t>
          </a:r>
          <a:r>
            <a:rPr lang="fr-FR" sz="2400" kern="1200"/>
            <a:t> </a:t>
          </a:r>
          <a:r>
            <a:rPr lang="fr-FR" sz="2400" b="1" kern="1200"/>
            <a:t>vous</a:t>
          </a:r>
          <a:r>
            <a:rPr lang="fr-FR" sz="2400" kern="1200"/>
            <a:t> lever - Ils/Elles </a:t>
          </a:r>
          <a:r>
            <a:rPr lang="fr-FR" sz="2400" b="1" kern="1200"/>
            <a:t>vont</a:t>
          </a:r>
          <a:r>
            <a:rPr lang="fr-FR" sz="2400" kern="1200"/>
            <a:t> </a:t>
          </a:r>
          <a:r>
            <a:rPr lang="fr-FR" sz="2400" b="1" kern="1200"/>
            <a:t>se</a:t>
          </a:r>
          <a:r>
            <a:rPr lang="fr-FR" sz="2400" kern="1200"/>
            <a:t> lever </a:t>
          </a:r>
          <a:endParaRPr lang="en-US" sz="2400" kern="1200"/>
        </a:p>
      </dsp:txBody>
      <dsp:txXfrm>
        <a:off x="1507738" y="2338844"/>
        <a:ext cx="8725286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910A-8D5C-4A39-BD1C-700544B7CCAD}" type="datetimeFigureOut">
              <a:rPr lang="pt-BR" smtClean="0"/>
              <a:t>06/10/2019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28A0-6C26-4209-B148-8CC01BD452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50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5DB5-052E-402F-8DBB-C8BA37D06907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251D-70EE-48CE-A058-F56BB6CF366D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5867-F079-4051-A05E-9E28A7F6AA9E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D0B3-66E9-473B-A94B-DCC16332C54E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CFC-339E-49FD-A895-99936D9A7194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D569-FDD1-4BFC-88E5-C98B632A8F48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A4F-5AA6-4AF2-88C8-3CA0F409516A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1B7-3B2B-4E33-9506-244BC2425092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4445-3CD2-4A91-B061-C5D397F4C6C7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2D66-BB02-4366-8B3C-E3CE24D3917E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E45-BBB4-466C-AF15-2FBBA547E59F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10C7-7795-4E8D-92E8-05A1C95F9AD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06F1-2829-410C-9B64-E0DA4B27867D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4607-4F33-4E76-88C4-3E37E57889CE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6450-4DEE-42B8-A260-A85F0693B60B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E58B-B7C3-4F5A-AE30-F3AF922D85D6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9F21-77A5-4F03-B16A-F84F8822CBD4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1D06205-7012-41D6-879B-3266E5B11E86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58DAE5E3-F4AD-4922-8B4B-B07E5BFDD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D11108-F924-4CDE-87EC-74C07DB07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A73C00-D72E-420C-AABC-F7F0BBA71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CA5676-4BBB-49E7-B8F3-3A7D98D1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472B0A-1105-44BB-9E99-D812AE053FCD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- 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11BC8-FBC8-4305-ACEA-2D67AA7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voyons</a:t>
            </a:r>
            <a:r>
              <a:rPr lang="pt-BR" dirty="0"/>
              <a:t> </a:t>
            </a:r>
            <a:r>
              <a:rPr lang="pt-BR" dirty="0" err="1"/>
              <a:t>beaucoup</a:t>
            </a:r>
            <a:r>
              <a:rPr lang="pt-BR" dirty="0"/>
              <a:t> de </a:t>
            </a:r>
            <a:r>
              <a:rPr lang="pt-BR" dirty="0" err="1"/>
              <a:t>choses</a:t>
            </a:r>
            <a:r>
              <a:rPr lang="pt-BR" dirty="0"/>
              <a:t>. : </a:t>
            </a:r>
            <a:r>
              <a:rPr lang="pt-BR" b="1" i="1" dirty="0" err="1"/>
              <a:t>Nous</a:t>
            </a:r>
            <a:r>
              <a:rPr lang="pt-BR" b="1" i="1" dirty="0"/>
              <a:t> </a:t>
            </a:r>
            <a:r>
              <a:rPr lang="pt-BR" b="1" i="1" dirty="0" err="1"/>
              <a:t>allons</a:t>
            </a:r>
            <a:r>
              <a:rPr lang="pt-BR" b="1" i="1" dirty="0"/>
              <a:t> </a:t>
            </a:r>
            <a:r>
              <a:rPr lang="pt-BR" b="1" i="1" dirty="0" err="1"/>
              <a:t>voir</a:t>
            </a:r>
            <a:r>
              <a:rPr lang="pt-BR" b="1" i="1" dirty="0"/>
              <a:t> </a:t>
            </a:r>
            <a:r>
              <a:rPr lang="pt-BR" b="1" i="1" dirty="0" err="1"/>
              <a:t>beaucoup</a:t>
            </a:r>
            <a:r>
              <a:rPr lang="pt-BR" b="1" i="1" dirty="0"/>
              <a:t> de </a:t>
            </a:r>
            <a:r>
              <a:rPr lang="pt-BR" b="1" i="1" dirty="0" err="1"/>
              <a:t>choses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Ils</a:t>
            </a:r>
            <a:r>
              <a:rPr lang="pt-BR" dirty="0"/>
              <a:t> ne </a:t>
            </a:r>
            <a:r>
              <a:rPr lang="pt-BR" dirty="0" err="1"/>
              <a:t>veullent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aller</a:t>
            </a:r>
            <a:r>
              <a:rPr lang="pt-BR" dirty="0"/>
              <a:t> </a:t>
            </a:r>
            <a:r>
              <a:rPr lang="pt-BR" dirty="0" err="1"/>
              <a:t>au</a:t>
            </a:r>
            <a:r>
              <a:rPr lang="pt-BR" dirty="0"/>
              <a:t> </a:t>
            </a:r>
            <a:r>
              <a:rPr lang="pt-BR" dirty="0" err="1"/>
              <a:t>cinéma</a:t>
            </a:r>
            <a:r>
              <a:rPr lang="pt-BR" dirty="0"/>
              <a:t>. : </a:t>
            </a:r>
            <a:r>
              <a:rPr lang="pt-BR" b="1" i="1" dirty="0" err="1"/>
              <a:t>Ils</a:t>
            </a:r>
            <a:r>
              <a:rPr lang="pt-BR" b="1" i="1" dirty="0"/>
              <a:t> ne </a:t>
            </a:r>
            <a:r>
              <a:rPr lang="pt-BR" b="1" i="1" dirty="0" err="1"/>
              <a:t>vont</a:t>
            </a:r>
            <a:r>
              <a:rPr lang="pt-BR" b="1" i="1" dirty="0"/>
              <a:t> </a:t>
            </a:r>
            <a:r>
              <a:rPr lang="pt-BR" b="1" i="1" dirty="0" err="1"/>
              <a:t>pas</a:t>
            </a:r>
            <a:r>
              <a:rPr lang="pt-BR" b="1" i="1" dirty="0"/>
              <a:t> </a:t>
            </a:r>
            <a:r>
              <a:rPr lang="pt-BR" b="1" i="1" dirty="0" err="1"/>
              <a:t>vouloir</a:t>
            </a:r>
            <a:r>
              <a:rPr lang="pt-BR" b="1" i="1" dirty="0"/>
              <a:t> </a:t>
            </a:r>
            <a:r>
              <a:rPr lang="pt-BR" b="1" i="1" dirty="0" err="1"/>
              <a:t>aller</a:t>
            </a:r>
            <a:r>
              <a:rPr lang="pt-BR" b="1" i="1" dirty="0"/>
              <a:t> </a:t>
            </a:r>
            <a:r>
              <a:rPr lang="pt-BR" b="1" i="1" dirty="0" err="1"/>
              <a:t>au</a:t>
            </a:r>
            <a:r>
              <a:rPr lang="pt-BR" b="1" i="1" dirty="0"/>
              <a:t> </a:t>
            </a:r>
            <a:r>
              <a:rPr lang="pt-BR" b="1" i="1" dirty="0" err="1"/>
              <a:t>cinéma</a:t>
            </a:r>
            <a:endParaRPr lang="pt-BR" dirty="0"/>
          </a:p>
          <a:p>
            <a:r>
              <a:rPr lang="pt-BR" dirty="0" err="1"/>
              <a:t>Vous</a:t>
            </a:r>
            <a:r>
              <a:rPr lang="pt-BR" dirty="0"/>
              <a:t> </a:t>
            </a:r>
            <a:r>
              <a:rPr lang="pt-BR" dirty="0" err="1"/>
              <a:t>allez</a:t>
            </a:r>
            <a:r>
              <a:rPr lang="pt-BR" dirty="0"/>
              <a:t> à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piscine</a:t>
            </a:r>
            <a:r>
              <a:rPr lang="pt-BR" dirty="0"/>
              <a:t> </a:t>
            </a:r>
            <a:r>
              <a:rPr lang="pt-BR" dirty="0" err="1"/>
              <a:t>avec</a:t>
            </a:r>
            <a:r>
              <a:rPr lang="pt-BR" dirty="0"/>
              <a:t> </a:t>
            </a:r>
            <a:r>
              <a:rPr lang="pt-BR" dirty="0" err="1"/>
              <a:t>eux</a:t>
            </a:r>
            <a:r>
              <a:rPr lang="pt-BR" dirty="0"/>
              <a:t>. : </a:t>
            </a:r>
            <a:r>
              <a:rPr lang="pt-BR" b="1" i="1" dirty="0" err="1"/>
              <a:t>Vous</a:t>
            </a:r>
            <a:r>
              <a:rPr lang="pt-BR" b="1" i="1" dirty="0"/>
              <a:t> </a:t>
            </a:r>
            <a:r>
              <a:rPr lang="pt-BR" b="1" i="1" dirty="0" err="1"/>
              <a:t>allez</a:t>
            </a:r>
            <a:r>
              <a:rPr lang="pt-BR" b="1" i="1" dirty="0"/>
              <a:t> </a:t>
            </a:r>
            <a:r>
              <a:rPr lang="pt-BR" b="1" i="1" dirty="0" err="1"/>
              <a:t>aller</a:t>
            </a:r>
            <a:r>
              <a:rPr lang="pt-BR" b="1" i="1" dirty="0"/>
              <a:t> à </a:t>
            </a:r>
            <a:r>
              <a:rPr lang="pt-BR" b="1" i="1" dirty="0" err="1"/>
              <a:t>la</a:t>
            </a:r>
            <a:r>
              <a:rPr lang="pt-BR" b="1" i="1" dirty="0"/>
              <a:t> </a:t>
            </a:r>
            <a:r>
              <a:rPr lang="pt-BR" b="1" i="1" dirty="0" err="1"/>
              <a:t>piscine</a:t>
            </a:r>
            <a:r>
              <a:rPr lang="pt-BR" b="1" i="1" dirty="0"/>
              <a:t> </a:t>
            </a:r>
            <a:r>
              <a:rPr lang="pt-BR" b="1" i="1" dirty="0" err="1"/>
              <a:t>avec</a:t>
            </a:r>
            <a:r>
              <a:rPr lang="pt-BR" b="1" i="1" dirty="0"/>
              <a:t> </a:t>
            </a:r>
            <a:r>
              <a:rPr lang="pt-BR" b="1" i="1" dirty="0" err="1"/>
              <a:t>eux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buvons</a:t>
            </a:r>
            <a:r>
              <a:rPr lang="pt-BR" dirty="0"/>
              <a:t> </a:t>
            </a:r>
            <a:r>
              <a:rPr lang="pt-BR" dirty="0" err="1"/>
              <a:t>beaucoup</a:t>
            </a:r>
            <a:r>
              <a:rPr lang="pt-BR" dirty="0"/>
              <a:t> d’</a:t>
            </a:r>
            <a:r>
              <a:rPr lang="pt-BR" dirty="0" err="1"/>
              <a:t>eau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matin</a:t>
            </a:r>
            <a:r>
              <a:rPr lang="pt-BR" dirty="0"/>
              <a:t>. : </a:t>
            </a:r>
            <a:r>
              <a:rPr lang="pt-BR" b="1" i="1" dirty="0" err="1"/>
              <a:t>Nous</a:t>
            </a:r>
            <a:r>
              <a:rPr lang="pt-BR" b="1" i="1" dirty="0"/>
              <a:t> </a:t>
            </a:r>
            <a:r>
              <a:rPr lang="pt-BR" b="1" i="1" dirty="0" err="1"/>
              <a:t>allons</a:t>
            </a:r>
            <a:r>
              <a:rPr lang="pt-BR" b="1" i="1" dirty="0"/>
              <a:t> </a:t>
            </a:r>
            <a:r>
              <a:rPr lang="pt-BR" b="1" i="1" dirty="0" err="1"/>
              <a:t>boire</a:t>
            </a:r>
            <a:r>
              <a:rPr lang="pt-BR" b="1" i="1" dirty="0"/>
              <a:t> </a:t>
            </a:r>
            <a:r>
              <a:rPr lang="pt-BR" b="1" i="1" dirty="0" err="1"/>
              <a:t>beaucopu</a:t>
            </a:r>
            <a:r>
              <a:rPr lang="pt-BR" b="1" i="1" dirty="0"/>
              <a:t> d’</a:t>
            </a:r>
            <a:r>
              <a:rPr lang="pt-BR" b="1" i="1" dirty="0" err="1"/>
              <a:t>eau</a:t>
            </a:r>
            <a:r>
              <a:rPr lang="pt-BR" b="1" i="1" dirty="0"/>
              <a:t> </a:t>
            </a:r>
            <a:r>
              <a:rPr lang="pt-BR" b="1" i="1" dirty="0" err="1"/>
              <a:t>le</a:t>
            </a:r>
            <a:r>
              <a:rPr lang="pt-BR" b="1" i="1" dirty="0"/>
              <a:t> </a:t>
            </a:r>
            <a:r>
              <a:rPr lang="pt-BR" b="1" i="1" dirty="0" err="1"/>
              <a:t>matin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Ils</a:t>
            </a:r>
            <a:r>
              <a:rPr lang="pt-BR" dirty="0"/>
              <a:t> ne se </a:t>
            </a:r>
            <a:r>
              <a:rPr lang="pt-BR" dirty="0" err="1"/>
              <a:t>lavent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mains</a:t>
            </a:r>
            <a:r>
              <a:rPr lang="pt-BR" dirty="0"/>
              <a:t>. : </a:t>
            </a:r>
            <a:r>
              <a:rPr lang="pt-BR" b="1" i="1" dirty="0" err="1"/>
              <a:t>Ils</a:t>
            </a:r>
            <a:r>
              <a:rPr lang="pt-BR" b="1" i="1" dirty="0"/>
              <a:t> ne </a:t>
            </a:r>
            <a:r>
              <a:rPr lang="pt-BR" b="1" i="1" dirty="0" err="1"/>
              <a:t>vont</a:t>
            </a:r>
            <a:r>
              <a:rPr lang="pt-BR" b="1" i="1" dirty="0"/>
              <a:t> </a:t>
            </a:r>
            <a:r>
              <a:rPr lang="pt-BR" b="1" i="1" dirty="0" err="1"/>
              <a:t>pas</a:t>
            </a:r>
            <a:r>
              <a:rPr lang="pt-BR" b="1" i="1" dirty="0"/>
              <a:t> se </a:t>
            </a:r>
            <a:r>
              <a:rPr lang="pt-BR" b="1" i="1" dirty="0" err="1"/>
              <a:t>laver</a:t>
            </a:r>
            <a:r>
              <a:rPr lang="pt-BR" b="1" i="1" dirty="0"/>
              <a:t> </a:t>
            </a:r>
            <a:r>
              <a:rPr lang="pt-BR" b="1" i="1" dirty="0" err="1"/>
              <a:t>le</a:t>
            </a:r>
            <a:r>
              <a:rPr lang="pt-BR" b="1" i="1" dirty="0"/>
              <a:t> </a:t>
            </a:r>
            <a:r>
              <a:rPr lang="pt-BR" b="1" i="1" dirty="0" err="1"/>
              <a:t>mains</a:t>
            </a:r>
            <a:r>
              <a:rPr lang="pt-BR" b="1" i="1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DC7714-7E6C-46A0-9F00-27C6D21E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1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- 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11BC8-FBC8-4305-ACEA-2D67AA7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Futur</a:t>
            </a:r>
            <a:r>
              <a:rPr lang="pt-BR" dirty="0"/>
              <a:t> </a:t>
            </a:r>
            <a:r>
              <a:rPr lang="pt-BR" dirty="0" err="1"/>
              <a:t>Proche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FA4A59-E764-4BC3-A46B-70FF9528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6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- 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627C00-CC95-494D-95D1-6FA6DBCD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9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BE2C21C3-B2D1-4318-8F12-AD6F8E099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48309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9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8EAD4B-1714-4507-B2D8-1F34FAEB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08590-87D0-4AA3-AFFD-3207C71C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- 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FFB7BA-822F-4485-95B5-A5FF34EB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9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00D8969D-1B71-4BDC-A9E1-33087BFB9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911630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82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EEEE3C-4FF9-4292-90B3-D5F6D61D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5C914B5-0E39-49D5-A4A8-2B2387B6D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- 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75F208-9A9E-43AA-892C-E748CE6D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9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30F44081-ECD2-405E-81FE-A6AFDFA04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83008"/>
              </p:ext>
            </p:extLst>
          </p:nvPr>
        </p:nvGraphicFramePr>
        <p:xfrm>
          <a:off x="960120" y="640076"/>
          <a:ext cx="10271760" cy="359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93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600">
                <a:solidFill>
                  <a:schemeClr val="tx1"/>
                </a:solidFill>
              </a:rPr>
              <a:t>Cours de Français - 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7166CC-5A0A-41DA-BD71-173EAB0A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9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93CD01DD-6689-4CA5-8995-29D3C7B03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5741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303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- 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11BC8-FBC8-4305-ACEA-2D67AA7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Exercices</a:t>
            </a:r>
            <a:r>
              <a:rPr lang="pt-BR" dirty="0"/>
              <a:t>:</a:t>
            </a:r>
          </a:p>
          <a:p>
            <a:r>
              <a:rPr lang="pt-BR" dirty="0"/>
              <a:t>Il </a:t>
            </a:r>
            <a:r>
              <a:rPr lang="pt-BR" dirty="0" err="1"/>
              <a:t>regarde</a:t>
            </a:r>
            <a:r>
              <a:rPr lang="pt-BR" dirty="0"/>
              <a:t> </a:t>
            </a:r>
            <a:r>
              <a:rPr lang="pt-BR" dirty="0" err="1"/>
              <a:t>souvent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télévision</a:t>
            </a:r>
            <a:r>
              <a:rPr lang="pt-BR" dirty="0"/>
              <a:t>.</a:t>
            </a:r>
          </a:p>
          <a:p>
            <a:r>
              <a:rPr lang="pt-BR" dirty="0" err="1"/>
              <a:t>Ils</a:t>
            </a:r>
            <a:r>
              <a:rPr lang="pt-BR" dirty="0"/>
              <a:t> </a:t>
            </a:r>
            <a:r>
              <a:rPr lang="pt-BR" dirty="0" err="1"/>
              <a:t>viennent</a:t>
            </a:r>
            <a:r>
              <a:rPr lang="pt-BR" dirty="0"/>
              <a:t> </a:t>
            </a:r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rendre</a:t>
            </a:r>
            <a:r>
              <a:rPr lang="pt-BR" dirty="0"/>
              <a:t> visite.</a:t>
            </a:r>
          </a:p>
          <a:p>
            <a:r>
              <a:rPr lang="pt-BR" dirty="0"/>
              <a:t>Tu te </a:t>
            </a:r>
            <a:r>
              <a:rPr lang="pt-BR" dirty="0" err="1"/>
              <a:t>douches</a:t>
            </a:r>
            <a:r>
              <a:rPr lang="pt-BR" dirty="0"/>
              <a:t> em </a:t>
            </a:r>
            <a:r>
              <a:rPr lang="pt-BR" dirty="0" err="1"/>
              <a:t>chantant</a:t>
            </a:r>
            <a:r>
              <a:rPr lang="pt-BR" dirty="0"/>
              <a:t>.</a:t>
            </a:r>
          </a:p>
          <a:p>
            <a:r>
              <a:rPr lang="pt-BR" dirty="0" err="1"/>
              <a:t>Je</a:t>
            </a:r>
            <a:r>
              <a:rPr lang="pt-BR" dirty="0"/>
              <a:t> me </a:t>
            </a:r>
            <a:r>
              <a:rPr lang="pt-BR" dirty="0" err="1"/>
              <a:t>reveille</a:t>
            </a:r>
            <a:r>
              <a:rPr lang="pt-BR" dirty="0"/>
              <a:t> </a:t>
            </a:r>
            <a:r>
              <a:rPr lang="pt-BR" dirty="0" err="1"/>
              <a:t>vers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7 </a:t>
            </a:r>
            <a:r>
              <a:rPr lang="pt-BR" dirty="0" err="1"/>
              <a:t>heures</a:t>
            </a:r>
            <a:r>
              <a:rPr lang="pt-BR" dirty="0"/>
              <a:t>.</a:t>
            </a:r>
          </a:p>
          <a:p>
            <a:r>
              <a:rPr lang="pt-BR" dirty="0" err="1"/>
              <a:t>Vous</a:t>
            </a:r>
            <a:r>
              <a:rPr lang="pt-BR" dirty="0"/>
              <a:t> ne </a:t>
            </a:r>
            <a:r>
              <a:rPr lang="pt-BR" dirty="0" err="1"/>
              <a:t>faites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lit.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68ACE4-A3BE-45BD-B502-91A56432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- 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11BC8-FBC8-4305-ACEA-2D67AA7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Exercices</a:t>
            </a:r>
            <a:r>
              <a:rPr lang="pt-BR" dirty="0"/>
              <a:t>:</a:t>
            </a:r>
          </a:p>
          <a:p>
            <a:r>
              <a:rPr lang="pt-BR" dirty="0"/>
              <a:t>Il </a:t>
            </a:r>
            <a:r>
              <a:rPr lang="pt-BR" dirty="0" err="1"/>
              <a:t>regarde</a:t>
            </a:r>
            <a:r>
              <a:rPr lang="pt-BR" dirty="0"/>
              <a:t> </a:t>
            </a:r>
            <a:r>
              <a:rPr lang="pt-BR" dirty="0" err="1"/>
              <a:t>souvent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télévision</a:t>
            </a:r>
            <a:r>
              <a:rPr lang="pt-BR" dirty="0"/>
              <a:t>. : </a:t>
            </a:r>
            <a:r>
              <a:rPr lang="pt-BR" b="1" i="1" dirty="0"/>
              <a:t>Il </a:t>
            </a:r>
            <a:r>
              <a:rPr lang="pt-BR" b="1" i="1" dirty="0" err="1"/>
              <a:t>va</a:t>
            </a:r>
            <a:r>
              <a:rPr lang="pt-BR" b="1" i="1" dirty="0"/>
              <a:t> </a:t>
            </a:r>
            <a:r>
              <a:rPr lang="pt-BR" b="1" i="1" dirty="0" err="1"/>
              <a:t>regarder</a:t>
            </a:r>
            <a:r>
              <a:rPr lang="pt-BR" b="1" i="1" dirty="0"/>
              <a:t> solvente </a:t>
            </a:r>
            <a:r>
              <a:rPr lang="pt-BR" b="1" i="1" dirty="0" err="1"/>
              <a:t>la</a:t>
            </a:r>
            <a:r>
              <a:rPr lang="pt-BR" b="1" i="1" dirty="0"/>
              <a:t> </a:t>
            </a:r>
            <a:r>
              <a:rPr lang="pt-BR" b="1" i="1" dirty="0" err="1"/>
              <a:t>télevision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Ils</a:t>
            </a:r>
            <a:r>
              <a:rPr lang="pt-BR" dirty="0"/>
              <a:t> </a:t>
            </a:r>
            <a:r>
              <a:rPr lang="pt-BR" dirty="0" err="1"/>
              <a:t>viennent</a:t>
            </a:r>
            <a:r>
              <a:rPr lang="pt-BR" dirty="0"/>
              <a:t> </a:t>
            </a:r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rendre</a:t>
            </a:r>
            <a:r>
              <a:rPr lang="pt-BR" dirty="0"/>
              <a:t> visite. : </a:t>
            </a:r>
            <a:r>
              <a:rPr lang="pt-BR" b="1" i="1" dirty="0" err="1"/>
              <a:t>Ils</a:t>
            </a:r>
            <a:r>
              <a:rPr lang="pt-BR" b="1" i="1" dirty="0"/>
              <a:t> </a:t>
            </a:r>
            <a:r>
              <a:rPr lang="pt-BR" b="1" i="1" dirty="0" err="1"/>
              <a:t>vont</a:t>
            </a:r>
            <a:r>
              <a:rPr lang="pt-BR" b="1" i="1" dirty="0"/>
              <a:t> </a:t>
            </a:r>
            <a:r>
              <a:rPr lang="pt-BR" b="1" i="1" dirty="0" err="1"/>
              <a:t>venir</a:t>
            </a:r>
            <a:r>
              <a:rPr lang="pt-BR" b="1" i="1" dirty="0"/>
              <a:t> </a:t>
            </a:r>
            <a:r>
              <a:rPr lang="pt-BR" b="1" i="1" dirty="0" err="1"/>
              <a:t>nous</a:t>
            </a:r>
            <a:r>
              <a:rPr lang="pt-BR" b="1" i="1" dirty="0"/>
              <a:t> </a:t>
            </a:r>
            <a:r>
              <a:rPr lang="pt-BR" b="1" i="1" dirty="0" err="1"/>
              <a:t>rendre</a:t>
            </a:r>
            <a:r>
              <a:rPr lang="pt-BR" b="1" i="1" dirty="0"/>
              <a:t> visite.</a:t>
            </a:r>
            <a:endParaRPr lang="pt-BR" dirty="0"/>
          </a:p>
          <a:p>
            <a:r>
              <a:rPr lang="pt-BR" dirty="0"/>
              <a:t>Tu te </a:t>
            </a:r>
            <a:r>
              <a:rPr lang="pt-BR" dirty="0" err="1"/>
              <a:t>douches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chantant</a:t>
            </a:r>
            <a:r>
              <a:rPr lang="pt-BR" dirty="0"/>
              <a:t>. : </a:t>
            </a:r>
            <a:r>
              <a:rPr lang="pt-BR" b="1" i="1" dirty="0"/>
              <a:t>Tu </a:t>
            </a:r>
            <a:r>
              <a:rPr lang="pt-BR" b="1" i="1" dirty="0" err="1"/>
              <a:t>vas</a:t>
            </a:r>
            <a:r>
              <a:rPr lang="pt-BR" b="1" i="1" dirty="0"/>
              <a:t> te </a:t>
            </a:r>
            <a:r>
              <a:rPr lang="pt-BR" b="1" i="1" dirty="0" err="1"/>
              <a:t>doucher</a:t>
            </a:r>
            <a:r>
              <a:rPr lang="pt-BR" b="1" i="1" dirty="0"/>
              <a:t>  em </a:t>
            </a:r>
            <a:r>
              <a:rPr lang="pt-BR" b="1" i="1" dirty="0" err="1"/>
              <a:t>chantant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Je</a:t>
            </a:r>
            <a:r>
              <a:rPr lang="pt-BR" dirty="0"/>
              <a:t> me </a:t>
            </a:r>
            <a:r>
              <a:rPr lang="pt-BR" dirty="0" err="1"/>
              <a:t>reveille</a:t>
            </a:r>
            <a:r>
              <a:rPr lang="pt-BR" dirty="0"/>
              <a:t> </a:t>
            </a:r>
            <a:r>
              <a:rPr lang="pt-BR" dirty="0" err="1"/>
              <a:t>vers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7 </a:t>
            </a:r>
            <a:r>
              <a:rPr lang="pt-BR" dirty="0" err="1"/>
              <a:t>heures</a:t>
            </a:r>
            <a:r>
              <a:rPr lang="pt-BR" dirty="0"/>
              <a:t>. : </a:t>
            </a:r>
            <a:r>
              <a:rPr lang="pt-BR" b="1" i="1" dirty="0" err="1"/>
              <a:t>Je</a:t>
            </a:r>
            <a:r>
              <a:rPr lang="pt-BR" b="1" i="1" dirty="0"/>
              <a:t> vais me </a:t>
            </a:r>
            <a:r>
              <a:rPr lang="pt-BR" b="1" i="1" dirty="0" err="1"/>
              <a:t>reveiller</a:t>
            </a:r>
            <a:r>
              <a:rPr lang="pt-BR" b="1" i="1" dirty="0"/>
              <a:t> </a:t>
            </a:r>
            <a:r>
              <a:rPr lang="pt-BR" b="1" i="1" dirty="0" err="1"/>
              <a:t>vers</a:t>
            </a:r>
            <a:r>
              <a:rPr lang="pt-BR" b="1" i="1" dirty="0"/>
              <a:t> </a:t>
            </a:r>
            <a:r>
              <a:rPr lang="pt-BR" b="1" i="1" dirty="0" err="1"/>
              <a:t>le</a:t>
            </a:r>
            <a:r>
              <a:rPr lang="pt-BR" b="1" i="1" dirty="0"/>
              <a:t> 7 </a:t>
            </a:r>
            <a:r>
              <a:rPr lang="pt-BR" b="1" i="1" dirty="0" err="1"/>
              <a:t>heures</a:t>
            </a:r>
            <a:r>
              <a:rPr lang="pt-BR" b="1" i="1" dirty="0"/>
              <a:t>.</a:t>
            </a:r>
            <a:endParaRPr lang="pt-BR" dirty="0"/>
          </a:p>
          <a:p>
            <a:r>
              <a:rPr lang="pt-BR" dirty="0" err="1"/>
              <a:t>Vous</a:t>
            </a:r>
            <a:r>
              <a:rPr lang="pt-BR" dirty="0"/>
              <a:t> ne </a:t>
            </a:r>
            <a:r>
              <a:rPr lang="pt-BR" dirty="0" err="1"/>
              <a:t>faites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lit. : </a:t>
            </a:r>
            <a:r>
              <a:rPr lang="pt-BR" b="1" i="1" dirty="0" err="1"/>
              <a:t>Vous</a:t>
            </a:r>
            <a:r>
              <a:rPr lang="pt-BR" b="1" i="1" dirty="0"/>
              <a:t> n’</a:t>
            </a:r>
            <a:r>
              <a:rPr lang="pt-BR" b="1" i="1" dirty="0" err="1"/>
              <a:t>allez</a:t>
            </a:r>
            <a:r>
              <a:rPr lang="pt-BR" b="1" i="1" dirty="0"/>
              <a:t> </a:t>
            </a:r>
            <a:r>
              <a:rPr lang="pt-BR" b="1" i="1" dirty="0" err="1"/>
              <a:t>pas</a:t>
            </a:r>
            <a:r>
              <a:rPr lang="pt-BR" b="1" i="1" dirty="0"/>
              <a:t> </a:t>
            </a:r>
            <a:r>
              <a:rPr lang="pt-BR" b="1" i="1" dirty="0" err="1"/>
              <a:t>faire</a:t>
            </a:r>
            <a:r>
              <a:rPr lang="pt-BR" b="1" i="1" dirty="0"/>
              <a:t> </a:t>
            </a:r>
            <a:r>
              <a:rPr lang="pt-BR" b="1" i="1" dirty="0" err="1"/>
              <a:t>le</a:t>
            </a:r>
            <a:r>
              <a:rPr lang="pt-BR" b="1" i="1" dirty="0"/>
              <a:t> lit.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68ACE4-A3BE-45BD-B502-91A56432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6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DCC0-C606-473C-9E9C-8A5FBD98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- 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11BC8-FBC8-4305-ACEA-2D67AA7F8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voyons</a:t>
            </a:r>
            <a:r>
              <a:rPr lang="pt-BR" dirty="0"/>
              <a:t> </a:t>
            </a:r>
            <a:r>
              <a:rPr lang="pt-BR" dirty="0" err="1"/>
              <a:t>beaucoup</a:t>
            </a:r>
            <a:r>
              <a:rPr lang="pt-BR" dirty="0"/>
              <a:t> de </a:t>
            </a:r>
            <a:r>
              <a:rPr lang="pt-BR" dirty="0" err="1"/>
              <a:t>choses</a:t>
            </a:r>
            <a:r>
              <a:rPr lang="pt-BR" dirty="0"/>
              <a:t>.</a:t>
            </a:r>
          </a:p>
          <a:p>
            <a:r>
              <a:rPr lang="pt-BR" dirty="0" err="1"/>
              <a:t>Ils</a:t>
            </a:r>
            <a:r>
              <a:rPr lang="pt-BR" dirty="0"/>
              <a:t> ne </a:t>
            </a:r>
            <a:r>
              <a:rPr lang="pt-BR" dirty="0" err="1"/>
              <a:t>veullent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aller</a:t>
            </a:r>
            <a:r>
              <a:rPr lang="pt-BR" dirty="0"/>
              <a:t> </a:t>
            </a:r>
            <a:r>
              <a:rPr lang="pt-BR" dirty="0" err="1"/>
              <a:t>au</a:t>
            </a:r>
            <a:r>
              <a:rPr lang="pt-BR" dirty="0"/>
              <a:t> cinema.</a:t>
            </a:r>
          </a:p>
          <a:p>
            <a:r>
              <a:rPr lang="pt-BR" dirty="0" err="1"/>
              <a:t>Vous</a:t>
            </a:r>
            <a:r>
              <a:rPr lang="pt-BR" dirty="0"/>
              <a:t> </a:t>
            </a:r>
            <a:r>
              <a:rPr lang="pt-BR" dirty="0" err="1"/>
              <a:t>allez</a:t>
            </a:r>
            <a:r>
              <a:rPr lang="pt-BR" dirty="0"/>
              <a:t> à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piscine</a:t>
            </a:r>
            <a:r>
              <a:rPr lang="pt-BR" dirty="0"/>
              <a:t> </a:t>
            </a:r>
            <a:r>
              <a:rPr lang="pt-BR" dirty="0" err="1"/>
              <a:t>avec</a:t>
            </a:r>
            <a:r>
              <a:rPr lang="pt-BR" dirty="0"/>
              <a:t> </a:t>
            </a:r>
            <a:r>
              <a:rPr lang="pt-BR" dirty="0" err="1"/>
              <a:t>eux</a:t>
            </a:r>
            <a:r>
              <a:rPr lang="pt-BR" dirty="0"/>
              <a:t>.</a:t>
            </a:r>
          </a:p>
          <a:p>
            <a:r>
              <a:rPr lang="pt-BR" dirty="0" err="1"/>
              <a:t>Nous</a:t>
            </a:r>
            <a:r>
              <a:rPr lang="pt-BR" dirty="0"/>
              <a:t> </a:t>
            </a:r>
            <a:r>
              <a:rPr lang="pt-BR" dirty="0" err="1"/>
              <a:t>buvons</a:t>
            </a:r>
            <a:r>
              <a:rPr lang="pt-BR" dirty="0"/>
              <a:t> </a:t>
            </a:r>
            <a:r>
              <a:rPr lang="pt-BR" dirty="0" err="1"/>
              <a:t>beaucoup</a:t>
            </a:r>
            <a:r>
              <a:rPr lang="pt-BR" dirty="0"/>
              <a:t> d’</a:t>
            </a:r>
            <a:r>
              <a:rPr lang="pt-BR" dirty="0" err="1"/>
              <a:t>eau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matin</a:t>
            </a:r>
            <a:r>
              <a:rPr lang="pt-BR" dirty="0"/>
              <a:t>.</a:t>
            </a:r>
          </a:p>
          <a:p>
            <a:r>
              <a:rPr lang="pt-BR" dirty="0" err="1"/>
              <a:t>Ils</a:t>
            </a:r>
            <a:r>
              <a:rPr lang="pt-BR" dirty="0"/>
              <a:t> ne se </a:t>
            </a:r>
            <a:r>
              <a:rPr lang="pt-BR" dirty="0" err="1"/>
              <a:t>lavent</a:t>
            </a:r>
            <a:r>
              <a:rPr lang="pt-BR" dirty="0"/>
              <a:t> </a:t>
            </a:r>
            <a:r>
              <a:rPr lang="pt-BR" dirty="0" err="1"/>
              <a:t>pas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mains</a:t>
            </a:r>
            <a:r>
              <a:rPr lang="pt-BR" dirty="0"/>
              <a:t>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DC7714-7E6C-46A0-9F00-27C6D21E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2325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338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Profundidade</vt:lpstr>
      <vt:lpstr>Cours de Français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  <vt:lpstr>Cours de Français - 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6</cp:revision>
  <dcterms:created xsi:type="dcterms:W3CDTF">2019-10-03T18:23:44Z</dcterms:created>
  <dcterms:modified xsi:type="dcterms:W3CDTF">2019-10-06T21:29:07Z</dcterms:modified>
</cp:coreProperties>
</file>