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1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CE167-4BD7-4DD6-87A9-C52B45C0BC5F}" type="datetimeFigureOut">
              <a:rPr lang="pt-BR" smtClean="0"/>
              <a:t>31/01/2021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1592DA-5915-402C-A5FE-914BBA6A5AB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5814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086391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D0B1E6-3764-4E8E-A5D8-EEC97C311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5A68404-6D62-4162-9E39-5C98C5E1FD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7B23DAF-6D85-4586-AB31-7374D8173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6539-3190-4C86-B317-5833A1BA92E0}" type="datetimeFigureOut">
              <a:rPr lang="pt-BR" smtClean="0"/>
              <a:t>31/01/2021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DCF5440-4DCC-45A7-A9F8-384AFCEC6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6D59507-BD2D-4BA2-A006-D873AB2ED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E8708-CCB4-47F3-B303-734CE270C2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0469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996D5-8786-4B44-A0BF-F5161EE16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7F46183-5A78-47EC-B49C-DD16E64CE3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3E9894-9F45-40E0-BD0B-D82B247A0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6539-3190-4C86-B317-5833A1BA92E0}" type="datetimeFigureOut">
              <a:rPr lang="pt-BR" smtClean="0"/>
              <a:t>31/01/2021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9AD427-EEBD-4A38-82A4-35B3A04E1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61EC5E-0E83-4852-9F4D-F45098B8B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E8708-CCB4-47F3-B303-734CE270C2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717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564CEB2-A7D8-4CEC-AED0-B5317F885D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C70FBC6-C89F-40C5-B1B7-A0000B2375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989DD9-372C-4545-AB15-144F371E8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6539-3190-4C86-B317-5833A1BA92E0}" type="datetimeFigureOut">
              <a:rPr lang="pt-BR" smtClean="0"/>
              <a:t>31/01/2021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632A050-491E-4B38-93F6-CD5891CF7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0076D99-37B9-451E-8E46-BAC487ADA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E8708-CCB4-47F3-B303-734CE270C2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87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C8A865-A50F-446D-B598-BAB09F677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363470F-BBFE-43B8-AEAE-525FE8900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4EB6B4C-DA80-4BF5-9FB5-BEBCE3B55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6539-3190-4C86-B317-5833A1BA92E0}" type="datetimeFigureOut">
              <a:rPr lang="pt-BR" smtClean="0"/>
              <a:t>31/01/2021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A6F64AB-9575-45E3-8954-567A96F21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E1B4E31-3C54-40AF-BAD7-86888EB1F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E8708-CCB4-47F3-B303-734CE270C2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411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E60852-0C92-4D13-B3A9-BE67EE658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17B99E2-7DFE-4098-8AB5-463429E8B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B9E1E2B-2776-4516-B3F9-1222EEF13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6539-3190-4C86-B317-5833A1BA92E0}" type="datetimeFigureOut">
              <a:rPr lang="pt-BR" smtClean="0"/>
              <a:t>31/01/2021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DF639A-C4F5-4BA5-AD97-CF82EF7F3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5D7FDF4-6775-48FE-A558-37670ECB3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E8708-CCB4-47F3-B303-734CE270C2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4959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37CFA0-2913-4636-8DA3-D1A044AF1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987672-E859-47E6-AF38-7FED8CA7E9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DA08D54-CEDF-4C19-87A4-1309264C5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BDA978A-A85A-4AF2-B3DA-94A908074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6539-3190-4C86-B317-5833A1BA92E0}" type="datetimeFigureOut">
              <a:rPr lang="pt-BR" smtClean="0"/>
              <a:t>31/01/2021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5F9E15-84A3-4F97-845E-558517210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A2624D4-FD73-4F3E-83EE-438951C18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E8708-CCB4-47F3-B303-734CE270C2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3399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2C648B-2FA5-4765-A6AE-B8006856A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6067FCA-CA46-4DBC-8211-5725C1906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DA2CA69-FCEE-4F51-B1CA-4DCE2FE2C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F35E63F3-E3C3-4E36-935E-8809B0611D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F06F67F-9475-4652-8FE1-D271171452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27940EC-001E-4470-BCA2-03C7F03AC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6539-3190-4C86-B317-5833A1BA92E0}" type="datetimeFigureOut">
              <a:rPr lang="pt-BR" smtClean="0"/>
              <a:t>31/01/2021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40EF0C2-DDB6-4920-BEAB-5DBC2CF2C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6379751-48CF-4A7B-B554-6BBB52BB5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E8708-CCB4-47F3-B303-734CE270C2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4801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3292E6-BF9C-48E1-ACDE-BEB1E7560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5C5B0E1-96EF-4CAA-90E2-C9FA3E41B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6539-3190-4C86-B317-5833A1BA92E0}" type="datetimeFigureOut">
              <a:rPr lang="pt-BR" smtClean="0"/>
              <a:t>31/01/2021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F4945F5-ED44-473D-B455-18D6D134B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13C26A3-706A-442D-903C-0E9EE3D62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E8708-CCB4-47F3-B303-734CE270C2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3918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954ABE7-F85A-4105-90B3-D41782BDC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6539-3190-4C86-B317-5833A1BA92E0}" type="datetimeFigureOut">
              <a:rPr lang="pt-BR" smtClean="0"/>
              <a:t>31/01/2021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C3572F4-61C9-4F72-B673-09C1731F0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7E31351-A563-4ECC-9973-E4AE78CD4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E8708-CCB4-47F3-B303-734CE270C2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866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DF89EA-5B6C-4A9D-93C2-5B9539AAA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0DDD2D-A316-4B56-BED8-3006E5766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B9754C19-AA54-4170-808B-72C2DD3673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9393793-9541-48B1-A0AB-02FDAC45F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6539-3190-4C86-B317-5833A1BA92E0}" type="datetimeFigureOut">
              <a:rPr lang="pt-BR" smtClean="0"/>
              <a:t>31/01/2021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51D101-D5A3-4E9D-B3C2-2A6E68785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F536E5-6BBC-46B0-B1C2-8BD799F80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E8708-CCB4-47F3-B303-734CE270C2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6254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69EA88-F232-4AD8-9B32-5F3237B95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873E754-E804-4E29-A49D-79F308429D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4464628-7353-4DCD-AAFB-DCBB00A17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C57630-22FD-4A45-9884-725FED1DE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6539-3190-4C86-B317-5833A1BA92E0}" type="datetimeFigureOut">
              <a:rPr lang="pt-BR" smtClean="0"/>
              <a:t>31/01/2021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091E924-2C81-4EED-8548-51233CFEF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2D80638-029B-4DEC-9168-0E6CD62F2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E8708-CCB4-47F3-B303-734CE270C2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494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58B69EF-9823-488C-964E-AD12287B2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03FF04-F73F-40BA-AF3E-CA7901669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0818B6F-B9A8-42FA-9E62-6A40ABBE7D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A6539-3190-4C86-B317-5833A1BA92E0}" type="datetimeFigureOut">
              <a:rPr lang="pt-BR" smtClean="0"/>
              <a:t>31/01/2021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4BDD84-4864-47B0-B0F0-00A90FC16A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DA3FCC0-5033-4220-90E1-C92A97A1E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E8708-CCB4-47F3-B303-734CE270C2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2025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hyperlink" Target="https://docs.google.com/forms/d/e/1FAIpQLSc-i5_dVMrvdEXuOmDTtC_KrRn1GY-D4NzNNpA7L5taj0QqlA/viewform" TargetMode="External"/><Relationship Id="rId7" Type="http://schemas.openxmlformats.org/officeDocument/2006/relationships/hyperlink" Target="https://uk.ixl.com/ela/year-6/choose-the-synonym" TargetMode="External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ixl.com/ela/year-6/identify-adjectives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s://learnenglishkids.britishcouncil.org/reading-practice/the-uk?fbclid=IwAR3CgNdsFDv05qI3m6EpaKgNQ7-1aN7xmppy-hGlF2C1KHLVEQx4QUoOcLc" TargetMode="Externa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hyperlink" Target="https://learnenglishkids.britishcouncil.org/short-stories/pyramids-paris?fbclid=IwAR2nWxQD3WT0ZyIbA1zHHcjpEpk8HsK5mNdoRjn4BTa9L6rOoQwLJyvme9Y" TargetMode="Externa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22" name="Caixa de texto 1">
            <a:extLst>
              <a:ext uri="{FF2B5EF4-FFF2-40B4-BE49-F238E27FC236}">
                <a16:creationId xmlns:a16="http://schemas.microsoft.com/office/drawing/2014/main" id="{23912AE7-9599-3345-951F-A5AB39227C28}"/>
              </a:ext>
            </a:extLst>
          </p:cNvPr>
          <p:cNvSpPr txBox="1"/>
          <p:nvPr/>
        </p:nvSpPr>
        <p:spPr>
          <a:xfrm>
            <a:off x="852180" y="762466"/>
            <a:ext cx="751533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28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Intermediate</a:t>
            </a:r>
            <a:r>
              <a:rPr lang="pt-BR" sz="2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</a:t>
            </a:r>
            <a:r>
              <a:rPr lang="pt-BR" sz="28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Adverbs</a:t>
            </a:r>
            <a:r>
              <a:rPr lang="pt-BR" sz="2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</a:t>
            </a:r>
            <a:r>
              <a:rPr lang="pt-BR" sz="28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of</a:t>
            </a:r>
            <a:r>
              <a:rPr lang="pt-BR" sz="2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</a:t>
            </a:r>
            <a:r>
              <a:rPr lang="pt-BR" sz="28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frequency</a:t>
            </a:r>
            <a:r>
              <a:rPr lang="pt-BR" sz="2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</a:t>
            </a:r>
            <a:r>
              <a:rPr lang="pt-BR" sz="2800" b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– 01.02.2021</a:t>
            </a:r>
            <a:endParaRPr lang="pt-BR" sz="2800" b="1" dirty="0">
              <a:solidFill>
                <a:srgbClr val="002060"/>
              </a:solidFill>
              <a:latin typeface="+mj-lt"/>
              <a:cs typeface="Segoe UI" panose="020B0502040204020203" pitchFamily="34" charset="0"/>
            </a:endParaRPr>
          </a:p>
        </p:txBody>
      </p:sp>
      <p:sp>
        <p:nvSpPr>
          <p:cNvPr id="23" name="Retângulo 7">
            <a:extLst>
              <a:ext uri="{FF2B5EF4-FFF2-40B4-BE49-F238E27FC236}">
                <a16:creationId xmlns:a16="http://schemas.microsoft.com/office/drawing/2014/main" id="{2E3B401A-D6A0-1C4A-800B-86874FD7E871}"/>
              </a:ext>
            </a:extLst>
          </p:cNvPr>
          <p:cNvSpPr/>
          <p:nvPr/>
        </p:nvSpPr>
        <p:spPr>
          <a:xfrm>
            <a:off x="1441646" y="1828161"/>
            <a:ext cx="7313528" cy="467820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Watch the new lesson.</a:t>
            </a:r>
            <a:endParaRPr lang="pt-B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600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r>
              <a:rPr lang="pt-BR" sz="1600" u="sng" dirty="0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https://forms.gle/W3skpA2VdyxLwqb17</a:t>
            </a:r>
          </a:p>
          <a:p>
            <a:r>
              <a:rPr lang="pt-BR" sz="1600" u="sng" dirty="0" err="1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Homework</a:t>
            </a:r>
            <a:r>
              <a:rPr lang="pt-BR" sz="1600" u="sng" dirty="0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pt-BR" sz="1600" u="sng" dirty="0" err="1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from</a:t>
            </a:r>
            <a:r>
              <a:rPr lang="pt-BR" sz="1600" u="sng" dirty="0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pt-BR" sz="1600" u="sng" dirty="0" err="1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lesson</a:t>
            </a:r>
            <a:r>
              <a:rPr lang="pt-BR" sz="1600" u="sng" dirty="0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modulo 02 </a:t>
            </a:r>
            <a:r>
              <a:rPr lang="pt-BR" sz="1600" u="sng" dirty="0" err="1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lesson</a:t>
            </a:r>
            <a:r>
              <a:rPr lang="pt-BR" sz="1600" u="sng" dirty="0"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13</a:t>
            </a:r>
          </a:p>
          <a:p>
            <a:endParaRPr lang="pt-BR" sz="1600" dirty="0">
              <a:solidFill>
                <a:srgbClr val="0563C1"/>
              </a:solidFill>
              <a:latin typeface="Calibri" panose="020F0502020204030204" pitchFamily="34" charset="0"/>
              <a:cs typeface="Calibri" panose="020F0502020204030204" pitchFamily="34" charset="0"/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sz="1600" dirty="0"/>
          </a:p>
          <a:p>
            <a:r>
              <a:rPr lang="en-US" sz="1600" dirty="0">
                <a:hlinkClick r:id="rId6"/>
              </a:rPr>
              <a:t>https://uk.ixl.com/ela/year-6/identify-adjectives</a:t>
            </a:r>
            <a:r>
              <a:rPr lang="en-US" sz="1600" dirty="0"/>
              <a:t> some more adjectives practice 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>
                <a:hlinkClick r:id="rId7"/>
              </a:rPr>
              <a:t>https://uk.ixl.com/ela/year-6/choose-the-synonym</a:t>
            </a:r>
            <a:endParaRPr lang="en-US" sz="1600" dirty="0"/>
          </a:p>
          <a:p>
            <a:r>
              <a:rPr lang="en-US" sz="1600" dirty="0"/>
              <a:t>Some synonyms practice for you</a:t>
            </a:r>
          </a:p>
          <a:p>
            <a:endParaRPr lang="en-US" sz="1600" dirty="0"/>
          </a:p>
          <a:p>
            <a:r>
              <a:rPr lang="en-US" sz="1600" dirty="0"/>
              <a:t>Listen to Telegram audio, do questions and write any new vocab.</a:t>
            </a:r>
          </a:p>
          <a:p>
            <a:endParaRPr lang="en-US" sz="1600" dirty="0"/>
          </a:p>
          <a:p>
            <a:endParaRPr lang="pt-B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/>
              <a:t>Watch at least one episode of a series in English with English subtitles.</a:t>
            </a:r>
          </a:p>
          <a:p>
            <a:endParaRPr lang="pt-B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Revise 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vocabulary from the week.</a:t>
            </a:r>
            <a:endParaRPr lang="pt-BR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4" name="Picture 23" descr="Shape&#10;&#10;Description automatically generated with low confidence">
            <a:extLst>
              <a:ext uri="{FF2B5EF4-FFF2-40B4-BE49-F238E27FC236}">
                <a16:creationId xmlns:a16="http://schemas.microsoft.com/office/drawing/2014/main" id="{6AC527D9-85E0-4F44-8FAC-7FD13323CBA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2180" y="4598880"/>
            <a:ext cx="434546" cy="434546"/>
          </a:xfrm>
          <a:prstGeom prst="rect">
            <a:avLst/>
          </a:prstGeom>
        </p:spPr>
      </p:pic>
      <p:pic>
        <p:nvPicPr>
          <p:cNvPr id="25" name="Picture 24" descr="Shape&#10;&#10;Description automatically generated with low confidence">
            <a:extLst>
              <a:ext uri="{FF2B5EF4-FFF2-40B4-BE49-F238E27FC236}">
                <a16:creationId xmlns:a16="http://schemas.microsoft.com/office/drawing/2014/main" id="{9B3E62B1-E785-FD49-9629-2CD83072050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0186" y="1760400"/>
            <a:ext cx="434546" cy="434546"/>
          </a:xfrm>
          <a:prstGeom prst="rect">
            <a:avLst/>
          </a:prstGeom>
        </p:spPr>
      </p:pic>
      <p:pic>
        <p:nvPicPr>
          <p:cNvPr id="26" name="Picture 25" descr="Shape&#10;&#10;Description automatically generated with low confidence">
            <a:extLst>
              <a:ext uri="{FF2B5EF4-FFF2-40B4-BE49-F238E27FC236}">
                <a16:creationId xmlns:a16="http://schemas.microsoft.com/office/drawing/2014/main" id="{0FEB124C-CF90-E444-AE60-867EB79B018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41349" y="5308500"/>
            <a:ext cx="434546" cy="434546"/>
          </a:xfrm>
          <a:prstGeom prst="rect">
            <a:avLst/>
          </a:prstGeom>
        </p:spPr>
      </p:pic>
      <p:pic>
        <p:nvPicPr>
          <p:cNvPr id="27" name="Picture 26" descr="Shape&#10;&#10;Description automatically generated with low confidence">
            <a:extLst>
              <a:ext uri="{FF2B5EF4-FFF2-40B4-BE49-F238E27FC236}">
                <a16:creationId xmlns:a16="http://schemas.microsoft.com/office/drawing/2014/main" id="{13FE369A-647D-B447-9049-F2C89970A01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38200" y="6018120"/>
            <a:ext cx="434546" cy="434546"/>
          </a:xfrm>
          <a:prstGeom prst="rect">
            <a:avLst/>
          </a:prstGeom>
        </p:spPr>
      </p:pic>
      <p:pic>
        <p:nvPicPr>
          <p:cNvPr id="28" name="Picture 27" descr="Shape&#10;&#10;Description automatically generated with low confidence">
            <a:extLst>
              <a:ext uri="{FF2B5EF4-FFF2-40B4-BE49-F238E27FC236}">
                <a16:creationId xmlns:a16="http://schemas.microsoft.com/office/drawing/2014/main" id="{7B25D065-068D-3C4D-B534-A9694141823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50110" y="3889260"/>
            <a:ext cx="434546" cy="434546"/>
          </a:xfrm>
          <a:prstGeom prst="rect">
            <a:avLst/>
          </a:prstGeom>
        </p:spPr>
      </p:pic>
      <p:pic>
        <p:nvPicPr>
          <p:cNvPr id="29" name="Picture 28" descr="Shape&#10;&#10;Description automatically generated with low confidence">
            <a:extLst>
              <a:ext uri="{FF2B5EF4-FFF2-40B4-BE49-F238E27FC236}">
                <a16:creationId xmlns:a16="http://schemas.microsoft.com/office/drawing/2014/main" id="{3B9CE31B-CA0B-7A49-A5D0-0FAAD2168D4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4122" y="2470020"/>
            <a:ext cx="434546" cy="434546"/>
          </a:xfrm>
          <a:prstGeom prst="rect">
            <a:avLst/>
          </a:prstGeom>
        </p:spPr>
      </p:pic>
      <p:pic>
        <p:nvPicPr>
          <p:cNvPr id="30" name="Picture 29" descr="Shape&#10;&#10;Description automatically generated with low confidence">
            <a:extLst>
              <a:ext uri="{FF2B5EF4-FFF2-40B4-BE49-F238E27FC236}">
                <a16:creationId xmlns:a16="http://schemas.microsoft.com/office/drawing/2014/main" id="{C5B3EBCF-B929-F747-BBFF-1E68E2E25AC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46752" y="3179640"/>
            <a:ext cx="434546" cy="434546"/>
          </a:xfrm>
          <a:prstGeom prst="rect">
            <a:avLst/>
          </a:prstGeom>
        </p:spPr>
      </p:pic>
      <p:pic>
        <p:nvPicPr>
          <p:cNvPr id="31" name="Imagem 5" descr="Uma imagem contendo relógio, quarto&#10;&#10;Descrição gerada automaticamente">
            <a:extLst>
              <a:ext uri="{FF2B5EF4-FFF2-40B4-BE49-F238E27FC236}">
                <a16:creationId xmlns:a16="http://schemas.microsoft.com/office/drawing/2014/main" id="{E893057D-EFA4-BE4C-AB91-DE5A576CBC5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00" y="1760400"/>
            <a:ext cx="2700000" cy="2700000"/>
          </a:xfrm>
          <a:prstGeom prst="rect">
            <a:avLst/>
          </a:prstGeom>
        </p:spPr>
      </p:pic>
      <p:sp>
        <p:nvSpPr>
          <p:cNvPr id="32" name="Oval 123">
            <a:extLst>
              <a:ext uri="{FF2B5EF4-FFF2-40B4-BE49-F238E27FC236}">
                <a16:creationId xmlns:a16="http://schemas.microsoft.com/office/drawing/2014/main" id="{6BBD9628-9677-A041-BD54-E6B5C911E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85555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142</Words>
  <Application>Microsoft Office PowerPoint</Application>
  <PresentationFormat>Widescreen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User</cp:lastModifiedBy>
  <cp:revision>2</cp:revision>
  <dcterms:created xsi:type="dcterms:W3CDTF">2021-02-01T00:18:09Z</dcterms:created>
  <dcterms:modified xsi:type="dcterms:W3CDTF">2021-02-01T00:24:49Z</dcterms:modified>
</cp:coreProperties>
</file>