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88" r:id="rId4"/>
    <p:sldId id="273" r:id="rId5"/>
    <p:sldId id="274" r:id="rId6"/>
    <p:sldId id="275" r:id="rId7"/>
    <p:sldId id="289" r:id="rId8"/>
    <p:sldId id="259" r:id="rId9"/>
    <p:sldId id="260" r:id="rId10"/>
    <p:sldId id="271" r:id="rId11"/>
    <p:sldId id="272" r:id="rId12"/>
    <p:sldId id="276" r:id="rId13"/>
    <p:sldId id="277" r:id="rId14"/>
    <p:sldId id="287" r:id="rId15"/>
    <p:sldId id="278" r:id="rId16"/>
    <p:sldId id="279" r:id="rId17"/>
    <p:sldId id="280" r:id="rId18"/>
    <p:sldId id="281" r:id="rId19"/>
    <p:sldId id="286" r:id="rId20"/>
    <p:sldId id="282" r:id="rId21"/>
    <p:sldId id="283" r:id="rId22"/>
    <p:sldId id="284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6D594-FA18-42E3-8222-4FADCF2C67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588621-B9DE-4F4B-BD03-477C04CA49BF}">
      <dgm:prSet/>
      <dgm:spPr/>
      <dgm:t>
        <a:bodyPr/>
        <a:lstStyle/>
        <a:p>
          <a:r>
            <a:rPr lang="pt-BR"/>
            <a:t>As Sociedades dos Estados absolutistas eram formadas por diversas classes sociais, dentre as quais eram dominantes a nobreza e a burguesia.</a:t>
          </a:r>
          <a:endParaRPr lang="en-US"/>
        </a:p>
      </dgm:t>
    </dgm:pt>
    <dgm:pt modelId="{0EB4B8B3-659B-43AD-8522-851241665E3E}" type="parTrans" cxnId="{FB7487B7-739A-49B6-B1A4-6423D24A473A}">
      <dgm:prSet/>
      <dgm:spPr/>
      <dgm:t>
        <a:bodyPr/>
        <a:lstStyle/>
        <a:p>
          <a:endParaRPr lang="en-US"/>
        </a:p>
      </dgm:t>
    </dgm:pt>
    <dgm:pt modelId="{E3FEC7CA-2F9F-430F-B7D8-93981EABABC1}" type="sibTrans" cxnId="{FB7487B7-739A-49B6-B1A4-6423D24A473A}">
      <dgm:prSet/>
      <dgm:spPr/>
      <dgm:t>
        <a:bodyPr/>
        <a:lstStyle/>
        <a:p>
          <a:endParaRPr lang="en-US"/>
        </a:p>
      </dgm:t>
    </dgm:pt>
    <dgm:pt modelId="{B1E87AF8-0D7D-48EF-BE8A-0F19B2E1BC25}">
      <dgm:prSet/>
      <dgm:spPr/>
      <dgm:t>
        <a:bodyPr/>
        <a:lstStyle/>
        <a:p>
          <a:r>
            <a:rPr lang="pt-BR"/>
            <a:t>Com o desenvolvimento do capitalismo nos séculos XVII e XVIII, a burguesia continuou sua ascensão econômico em importantes países europeus, como Inglaterra e França consciente passou a criticar  o regime antigo.</a:t>
          </a:r>
          <a:endParaRPr lang="en-US"/>
        </a:p>
      </dgm:t>
    </dgm:pt>
    <dgm:pt modelId="{E6EE6BB9-1D45-4835-AF9A-C0235A4F5EC9}" type="parTrans" cxnId="{A498C1F6-C85A-4F1B-9CF4-40277127EAEB}">
      <dgm:prSet/>
      <dgm:spPr/>
      <dgm:t>
        <a:bodyPr/>
        <a:lstStyle/>
        <a:p>
          <a:endParaRPr lang="en-US"/>
        </a:p>
      </dgm:t>
    </dgm:pt>
    <dgm:pt modelId="{F225D005-C27C-4904-80D2-604AF7B5E5D2}" type="sibTrans" cxnId="{A498C1F6-C85A-4F1B-9CF4-40277127EAEB}">
      <dgm:prSet/>
      <dgm:spPr/>
      <dgm:t>
        <a:bodyPr/>
        <a:lstStyle/>
        <a:p>
          <a:endParaRPr lang="en-US"/>
        </a:p>
      </dgm:t>
    </dgm:pt>
    <dgm:pt modelId="{79CDCFFE-9805-4ABB-8410-AE2572A615AA}">
      <dgm:prSet/>
      <dgm:spPr/>
      <dgm:t>
        <a:bodyPr/>
        <a:lstStyle/>
        <a:p>
          <a:r>
            <a:rPr lang="pt-BR"/>
            <a:t>As principais características que marcaram as sociedades do Antigo Regime Foram:</a:t>
          </a:r>
          <a:endParaRPr lang="en-US"/>
        </a:p>
      </dgm:t>
    </dgm:pt>
    <dgm:pt modelId="{77D99CDA-9967-449B-B78C-76D3D385FC40}" type="parTrans" cxnId="{64ADF778-5BF5-4061-A803-8073EC96827E}">
      <dgm:prSet/>
      <dgm:spPr/>
      <dgm:t>
        <a:bodyPr/>
        <a:lstStyle/>
        <a:p>
          <a:endParaRPr lang="en-US"/>
        </a:p>
      </dgm:t>
    </dgm:pt>
    <dgm:pt modelId="{0C5D4B44-49CF-4947-A1BD-FD2B302A1ACE}" type="sibTrans" cxnId="{64ADF778-5BF5-4061-A803-8073EC96827E}">
      <dgm:prSet/>
      <dgm:spPr/>
      <dgm:t>
        <a:bodyPr/>
        <a:lstStyle/>
        <a:p>
          <a:endParaRPr lang="en-US"/>
        </a:p>
      </dgm:t>
    </dgm:pt>
    <dgm:pt modelId="{1440BCE2-E28C-4516-B042-198748FC1615}" type="pres">
      <dgm:prSet presAssocID="{4186D594-FA18-42E3-8222-4FADCF2C6796}" presName="linear" presStyleCnt="0">
        <dgm:presLayoutVars>
          <dgm:animLvl val="lvl"/>
          <dgm:resizeHandles val="exact"/>
        </dgm:presLayoutVars>
      </dgm:prSet>
      <dgm:spPr/>
    </dgm:pt>
    <dgm:pt modelId="{E1548DB6-4708-4AE2-B690-D716119DB6B5}" type="pres">
      <dgm:prSet presAssocID="{16588621-B9DE-4F4B-BD03-477C04CA49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74D39D-685C-43D9-A0D6-790C4C8FE7A5}" type="pres">
      <dgm:prSet presAssocID="{E3FEC7CA-2F9F-430F-B7D8-93981EABABC1}" presName="spacer" presStyleCnt="0"/>
      <dgm:spPr/>
    </dgm:pt>
    <dgm:pt modelId="{A2A42CFA-6936-4953-A2BF-6AF5DEC56872}" type="pres">
      <dgm:prSet presAssocID="{B1E87AF8-0D7D-48EF-BE8A-0F19B2E1BC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A1C089-1CE1-422D-A722-089450EBFA80}" type="pres">
      <dgm:prSet presAssocID="{F225D005-C27C-4904-80D2-604AF7B5E5D2}" presName="spacer" presStyleCnt="0"/>
      <dgm:spPr/>
    </dgm:pt>
    <dgm:pt modelId="{9DC81CD6-9625-4509-85B0-2BF74973BF15}" type="pres">
      <dgm:prSet presAssocID="{79CDCFFE-9805-4ABB-8410-AE2572A615A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B33055-E1BC-4D30-AF70-BA6E8B53F59C}" type="presOf" srcId="{B1E87AF8-0D7D-48EF-BE8A-0F19B2E1BC25}" destId="{A2A42CFA-6936-4953-A2BF-6AF5DEC56872}" srcOrd="0" destOrd="0" presId="urn:microsoft.com/office/officeart/2005/8/layout/vList2"/>
    <dgm:cxn modelId="{FB613E75-FA40-44A4-9B7B-C3AC49D700B2}" type="presOf" srcId="{16588621-B9DE-4F4B-BD03-477C04CA49BF}" destId="{E1548DB6-4708-4AE2-B690-D716119DB6B5}" srcOrd="0" destOrd="0" presId="urn:microsoft.com/office/officeart/2005/8/layout/vList2"/>
    <dgm:cxn modelId="{64ADF778-5BF5-4061-A803-8073EC96827E}" srcId="{4186D594-FA18-42E3-8222-4FADCF2C6796}" destId="{79CDCFFE-9805-4ABB-8410-AE2572A615AA}" srcOrd="2" destOrd="0" parTransId="{77D99CDA-9967-449B-B78C-76D3D385FC40}" sibTransId="{0C5D4B44-49CF-4947-A1BD-FD2B302A1ACE}"/>
    <dgm:cxn modelId="{DC7522A4-B3AA-4998-BA64-A431B591CB4D}" type="presOf" srcId="{79CDCFFE-9805-4ABB-8410-AE2572A615AA}" destId="{9DC81CD6-9625-4509-85B0-2BF74973BF15}" srcOrd="0" destOrd="0" presId="urn:microsoft.com/office/officeart/2005/8/layout/vList2"/>
    <dgm:cxn modelId="{FB7487B7-739A-49B6-B1A4-6423D24A473A}" srcId="{4186D594-FA18-42E3-8222-4FADCF2C6796}" destId="{16588621-B9DE-4F4B-BD03-477C04CA49BF}" srcOrd="0" destOrd="0" parTransId="{0EB4B8B3-659B-43AD-8522-851241665E3E}" sibTransId="{E3FEC7CA-2F9F-430F-B7D8-93981EABABC1}"/>
    <dgm:cxn modelId="{8DA955EA-9C83-4D6C-B03E-BB041466432F}" type="presOf" srcId="{4186D594-FA18-42E3-8222-4FADCF2C6796}" destId="{1440BCE2-E28C-4516-B042-198748FC1615}" srcOrd="0" destOrd="0" presId="urn:microsoft.com/office/officeart/2005/8/layout/vList2"/>
    <dgm:cxn modelId="{A498C1F6-C85A-4F1B-9CF4-40277127EAEB}" srcId="{4186D594-FA18-42E3-8222-4FADCF2C6796}" destId="{B1E87AF8-0D7D-48EF-BE8A-0F19B2E1BC25}" srcOrd="1" destOrd="0" parTransId="{E6EE6BB9-1D45-4835-AF9A-C0235A4F5EC9}" sibTransId="{F225D005-C27C-4904-80D2-604AF7B5E5D2}"/>
    <dgm:cxn modelId="{0E9C9F6F-8161-4E83-8119-A8CA6E337D10}" type="presParOf" srcId="{1440BCE2-E28C-4516-B042-198748FC1615}" destId="{E1548DB6-4708-4AE2-B690-D716119DB6B5}" srcOrd="0" destOrd="0" presId="urn:microsoft.com/office/officeart/2005/8/layout/vList2"/>
    <dgm:cxn modelId="{8623661E-CF36-476C-8EB6-BABDE31C6286}" type="presParOf" srcId="{1440BCE2-E28C-4516-B042-198748FC1615}" destId="{3774D39D-685C-43D9-A0D6-790C4C8FE7A5}" srcOrd="1" destOrd="0" presId="urn:microsoft.com/office/officeart/2005/8/layout/vList2"/>
    <dgm:cxn modelId="{CB261461-AF69-440C-B5DF-06017E2993E6}" type="presParOf" srcId="{1440BCE2-E28C-4516-B042-198748FC1615}" destId="{A2A42CFA-6936-4953-A2BF-6AF5DEC56872}" srcOrd="2" destOrd="0" presId="urn:microsoft.com/office/officeart/2005/8/layout/vList2"/>
    <dgm:cxn modelId="{D051EF02-F40D-4FD3-9E3D-8E76F8A0DCD2}" type="presParOf" srcId="{1440BCE2-E28C-4516-B042-198748FC1615}" destId="{15A1C089-1CE1-422D-A722-089450EBFA80}" srcOrd="3" destOrd="0" presId="urn:microsoft.com/office/officeart/2005/8/layout/vList2"/>
    <dgm:cxn modelId="{75A35B4E-BDB7-4A6D-B79D-8054A6AFF74F}" type="presParOf" srcId="{1440BCE2-E28C-4516-B042-198748FC1615}" destId="{9DC81CD6-9625-4509-85B0-2BF74973BF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18BBC-57D1-430D-992E-BAAD944EB47F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0D0EE2-79FE-4369-AB85-30238F8840D8}">
      <dgm:prSet phldrT="[Texto]" phldr="1"/>
      <dgm:spPr/>
      <dgm:t>
        <a:bodyPr/>
        <a:lstStyle/>
        <a:p>
          <a:endParaRPr lang="pt-BR"/>
        </a:p>
      </dgm:t>
    </dgm:pt>
    <dgm:pt modelId="{10827E00-348A-4A7B-921C-C68BEEAEB340}" type="parTrans" cxnId="{14EE2B28-4C3F-41B4-9B71-803CD3A3C0BB}">
      <dgm:prSet/>
      <dgm:spPr/>
      <dgm:t>
        <a:bodyPr/>
        <a:lstStyle/>
        <a:p>
          <a:endParaRPr lang="pt-BR"/>
        </a:p>
      </dgm:t>
    </dgm:pt>
    <dgm:pt modelId="{10A270BA-9045-4823-B004-439883713233}" type="sibTrans" cxnId="{14EE2B28-4C3F-41B4-9B71-803CD3A3C0BB}">
      <dgm:prSet/>
      <dgm:spPr/>
      <dgm:t>
        <a:bodyPr/>
        <a:lstStyle/>
        <a:p>
          <a:endParaRPr lang="pt-BR"/>
        </a:p>
      </dgm:t>
    </dgm:pt>
    <dgm:pt modelId="{B835209D-FA79-4846-9DEB-5C032AB9FCA6}">
      <dgm:prSet phldrT="[Texto]"/>
      <dgm:spPr/>
      <dgm:t>
        <a:bodyPr/>
        <a:lstStyle/>
        <a:p>
          <a:r>
            <a:rPr lang="pt-BR" dirty="0"/>
            <a:t>Setor Político</a:t>
          </a:r>
        </a:p>
      </dgm:t>
    </dgm:pt>
    <dgm:pt modelId="{9F95EA92-8345-4051-8EB1-8475200951CA}" type="parTrans" cxnId="{F6BE01AD-84F5-45F3-B88F-37D2754C5BF0}">
      <dgm:prSet/>
      <dgm:spPr/>
      <dgm:t>
        <a:bodyPr/>
        <a:lstStyle/>
        <a:p>
          <a:endParaRPr lang="pt-BR"/>
        </a:p>
      </dgm:t>
    </dgm:pt>
    <dgm:pt modelId="{8362789D-1AA8-49B4-8632-27423809512C}" type="sibTrans" cxnId="{F6BE01AD-84F5-45F3-B88F-37D2754C5BF0}">
      <dgm:prSet/>
      <dgm:spPr/>
      <dgm:t>
        <a:bodyPr/>
        <a:lstStyle/>
        <a:p>
          <a:endParaRPr lang="pt-BR"/>
        </a:p>
      </dgm:t>
    </dgm:pt>
    <dgm:pt modelId="{F31B5EC6-7993-4A1A-AD90-3F2BF7E8F0AC}">
      <dgm:prSet phldrT="[Texto]"/>
      <dgm:spPr/>
      <dgm:t>
        <a:bodyPr/>
        <a:lstStyle/>
        <a:p>
          <a:r>
            <a:rPr lang="pt-BR" dirty="0"/>
            <a:t>Poder absoluto dos reis</a:t>
          </a:r>
        </a:p>
      </dgm:t>
    </dgm:pt>
    <dgm:pt modelId="{B651B09D-FDA0-41A5-9846-F073602960A6}" type="parTrans" cxnId="{CFD301F8-9671-443B-8C7E-31F024B6ABE1}">
      <dgm:prSet/>
      <dgm:spPr/>
      <dgm:t>
        <a:bodyPr/>
        <a:lstStyle/>
        <a:p>
          <a:endParaRPr lang="pt-BR"/>
        </a:p>
      </dgm:t>
    </dgm:pt>
    <dgm:pt modelId="{5EE02175-CDA1-4980-913F-37B90EC25767}" type="sibTrans" cxnId="{CFD301F8-9671-443B-8C7E-31F024B6ABE1}">
      <dgm:prSet/>
      <dgm:spPr/>
      <dgm:t>
        <a:bodyPr/>
        <a:lstStyle/>
        <a:p>
          <a:endParaRPr lang="pt-BR"/>
        </a:p>
      </dgm:t>
    </dgm:pt>
    <dgm:pt modelId="{C0748271-B2E5-4EAB-AD9F-E0EFAAD3D36F}">
      <dgm:prSet phldrT="[Texto]" phldr="1"/>
      <dgm:spPr/>
      <dgm:t>
        <a:bodyPr/>
        <a:lstStyle/>
        <a:p>
          <a:endParaRPr lang="pt-BR"/>
        </a:p>
      </dgm:t>
    </dgm:pt>
    <dgm:pt modelId="{0FED2B29-AA47-4CBD-9B51-78E9D2B59EAC}" type="parTrans" cxnId="{9E4DCE68-56FB-4A9E-AA55-57FAD5A3E660}">
      <dgm:prSet/>
      <dgm:spPr/>
      <dgm:t>
        <a:bodyPr/>
        <a:lstStyle/>
        <a:p>
          <a:endParaRPr lang="pt-BR"/>
        </a:p>
      </dgm:t>
    </dgm:pt>
    <dgm:pt modelId="{C02B2F23-A0C5-4A52-AF4F-1723C7AE1BF6}" type="sibTrans" cxnId="{9E4DCE68-56FB-4A9E-AA55-57FAD5A3E660}">
      <dgm:prSet/>
      <dgm:spPr/>
      <dgm:t>
        <a:bodyPr/>
        <a:lstStyle/>
        <a:p>
          <a:endParaRPr lang="pt-BR"/>
        </a:p>
      </dgm:t>
    </dgm:pt>
    <dgm:pt modelId="{78F7AA1B-A129-4282-B1B6-EE960ACD2417}">
      <dgm:prSet phldrT="[Texto]"/>
      <dgm:spPr/>
      <dgm:t>
        <a:bodyPr/>
        <a:lstStyle/>
        <a:p>
          <a:r>
            <a:rPr lang="pt-BR" dirty="0"/>
            <a:t>Setor Social</a:t>
          </a:r>
        </a:p>
      </dgm:t>
    </dgm:pt>
    <dgm:pt modelId="{3AC01E5F-7449-44DF-92B5-BFAD7A5AD06C}" type="parTrans" cxnId="{E551DAB5-0179-41F8-A9EC-1828DE6660C1}">
      <dgm:prSet/>
      <dgm:spPr/>
      <dgm:t>
        <a:bodyPr/>
        <a:lstStyle/>
        <a:p>
          <a:endParaRPr lang="pt-BR"/>
        </a:p>
      </dgm:t>
    </dgm:pt>
    <dgm:pt modelId="{DC6AE2E1-6B6F-46E9-8D28-934A04DBD646}" type="sibTrans" cxnId="{E551DAB5-0179-41F8-A9EC-1828DE6660C1}">
      <dgm:prSet/>
      <dgm:spPr/>
      <dgm:t>
        <a:bodyPr/>
        <a:lstStyle/>
        <a:p>
          <a:endParaRPr lang="pt-BR"/>
        </a:p>
      </dgm:t>
    </dgm:pt>
    <dgm:pt modelId="{98509611-66C5-407E-BDD0-1EE6C9FAC9E8}">
      <dgm:prSet phldrT="[Texto]"/>
      <dgm:spPr/>
      <dgm:t>
        <a:bodyPr/>
        <a:lstStyle/>
        <a:p>
          <a:r>
            <a:rPr lang="pt-BR" dirty="0"/>
            <a:t>Divisão da sociedade em </a:t>
          </a:r>
          <a:r>
            <a:rPr lang="pt-BR" dirty="0" err="1"/>
            <a:t>estamentos</a:t>
          </a:r>
          <a:r>
            <a:rPr lang="pt-BR" dirty="0"/>
            <a:t>, onde se distinguiam ordens privilegiadas pelo nascimento e camadas desfavorecidas</a:t>
          </a:r>
        </a:p>
      </dgm:t>
    </dgm:pt>
    <dgm:pt modelId="{3DCB55E4-2EA8-4A1D-95C3-0CEC0FB77040}" type="parTrans" cxnId="{3869969B-7C38-4689-9A7C-C2B510ACC405}">
      <dgm:prSet/>
      <dgm:spPr/>
      <dgm:t>
        <a:bodyPr/>
        <a:lstStyle/>
        <a:p>
          <a:endParaRPr lang="pt-BR"/>
        </a:p>
      </dgm:t>
    </dgm:pt>
    <dgm:pt modelId="{B42A2983-2006-4FE7-880B-FBA3E4B0C2CC}" type="sibTrans" cxnId="{3869969B-7C38-4689-9A7C-C2B510ACC405}">
      <dgm:prSet/>
      <dgm:spPr/>
      <dgm:t>
        <a:bodyPr/>
        <a:lstStyle/>
        <a:p>
          <a:endParaRPr lang="pt-BR"/>
        </a:p>
      </dgm:t>
    </dgm:pt>
    <dgm:pt modelId="{8D3FF075-F449-44E8-8CC9-CE9BEFB73A72}">
      <dgm:prSet phldrT="[Texto]" phldr="1"/>
      <dgm:spPr/>
      <dgm:t>
        <a:bodyPr/>
        <a:lstStyle/>
        <a:p>
          <a:endParaRPr lang="pt-BR"/>
        </a:p>
      </dgm:t>
    </dgm:pt>
    <dgm:pt modelId="{D795DDA1-4D07-4CD6-92A2-CD590F08A06E}" type="parTrans" cxnId="{8B420100-495D-43E3-808C-3CCCDF705078}">
      <dgm:prSet/>
      <dgm:spPr/>
      <dgm:t>
        <a:bodyPr/>
        <a:lstStyle/>
        <a:p>
          <a:endParaRPr lang="pt-BR"/>
        </a:p>
      </dgm:t>
    </dgm:pt>
    <dgm:pt modelId="{4DCD35C7-7300-456F-AE7D-5FC1F1E60BEA}" type="sibTrans" cxnId="{8B420100-495D-43E3-808C-3CCCDF705078}">
      <dgm:prSet/>
      <dgm:spPr/>
      <dgm:t>
        <a:bodyPr/>
        <a:lstStyle/>
        <a:p>
          <a:endParaRPr lang="pt-BR"/>
        </a:p>
      </dgm:t>
    </dgm:pt>
    <dgm:pt modelId="{CECE1E95-DE08-4882-81A5-105091C75F29}">
      <dgm:prSet phldrT="[Texto]"/>
      <dgm:spPr/>
      <dgm:t>
        <a:bodyPr/>
        <a:lstStyle/>
        <a:p>
          <a:r>
            <a:rPr lang="pt-BR" dirty="0"/>
            <a:t>Setor Econômico</a:t>
          </a:r>
        </a:p>
      </dgm:t>
    </dgm:pt>
    <dgm:pt modelId="{B60E0857-2ABC-4951-BAAB-CEC8F139FB9C}" type="parTrans" cxnId="{AFAEBF57-759A-45F3-A9EA-3B94466910C4}">
      <dgm:prSet/>
      <dgm:spPr/>
      <dgm:t>
        <a:bodyPr/>
        <a:lstStyle/>
        <a:p>
          <a:endParaRPr lang="pt-BR"/>
        </a:p>
      </dgm:t>
    </dgm:pt>
    <dgm:pt modelId="{B0FEA0D4-4C6F-454B-9E93-2F10F4F81EB6}" type="sibTrans" cxnId="{AFAEBF57-759A-45F3-A9EA-3B94466910C4}">
      <dgm:prSet/>
      <dgm:spPr/>
      <dgm:t>
        <a:bodyPr/>
        <a:lstStyle/>
        <a:p>
          <a:endParaRPr lang="pt-BR"/>
        </a:p>
      </dgm:t>
    </dgm:pt>
    <dgm:pt modelId="{4C1D2672-EE28-4494-A699-6F63D616643E}">
      <dgm:prSet phldrT="[Texto]"/>
      <dgm:spPr/>
      <dgm:t>
        <a:bodyPr/>
        <a:lstStyle/>
        <a:p>
          <a:r>
            <a:rPr lang="pt-BR" dirty="0"/>
            <a:t>Coexistência de relações  feudais e relações capitalistas, ora em harmonia, ora em conflito.</a:t>
          </a:r>
        </a:p>
      </dgm:t>
    </dgm:pt>
    <dgm:pt modelId="{1ADA6DC0-3FB5-4144-98F2-C4EFF894007B}" type="parTrans" cxnId="{3D7D86CB-2971-46DB-8DB7-CB494522717B}">
      <dgm:prSet/>
      <dgm:spPr/>
      <dgm:t>
        <a:bodyPr/>
        <a:lstStyle/>
        <a:p>
          <a:endParaRPr lang="pt-BR"/>
        </a:p>
      </dgm:t>
    </dgm:pt>
    <dgm:pt modelId="{A7191CF3-F535-418D-B43B-E4A3669F8124}" type="sibTrans" cxnId="{3D7D86CB-2971-46DB-8DB7-CB494522717B}">
      <dgm:prSet/>
      <dgm:spPr/>
      <dgm:t>
        <a:bodyPr/>
        <a:lstStyle/>
        <a:p>
          <a:endParaRPr lang="pt-BR"/>
        </a:p>
      </dgm:t>
    </dgm:pt>
    <dgm:pt modelId="{D184B0E0-C847-4CB9-8538-8B7D566F1452}">
      <dgm:prSet phldrT="[Texto]"/>
      <dgm:spPr/>
      <dgm:t>
        <a:bodyPr/>
        <a:lstStyle/>
        <a:p>
          <a:endParaRPr lang="pt-BR" dirty="0"/>
        </a:p>
      </dgm:t>
    </dgm:pt>
    <dgm:pt modelId="{A93B9328-0874-4FE6-8686-41AA802B4517}" type="parTrans" cxnId="{C2170000-EBED-4813-9FB6-106B57605C9D}">
      <dgm:prSet/>
      <dgm:spPr/>
      <dgm:t>
        <a:bodyPr/>
        <a:lstStyle/>
        <a:p>
          <a:endParaRPr lang="pt-BR"/>
        </a:p>
      </dgm:t>
    </dgm:pt>
    <dgm:pt modelId="{BFCD4C42-9F57-4CE7-A29F-2D2052C1B242}" type="sibTrans" cxnId="{C2170000-EBED-4813-9FB6-106B57605C9D}">
      <dgm:prSet/>
      <dgm:spPr/>
      <dgm:t>
        <a:bodyPr/>
        <a:lstStyle/>
        <a:p>
          <a:endParaRPr lang="pt-BR"/>
        </a:p>
      </dgm:t>
    </dgm:pt>
    <dgm:pt modelId="{7253C8EC-1498-44F1-9BFF-018C1359786E}">
      <dgm:prSet/>
      <dgm:spPr/>
      <dgm:t>
        <a:bodyPr/>
        <a:lstStyle/>
        <a:p>
          <a:r>
            <a:rPr lang="pt-BR" dirty="0"/>
            <a:t>Setor Cultural</a:t>
          </a:r>
        </a:p>
      </dgm:t>
    </dgm:pt>
    <dgm:pt modelId="{A7C6E08B-BDC1-436E-BB45-A3040B997C2E}" type="parTrans" cxnId="{987E2499-B607-4280-934D-64AC0A5DFE65}">
      <dgm:prSet/>
      <dgm:spPr/>
      <dgm:t>
        <a:bodyPr/>
        <a:lstStyle/>
        <a:p>
          <a:endParaRPr lang="pt-BR"/>
        </a:p>
      </dgm:t>
    </dgm:pt>
    <dgm:pt modelId="{6B259813-20C4-47B5-B9C1-DD1BBAC95E0B}" type="sibTrans" cxnId="{987E2499-B607-4280-934D-64AC0A5DFE65}">
      <dgm:prSet/>
      <dgm:spPr/>
      <dgm:t>
        <a:bodyPr/>
        <a:lstStyle/>
        <a:p>
          <a:endParaRPr lang="pt-BR"/>
        </a:p>
      </dgm:t>
    </dgm:pt>
    <dgm:pt modelId="{E1207D14-942C-48B3-85D1-02C3364DB6C7}">
      <dgm:prSet/>
      <dgm:spPr/>
      <dgm:t>
        <a:bodyPr/>
        <a:lstStyle/>
        <a:p>
          <a:r>
            <a:rPr lang="pt-BR" dirty="0"/>
            <a:t>A intolerância religiosa e filosófica. O estado e a igreja intervinham na vida das pessoas não permitindo a liberdade de religião ou convicção filosófica e política.</a:t>
          </a:r>
        </a:p>
      </dgm:t>
    </dgm:pt>
    <dgm:pt modelId="{5591FCD0-C8F5-4948-B634-751A6EA7FB5A}" type="parTrans" cxnId="{971F1BC7-334B-42F1-8D27-C6E27782267D}">
      <dgm:prSet/>
      <dgm:spPr/>
      <dgm:t>
        <a:bodyPr/>
        <a:lstStyle/>
        <a:p>
          <a:endParaRPr lang="pt-BR"/>
        </a:p>
      </dgm:t>
    </dgm:pt>
    <dgm:pt modelId="{AC669F4C-3500-47C9-9263-6EE04FABD974}" type="sibTrans" cxnId="{971F1BC7-334B-42F1-8D27-C6E27782267D}">
      <dgm:prSet/>
      <dgm:spPr/>
      <dgm:t>
        <a:bodyPr/>
        <a:lstStyle/>
        <a:p>
          <a:endParaRPr lang="pt-BR"/>
        </a:p>
      </dgm:t>
    </dgm:pt>
    <dgm:pt modelId="{D633B79A-1945-4CD4-AB46-72EA934C6FFB}" type="pres">
      <dgm:prSet presAssocID="{43818BBC-57D1-430D-992E-BAAD944EB47F}" presName="linearFlow" presStyleCnt="0">
        <dgm:presLayoutVars>
          <dgm:dir/>
          <dgm:animLvl val="lvl"/>
          <dgm:resizeHandles/>
        </dgm:presLayoutVars>
      </dgm:prSet>
      <dgm:spPr/>
    </dgm:pt>
    <dgm:pt modelId="{60E255BE-A84D-44C3-AF08-10BD07E7D5A6}" type="pres">
      <dgm:prSet presAssocID="{B70D0EE2-79FE-4369-AB85-30238F8840D8}" presName="compositeNode" presStyleCnt="0">
        <dgm:presLayoutVars>
          <dgm:bulletEnabled val="1"/>
        </dgm:presLayoutVars>
      </dgm:prSet>
      <dgm:spPr/>
    </dgm:pt>
    <dgm:pt modelId="{B618F649-7274-41E6-97C4-CF6B3408630E}" type="pres">
      <dgm:prSet presAssocID="{B70D0EE2-79FE-4369-AB85-30238F8840D8}" presName="imag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AFFED4-01EE-41B7-B469-3C28D8106FE3}" type="pres">
      <dgm:prSet presAssocID="{B70D0EE2-79FE-4369-AB85-30238F8840D8}" presName="childNode" presStyleLbl="node1" presStyleIdx="0" presStyleCnt="4">
        <dgm:presLayoutVars>
          <dgm:bulletEnabled val="1"/>
        </dgm:presLayoutVars>
      </dgm:prSet>
      <dgm:spPr/>
    </dgm:pt>
    <dgm:pt modelId="{AA5DCD84-05C6-4CB3-BEB1-CC8327D9D326}" type="pres">
      <dgm:prSet presAssocID="{B70D0EE2-79FE-4369-AB85-30238F8840D8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C39150EA-C749-421D-8720-6BA2DC1DA43B}" type="pres">
      <dgm:prSet presAssocID="{10A270BA-9045-4823-B004-439883713233}" presName="sibTrans" presStyleCnt="0"/>
      <dgm:spPr/>
    </dgm:pt>
    <dgm:pt modelId="{12290730-7A8D-4038-89F0-DC9B63714146}" type="pres">
      <dgm:prSet presAssocID="{C0748271-B2E5-4EAB-AD9F-E0EFAAD3D36F}" presName="compositeNode" presStyleCnt="0">
        <dgm:presLayoutVars>
          <dgm:bulletEnabled val="1"/>
        </dgm:presLayoutVars>
      </dgm:prSet>
      <dgm:spPr/>
    </dgm:pt>
    <dgm:pt modelId="{BAE57A88-536D-4A0D-9DEC-BA49548D5F72}" type="pres">
      <dgm:prSet presAssocID="{C0748271-B2E5-4EAB-AD9F-E0EFAAD3D36F}" presName="imag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F9C2B0-78DF-430B-891F-610129DB2D86}" type="pres">
      <dgm:prSet presAssocID="{C0748271-B2E5-4EAB-AD9F-E0EFAAD3D36F}" presName="childNode" presStyleLbl="node1" presStyleIdx="1" presStyleCnt="4">
        <dgm:presLayoutVars>
          <dgm:bulletEnabled val="1"/>
        </dgm:presLayoutVars>
      </dgm:prSet>
      <dgm:spPr/>
    </dgm:pt>
    <dgm:pt modelId="{01FE86AB-E9CF-4E31-BEBC-7094F7E8F16A}" type="pres">
      <dgm:prSet presAssocID="{C0748271-B2E5-4EAB-AD9F-E0EFAAD3D36F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A52E6BD6-C0F2-45F4-893A-499D6C179923}" type="pres">
      <dgm:prSet presAssocID="{C02B2F23-A0C5-4A52-AF4F-1723C7AE1BF6}" presName="sibTrans" presStyleCnt="0"/>
      <dgm:spPr/>
    </dgm:pt>
    <dgm:pt modelId="{9B3CB547-2FA3-46CE-AA4A-C74229ECE6BE}" type="pres">
      <dgm:prSet presAssocID="{8D3FF075-F449-44E8-8CC9-CE9BEFB73A72}" presName="compositeNode" presStyleCnt="0">
        <dgm:presLayoutVars>
          <dgm:bulletEnabled val="1"/>
        </dgm:presLayoutVars>
      </dgm:prSet>
      <dgm:spPr/>
    </dgm:pt>
    <dgm:pt modelId="{8C7532B9-CDF6-4401-A869-3A0E229EA55A}" type="pres">
      <dgm:prSet presAssocID="{8D3FF075-F449-44E8-8CC9-CE9BEFB73A72}" presName="imag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E8DE3A2-E612-48D7-9743-8C3C3AEFD151}" type="pres">
      <dgm:prSet presAssocID="{8D3FF075-F449-44E8-8CC9-CE9BEFB73A72}" presName="childNode" presStyleLbl="node1" presStyleIdx="2" presStyleCnt="4">
        <dgm:presLayoutVars>
          <dgm:bulletEnabled val="1"/>
        </dgm:presLayoutVars>
      </dgm:prSet>
      <dgm:spPr/>
    </dgm:pt>
    <dgm:pt modelId="{F1BA79DF-AF01-45F1-88FE-09F8362E607F}" type="pres">
      <dgm:prSet presAssocID="{8D3FF075-F449-44E8-8CC9-CE9BEFB73A72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911BCC29-6E7E-45DE-A839-D02ADCCA4AAE}" type="pres">
      <dgm:prSet presAssocID="{4DCD35C7-7300-456F-AE7D-5FC1F1E60BEA}" presName="sibTrans" presStyleCnt="0"/>
      <dgm:spPr/>
    </dgm:pt>
    <dgm:pt modelId="{204632F7-C69F-4694-8B5A-796E12007BB8}" type="pres">
      <dgm:prSet presAssocID="{D184B0E0-C847-4CB9-8538-8B7D566F1452}" presName="compositeNode" presStyleCnt="0">
        <dgm:presLayoutVars>
          <dgm:bulletEnabled val="1"/>
        </dgm:presLayoutVars>
      </dgm:prSet>
      <dgm:spPr/>
    </dgm:pt>
    <dgm:pt modelId="{BF8B67E9-D3EA-403E-99C6-C9E39EBD4E64}" type="pres">
      <dgm:prSet presAssocID="{D184B0E0-C847-4CB9-8538-8B7D566F1452}" presName="imag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056979A-9369-42E1-8417-91C9A914E749}" type="pres">
      <dgm:prSet presAssocID="{D184B0E0-C847-4CB9-8538-8B7D566F1452}" presName="childNode" presStyleLbl="node1" presStyleIdx="3" presStyleCnt="4">
        <dgm:presLayoutVars>
          <dgm:bulletEnabled val="1"/>
        </dgm:presLayoutVars>
      </dgm:prSet>
      <dgm:spPr/>
    </dgm:pt>
    <dgm:pt modelId="{A7B1BC47-E231-460A-85B4-1D52C61D8ED7}" type="pres">
      <dgm:prSet presAssocID="{D184B0E0-C847-4CB9-8538-8B7D566F1452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C2170000-EBED-4813-9FB6-106B57605C9D}" srcId="{43818BBC-57D1-430D-992E-BAAD944EB47F}" destId="{D184B0E0-C847-4CB9-8538-8B7D566F1452}" srcOrd="3" destOrd="0" parTransId="{A93B9328-0874-4FE6-8686-41AA802B4517}" sibTransId="{BFCD4C42-9F57-4CE7-A29F-2D2052C1B242}"/>
    <dgm:cxn modelId="{8B420100-495D-43E3-808C-3CCCDF705078}" srcId="{43818BBC-57D1-430D-992E-BAAD944EB47F}" destId="{8D3FF075-F449-44E8-8CC9-CE9BEFB73A72}" srcOrd="2" destOrd="0" parTransId="{D795DDA1-4D07-4CD6-92A2-CD590F08A06E}" sibTransId="{4DCD35C7-7300-456F-AE7D-5FC1F1E60BEA}"/>
    <dgm:cxn modelId="{14EE2B28-4C3F-41B4-9B71-803CD3A3C0BB}" srcId="{43818BBC-57D1-430D-992E-BAAD944EB47F}" destId="{B70D0EE2-79FE-4369-AB85-30238F8840D8}" srcOrd="0" destOrd="0" parTransId="{10827E00-348A-4A7B-921C-C68BEEAEB340}" sibTransId="{10A270BA-9045-4823-B004-439883713233}"/>
    <dgm:cxn modelId="{B0DD2D2B-1250-4BF8-869E-F497480BA8F3}" type="presOf" srcId="{F31B5EC6-7993-4A1A-AD90-3F2BF7E8F0AC}" destId="{CEAFFED4-01EE-41B7-B469-3C28D8106FE3}" srcOrd="0" destOrd="1" presId="urn:microsoft.com/office/officeart/2005/8/layout/hList2#1"/>
    <dgm:cxn modelId="{07A9E433-1184-47C9-AB1D-48C8E13F442E}" type="presOf" srcId="{78F7AA1B-A129-4282-B1B6-EE960ACD2417}" destId="{5EF9C2B0-78DF-430B-891F-610129DB2D86}" srcOrd="0" destOrd="0" presId="urn:microsoft.com/office/officeart/2005/8/layout/hList2#1"/>
    <dgm:cxn modelId="{8017B037-B57D-493D-AF96-6C2A928A9922}" type="presOf" srcId="{43818BBC-57D1-430D-992E-BAAD944EB47F}" destId="{D633B79A-1945-4CD4-AB46-72EA934C6FFB}" srcOrd="0" destOrd="0" presId="urn:microsoft.com/office/officeart/2005/8/layout/hList2#1"/>
    <dgm:cxn modelId="{9E4DCE68-56FB-4A9E-AA55-57FAD5A3E660}" srcId="{43818BBC-57D1-430D-992E-BAAD944EB47F}" destId="{C0748271-B2E5-4EAB-AD9F-E0EFAAD3D36F}" srcOrd="1" destOrd="0" parTransId="{0FED2B29-AA47-4CBD-9B51-78E9D2B59EAC}" sibTransId="{C02B2F23-A0C5-4A52-AF4F-1723C7AE1BF6}"/>
    <dgm:cxn modelId="{0453B14F-D17F-4877-B012-C846438C9E64}" type="presOf" srcId="{B70D0EE2-79FE-4369-AB85-30238F8840D8}" destId="{AA5DCD84-05C6-4CB3-BEB1-CC8327D9D326}" srcOrd="0" destOrd="0" presId="urn:microsoft.com/office/officeart/2005/8/layout/hList2#1"/>
    <dgm:cxn modelId="{AFAEBF57-759A-45F3-A9EA-3B94466910C4}" srcId="{8D3FF075-F449-44E8-8CC9-CE9BEFB73A72}" destId="{CECE1E95-DE08-4882-81A5-105091C75F29}" srcOrd="0" destOrd="0" parTransId="{B60E0857-2ABC-4951-BAAB-CEC8F139FB9C}" sibTransId="{B0FEA0D4-4C6F-454B-9E93-2F10F4F81EB6}"/>
    <dgm:cxn modelId="{C4932D7A-8F4E-49B9-97D3-F2BD573CECFA}" type="presOf" srcId="{7253C8EC-1498-44F1-9BFF-018C1359786E}" destId="{F056979A-9369-42E1-8417-91C9A914E749}" srcOrd="0" destOrd="0" presId="urn:microsoft.com/office/officeart/2005/8/layout/hList2#1"/>
    <dgm:cxn modelId="{9E465898-F016-4A46-9E11-BD1707EED671}" type="presOf" srcId="{CECE1E95-DE08-4882-81A5-105091C75F29}" destId="{BE8DE3A2-E612-48D7-9743-8C3C3AEFD151}" srcOrd="0" destOrd="0" presId="urn:microsoft.com/office/officeart/2005/8/layout/hList2#1"/>
    <dgm:cxn modelId="{762C8598-295E-4A4C-8E8B-6809769D9417}" type="presOf" srcId="{D184B0E0-C847-4CB9-8538-8B7D566F1452}" destId="{A7B1BC47-E231-460A-85B4-1D52C61D8ED7}" srcOrd="0" destOrd="0" presId="urn:microsoft.com/office/officeart/2005/8/layout/hList2#1"/>
    <dgm:cxn modelId="{987E2499-B607-4280-934D-64AC0A5DFE65}" srcId="{D184B0E0-C847-4CB9-8538-8B7D566F1452}" destId="{7253C8EC-1498-44F1-9BFF-018C1359786E}" srcOrd="0" destOrd="0" parTransId="{A7C6E08B-BDC1-436E-BB45-A3040B997C2E}" sibTransId="{6B259813-20C4-47B5-B9C1-DD1BBAC95E0B}"/>
    <dgm:cxn modelId="{3869969B-7C38-4689-9A7C-C2B510ACC405}" srcId="{C0748271-B2E5-4EAB-AD9F-E0EFAAD3D36F}" destId="{98509611-66C5-407E-BDD0-1EE6C9FAC9E8}" srcOrd="1" destOrd="0" parTransId="{3DCB55E4-2EA8-4A1D-95C3-0CEC0FB77040}" sibTransId="{B42A2983-2006-4FE7-880B-FBA3E4B0C2CC}"/>
    <dgm:cxn modelId="{532DBEAC-6840-47C5-8D66-606041B63E1E}" type="presOf" srcId="{E1207D14-942C-48B3-85D1-02C3364DB6C7}" destId="{F056979A-9369-42E1-8417-91C9A914E749}" srcOrd="0" destOrd="1" presId="urn:microsoft.com/office/officeart/2005/8/layout/hList2#1"/>
    <dgm:cxn modelId="{F6BE01AD-84F5-45F3-B88F-37D2754C5BF0}" srcId="{B70D0EE2-79FE-4369-AB85-30238F8840D8}" destId="{B835209D-FA79-4846-9DEB-5C032AB9FCA6}" srcOrd="0" destOrd="0" parTransId="{9F95EA92-8345-4051-8EB1-8475200951CA}" sibTransId="{8362789D-1AA8-49B4-8632-27423809512C}"/>
    <dgm:cxn modelId="{FAE03FAF-85FC-480D-817A-9E6A5AE5FC3A}" type="presOf" srcId="{C0748271-B2E5-4EAB-AD9F-E0EFAAD3D36F}" destId="{01FE86AB-E9CF-4E31-BEBC-7094F7E8F16A}" srcOrd="0" destOrd="0" presId="urn:microsoft.com/office/officeart/2005/8/layout/hList2#1"/>
    <dgm:cxn modelId="{E551DAB5-0179-41F8-A9EC-1828DE6660C1}" srcId="{C0748271-B2E5-4EAB-AD9F-E0EFAAD3D36F}" destId="{78F7AA1B-A129-4282-B1B6-EE960ACD2417}" srcOrd="0" destOrd="0" parTransId="{3AC01E5F-7449-44DF-92B5-BFAD7A5AD06C}" sibTransId="{DC6AE2E1-6B6F-46E9-8D28-934A04DBD646}"/>
    <dgm:cxn modelId="{971F1BC7-334B-42F1-8D27-C6E27782267D}" srcId="{D184B0E0-C847-4CB9-8538-8B7D566F1452}" destId="{E1207D14-942C-48B3-85D1-02C3364DB6C7}" srcOrd="1" destOrd="0" parTransId="{5591FCD0-C8F5-4948-B634-751A6EA7FB5A}" sibTransId="{AC669F4C-3500-47C9-9263-6EE04FABD974}"/>
    <dgm:cxn modelId="{3D7D86CB-2971-46DB-8DB7-CB494522717B}" srcId="{8D3FF075-F449-44E8-8CC9-CE9BEFB73A72}" destId="{4C1D2672-EE28-4494-A699-6F63D616643E}" srcOrd="1" destOrd="0" parTransId="{1ADA6DC0-3FB5-4144-98F2-C4EFF894007B}" sibTransId="{A7191CF3-F535-418D-B43B-E4A3669F8124}"/>
    <dgm:cxn modelId="{F0FE3BCF-E2E9-4C8A-A883-22E8A094BB9D}" type="presOf" srcId="{8D3FF075-F449-44E8-8CC9-CE9BEFB73A72}" destId="{F1BA79DF-AF01-45F1-88FE-09F8362E607F}" srcOrd="0" destOrd="0" presId="urn:microsoft.com/office/officeart/2005/8/layout/hList2#1"/>
    <dgm:cxn modelId="{9518CCDD-D577-4B8D-BE45-E52A78C96966}" type="presOf" srcId="{4C1D2672-EE28-4494-A699-6F63D616643E}" destId="{BE8DE3A2-E612-48D7-9743-8C3C3AEFD151}" srcOrd="0" destOrd="1" presId="urn:microsoft.com/office/officeart/2005/8/layout/hList2#1"/>
    <dgm:cxn modelId="{5F737CF2-E481-4317-896E-9C2B8D5E0D1C}" type="presOf" srcId="{B835209D-FA79-4846-9DEB-5C032AB9FCA6}" destId="{CEAFFED4-01EE-41B7-B469-3C28D8106FE3}" srcOrd="0" destOrd="0" presId="urn:microsoft.com/office/officeart/2005/8/layout/hList2#1"/>
    <dgm:cxn modelId="{74B9E8F6-63B3-4801-BB2B-5627D8A49F5B}" type="presOf" srcId="{98509611-66C5-407E-BDD0-1EE6C9FAC9E8}" destId="{5EF9C2B0-78DF-430B-891F-610129DB2D86}" srcOrd="0" destOrd="1" presId="urn:microsoft.com/office/officeart/2005/8/layout/hList2#1"/>
    <dgm:cxn modelId="{CFD301F8-9671-443B-8C7E-31F024B6ABE1}" srcId="{B70D0EE2-79FE-4369-AB85-30238F8840D8}" destId="{F31B5EC6-7993-4A1A-AD90-3F2BF7E8F0AC}" srcOrd="1" destOrd="0" parTransId="{B651B09D-FDA0-41A5-9846-F073602960A6}" sibTransId="{5EE02175-CDA1-4980-913F-37B90EC25767}"/>
    <dgm:cxn modelId="{449E6E8B-8381-4D53-AA09-68543D75B7ED}" type="presParOf" srcId="{D633B79A-1945-4CD4-AB46-72EA934C6FFB}" destId="{60E255BE-A84D-44C3-AF08-10BD07E7D5A6}" srcOrd="0" destOrd="0" presId="urn:microsoft.com/office/officeart/2005/8/layout/hList2#1"/>
    <dgm:cxn modelId="{AB1F68F4-D3BF-4CFF-BFEB-F5E3C051722B}" type="presParOf" srcId="{60E255BE-A84D-44C3-AF08-10BD07E7D5A6}" destId="{B618F649-7274-41E6-97C4-CF6B3408630E}" srcOrd="0" destOrd="0" presId="urn:microsoft.com/office/officeart/2005/8/layout/hList2#1"/>
    <dgm:cxn modelId="{B69CC83B-70E3-44B2-8B59-F455C74B357A}" type="presParOf" srcId="{60E255BE-A84D-44C3-AF08-10BD07E7D5A6}" destId="{CEAFFED4-01EE-41B7-B469-3C28D8106FE3}" srcOrd="1" destOrd="0" presId="urn:microsoft.com/office/officeart/2005/8/layout/hList2#1"/>
    <dgm:cxn modelId="{AFC9CAB2-503A-4861-834F-0B0C52802990}" type="presParOf" srcId="{60E255BE-A84D-44C3-AF08-10BD07E7D5A6}" destId="{AA5DCD84-05C6-4CB3-BEB1-CC8327D9D326}" srcOrd="2" destOrd="0" presId="urn:microsoft.com/office/officeart/2005/8/layout/hList2#1"/>
    <dgm:cxn modelId="{58CE6233-5FE9-42EE-BD5B-6735C359A20B}" type="presParOf" srcId="{D633B79A-1945-4CD4-AB46-72EA934C6FFB}" destId="{C39150EA-C749-421D-8720-6BA2DC1DA43B}" srcOrd="1" destOrd="0" presId="urn:microsoft.com/office/officeart/2005/8/layout/hList2#1"/>
    <dgm:cxn modelId="{FB5F430C-24CB-492B-B683-55B883D70233}" type="presParOf" srcId="{D633B79A-1945-4CD4-AB46-72EA934C6FFB}" destId="{12290730-7A8D-4038-89F0-DC9B63714146}" srcOrd="2" destOrd="0" presId="urn:microsoft.com/office/officeart/2005/8/layout/hList2#1"/>
    <dgm:cxn modelId="{4607459A-82AC-4B40-8140-DA32275C92F4}" type="presParOf" srcId="{12290730-7A8D-4038-89F0-DC9B63714146}" destId="{BAE57A88-536D-4A0D-9DEC-BA49548D5F72}" srcOrd="0" destOrd="0" presId="urn:microsoft.com/office/officeart/2005/8/layout/hList2#1"/>
    <dgm:cxn modelId="{C399FC15-E5EC-4244-80AE-EDF94356A516}" type="presParOf" srcId="{12290730-7A8D-4038-89F0-DC9B63714146}" destId="{5EF9C2B0-78DF-430B-891F-610129DB2D86}" srcOrd="1" destOrd="0" presId="urn:microsoft.com/office/officeart/2005/8/layout/hList2#1"/>
    <dgm:cxn modelId="{B39FA76F-F011-4578-B928-2343DB1F451A}" type="presParOf" srcId="{12290730-7A8D-4038-89F0-DC9B63714146}" destId="{01FE86AB-E9CF-4E31-BEBC-7094F7E8F16A}" srcOrd="2" destOrd="0" presId="urn:microsoft.com/office/officeart/2005/8/layout/hList2#1"/>
    <dgm:cxn modelId="{A993270D-C03B-4892-8618-47D81B58F9B2}" type="presParOf" srcId="{D633B79A-1945-4CD4-AB46-72EA934C6FFB}" destId="{A52E6BD6-C0F2-45F4-893A-499D6C179923}" srcOrd="3" destOrd="0" presId="urn:microsoft.com/office/officeart/2005/8/layout/hList2#1"/>
    <dgm:cxn modelId="{C665C321-5D14-4D19-A56C-DB23CBA0F921}" type="presParOf" srcId="{D633B79A-1945-4CD4-AB46-72EA934C6FFB}" destId="{9B3CB547-2FA3-46CE-AA4A-C74229ECE6BE}" srcOrd="4" destOrd="0" presId="urn:microsoft.com/office/officeart/2005/8/layout/hList2#1"/>
    <dgm:cxn modelId="{CB63C3F9-382F-4442-8614-72D381AE3DDC}" type="presParOf" srcId="{9B3CB547-2FA3-46CE-AA4A-C74229ECE6BE}" destId="{8C7532B9-CDF6-4401-A869-3A0E229EA55A}" srcOrd="0" destOrd="0" presId="urn:microsoft.com/office/officeart/2005/8/layout/hList2#1"/>
    <dgm:cxn modelId="{3A11B68B-AF0D-426E-AAA0-B089BCF944AF}" type="presParOf" srcId="{9B3CB547-2FA3-46CE-AA4A-C74229ECE6BE}" destId="{BE8DE3A2-E612-48D7-9743-8C3C3AEFD151}" srcOrd="1" destOrd="0" presId="urn:microsoft.com/office/officeart/2005/8/layout/hList2#1"/>
    <dgm:cxn modelId="{5A81A7F9-5CF8-40B3-80D1-FE2B042AD63D}" type="presParOf" srcId="{9B3CB547-2FA3-46CE-AA4A-C74229ECE6BE}" destId="{F1BA79DF-AF01-45F1-88FE-09F8362E607F}" srcOrd="2" destOrd="0" presId="urn:microsoft.com/office/officeart/2005/8/layout/hList2#1"/>
    <dgm:cxn modelId="{AE4DE0A0-A90C-4FA4-80F0-AE527DBFC21B}" type="presParOf" srcId="{D633B79A-1945-4CD4-AB46-72EA934C6FFB}" destId="{911BCC29-6E7E-45DE-A839-D02ADCCA4AAE}" srcOrd="5" destOrd="0" presId="urn:microsoft.com/office/officeart/2005/8/layout/hList2#1"/>
    <dgm:cxn modelId="{68546AF5-7E6E-41BE-B5BB-2AF681A168C9}" type="presParOf" srcId="{D633B79A-1945-4CD4-AB46-72EA934C6FFB}" destId="{204632F7-C69F-4694-8B5A-796E12007BB8}" srcOrd="6" destOrd="0" presId="urn:microsoft.com/office/officeart/2005/8/layout/hList2#1"/>
    <dgm:cxn modelId="{F0C2EE45-E783-4486-9946-A989B4B58E13}" type="presParOf" srcId="{204632F7-C69F-4694-8B5A-796E12007BB8}" destId="{BF8B67E9-D3EA-403E-99C6-C9E39EBD4E64}" srcOrd="0" destOrd="0" presId="urn:microsoft.com/office/officeart/2005/8/layout/hList2#1"/>
    <dgm:cxn modelId="{92E49B39-EBC6-4926-ADBD-76E1846829F0}" type="presParOf" srcId="{204632F7-C69F-4694-8B5A-796E12007BB8}" destId="{F056979A-9369-42E1-8417-91C9A914E749}" srcOrd="1" destOrd="0" presId="urn:microsoft.com/office/officeart/2005/8/layout/hList2#1"/>
    <dgm:cxn modelId="{08634CB4-179D-4C1F-A298-1A76FF13FADF}" type="presParOf" srcId="{204632F7-C69F-4694-8B5A-796E12007BB8}" destId="{A7B1BC47-E231-460A-85B4-1D52C61D8ED7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B479B-24FF-4C9C-AE0B-A47E75796E0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5A7FFA-A4A2-41C1-8BEA-04D65FC7E8E1}">
      <dgm:prSet/>
      <dgm:spPr/>
      <dgm:t>
        <a:bodyPr/>
        <a:lstStyle/>
        <a:p>
          <a:r>
            <a:rPr lang="pt-BR"/>
            <a:t>Ao criticar o Antigo Regime, a burguesia foi desenvolvendo sua própria ideologia, baseando –se no seguinte argumentos:</a:t>
          </a:r>
          <a:endParaRPr lang="en-US"/>
        </a:p>
      </dgm:t>
    </dgm:pt>
    <dgm:pt modelId="{F725A876-B581-4497-B732-DE5D2E3AACD2}" type="parTrans" cxnId="{9A635A77-3E24-4C7C-857B-F315D3A4CF48}">
      <dgm:prSet/>
      <dgm:spPr/>
      <dgm:t>
        <a:bodyPr/>
        <a:lstStyle/>
        <a:p>
          <a:endParaRPr lang="en-US"/>
        </a:p>
      </dgm:t>
    </dgm:pt>
    <dgm:pt modelId="{7D60D185-CF4D-4B1B-B9F7-FF55ADC4C6A8}" type="sibTrans" cxnId="{9A635A77-3E24-4C7C-857B-F315D3A4CF48}">
      <dgm:prSet/>
      <dgm:spPr/>
      <dgm:t>
        <a:bodyPr/>
        <a:lstStyle/>
        <a:p>
          <a:endParaRPr lang="en-US"/>
        </a:p>
      </dgm:t>
    </dgm:pt>
    <dgm:pt modelId="{DD491396-AD77-4F6E-8238-227DA9A0928F}">
      <dgm:prSet/>
      <dgm:spPr/>
      <dgm:t>
        <a:bodyPr/>
        <a:lstStyle/>
        <a:p>
          <a:r>
            <a:rPr lang="pt-BR"/>
            <a:t>- O Estado só é verdadeiramente poderoso se for rico:</a:t>
          </a:r>
          <a:endParaRPr lang="en-US"/>
        </a:p>
      </dgm:t>
    </dgm:pt>
    <dgm:pt modelId="{FCD32058-3FD7-4696-A282-8538FECA4B8A}" type="parTrans" cxnId="{235EC45C-A903-4682-96FC-D882DDDFDBF8}">
      <dgm:prSet/>
      <dgm:spPr/>
      <dgm:t>
        <a:bodyPr/>
        <a:lstStyle/>
        <a:p>
          <a:endParaRPr lang="en-US"/>
        </a:p>
      </dgm:t>
    </dgm:pt>
    <dgm:pt modelId="{852E3700-9A4C-43DE-BB64-4C3B2DDB7820}" type="sibTrans" cxnId="{235EC45C-A903-4682-96FC-D882DDDFDBF8}">
      <dgm:prSet/>
      <dgm:spPr/>
      <dgm:t>
        <a:bodyPr/>
        <a:lstStyle/>
        <a:p>
          <a:endParaRPr lang="en-US"/>
        </a:p>
      </dgm:t>
    </dgm:pt>
    <dgm:pt modelId="{C2FD0924-45A3-49FE-89DD-D1E29F0C058A}">
      <dgm:prSet/>
      <dgm:spPr/>
      <dgm:t>
        <a:bodyPr/>
        <a:lstStyle/>
        <a:p>
          <a:r>
            <a:rPr lang="pt-BR"/>
            <a:t>- Para Enriquecer, ele precisa expandir as atividades capitalistas;</a:t>
          </a:r>
          <a:endParaRPr lang="en-US"/>
        </a:p>
      </dgm:t>
    </dgm:pt>
    <dgm:pt modelId="{1D605374-D8A3-4AA0-92AA-A2050DC95232}" type="parTrans" cxnId="{F9E7075A-209E-4977-81CF-93C36311325B}">
      <dgm:prSet/>
      <dgm:spPr/>
      <dgm:t>
        <a:bodyPr/>
        <a:lstStyle/>
        <a:p>
          <a:endParaRPr lang="en-US"/>
        </a:p>
      </dgm:t>
    </dgm:pt>
    <dgm:pt modelId="{C7652534-71AA-4807-B050-8E6B573EBC61}" type="sibTrans" cxnId="{F9E7075A-209E-4977-81CF-93C36311325B}">
      <dgm:prSet/>
      <dgm:spPr/>
      <dgm:t>
        <a:bodyPr/>
        <a:lstStyle/>
        <a:p>
          <a:endParaRPr lang="en-US"/>
        </a:p>
      </dgm:t>
    </dgm:pt>
    <dgm:pt modelId="{85896154-28CF-47E6-BC81-AC2D371CE1D4}">
      <dgm:prSet/>
      <dgm:spPr/>
      <dgm:t>
        <a:bodyPr/>
        <a:lstStyle/>
        <a:p>
          <a:r>
            <a:rPr lang="pt-BR"/>
            <a:t>- Para expandir as atividades capitalistas é preciso dar liberdade e poder à burguesia.</a:t>
          </a:r>
          <a:endParaRPr lang="en-US"/>
        </a:p>
      </dgm:t>
    </dgm:pt>
    <dgm:pt modelId="{751C546B-D54D-4C1C-890B-40424A4674E6}" type="parTrans" cxnId="{F2D465E5-BA0D-4850-BDBE-56E5023049B8}">
      <dgm:prSet/>
      <dgm:spPr/>
      <dgm:t>
        <a:bodyPr/>
        <a:lstStyle/>
        <a:p>
          <a:endParaRPr lang="en-US"/>
        </a:p>
      </dgm:t>
    </dgm:pt>
    <dgm:pt modelId="{C8A79A59-6BBB-49CC-970F-FD47A84355E4}" type="sibTrans" cxnId="{F2D465E5-BA0D-4850-BDBE-56E5023049B8}">
      <dgm:prSet/>
      <dgm:spPr/>
      <dgm:t>
        <a:bodyPr/>
        <a:lstStyle/>
        <a:p>
          <a:endParaRPr lang="en-US"/>
        </a:p>
      </dgm:t>
    </dgm:pt>
    <dgm:pt modelId="{178ED7A8-BE41-433E-9FCC-A9E63DE3E17B}" type="pres">
      <dgm:prSet presAssocID="{DBBB479B-24FF-4C9C-AE0B-A47E75796E05}" presName="linear" presStyleCnt="0">
        <dgm:presLayoutVars>
          <dgm:animLvl val="lvl"/>
          <dgm:resizeHandles val="exact"/>
        </dgm:presLayoutVars>
      </dgm:prSet>
      <dgm:spPr/>
    </dgm:pt>
    <dgm:pt modelId="{70AB17C6-A609-42FE-BC8A-853C54B42C22}" type="pres">
      <dgm:prSet presAssocID="{A65A7FFA-A4A2-41C1-8BEA-04D65FC7E8E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8967EC3-7765-4EC3-A360-02E7BEF2A3A8}" type="pres">
      <dgm:prSet presAssocID="{7D60D185-CF4D-4B1B-B9F7-FF55ADC4C6A8}" presName="spacer" presStyleCnt="0"/>
      <dgm:spPr/>
    </dgm:pt>
    <dgm:pt modelId="{F23703FB-DF27-4AF1-9668-C38AE3347088}" type="pres">
      <dgm:prSet presAssocID="{DD491396-AD77-4F6E-8238-227DA9A0928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FCE4BE0-FA95-46E4-94EE-C90365A996BB}" type="pres">
      <dgm:prSet presAssocID="{852E3700-9A4C-43DE-BB64-4C3B2DDB7820}" presName="spacer" presStyleCnt="0"/>
      <dgm:spPr/>
    </dgm:pt>
    <dgm:pt modelId="{B9277F59-9C8E-4EFD-A33A-3C6756264F3F}" type="pres">
      <dgm:prSet presAssocID="{C2FD0924-45A3-49FE-89DD-D1E29F0C05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D22C0C-B838-4692-A436-2DE211CBBDAD}" type="pres">
      <dgm:prSet presAssocID="{C7652534-71AA-4807-B050-8E6B573EBC61}" presName="spacer" presStyleCnt="0"/>
      <dgm:spPr/>
    </dgm:pt>
    <dgm:pt modelId="{FDEE7762-9F6F-4770-A65E-D4D478C3DA71}" type="pres">
      <dgm:prSet presAssocID="{85896154-28CF-47E6-BC81-AC2D371CE1D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44F3B22-40BE-4DE0-B511-D096120D46AA}" type="presOf" srcId="{A65A7FFA-A4A2-41C1-8BEA-04D65FC7E8E1}" destId="{70AB17C6-A609-42FE-BC8A-853C54B42C22}" srcOrd="0" destOrd="0" presId="urn:microsoft.com/office/officeart/2005/8/layout/vList2"/>
    <dgm:cxn modelId="{84714936-9885-45D5-BC17-3F91EC451ABB}" type="presOf" srcId="{DBBB479B-24FF-4C9C-AE0B-A47E75796E05}" destId="{178ED7A8-BE41-433E-9FCC-A9E63DE3E17B}" srcOrd="0" destOrd="0" presId="urn:microsoft.com/office/officeart/2005/8/layout/vList2"/>
    <dgm:cxn modelId="{A6F4903E-8813-49F2-83AC-B70E000D714B}" type="presOf" srcId="{C2FD0924-45A3-49FE-89DD-D1E29F0C058A}" destId="{B9277F59-9C8E-4EFD-A33A-3C6756264F3F}" srcOrd="0" destOrd="0" presId="urn:microsoft.com/office/officeart/2005/8/layout/vList2"/>
    <dgm:cxn modelId="{235EC45C-A903-4682-96FC-D882DDDFDBF8}" srcId="{DBBB479B-24FF-4C9C-AE0B-A47E75796E05}" destId="{DD491396-AD77-4F6E-8238-227DA9A0928F}" srcOrd="1" destOrd="0" parTransId="{FCD32058-3FD7-4696-A282-8538FECA4B8A}" sibTransId="{852E3700-9A4C-43DE-BB64-4C3B2DDB7820}"/>
    <dgm:cxn modelId="{9A635A77-3E24-4C7C-857B-F315D3A4CF48}" srcId="{DBBB479B-24FF-4C9C-AE0B-A47E75796E05}" destId="{A65A7FFA-A4A2-41C1-8BEA-04D65FC7E8E1}" srcOrd="0" destOrd="0" parTransId="{F725A876-B581-4497-B732-DE5D2E3AACD2}" sibTransId="{7D60D185-CF4D-4B1B-B9F7-FF55ADC4C6A8}"/>
    <dgm:cxn modelId="{F9E7075A-209E-4977-81CF-93C36311325B}" srcId="{DBBB479B-24FF-4C9C-AE0B-A47E75796E05}" destId="{C2FD0924-45A3-49FE-89DD-D1E29F0C058A}" srcOrd="2" destOrd="0" parTransId="{1D605374-D8A3-4AA0-92AA-A2050DC95232}" sibTransId="{C7652534-71AA-4807-B050-8E6B573EBC61}"/>
    <dgm:cxn modelId="{E281AF5A-2A51-4F00-B66D-2F2E3F817792}" type="presOf" srcId="{85896154-28CF-47E6-BC81-AC2D371CE1D4}" destId="{FDEE7762-9F6F-4770-A65E-D4D478C3DA71}" srcOrd="0" destOrd="0" presId="urn:microsoft.com/office/officeart/2005/8/layout/vList2"/>
    <dgm:cxn modelId="{91926F90-8CF7-4788-AABA-6C2EF45150F9}" type="presOf" srcId="{DD491396-AD77-4F6E-8238-227DA9A0928F}" destId="{F23703FB-DF27-4AF1-9668-C38AE3347088}" srcOrd="0" destOrd="0" presId="urn:microsoft.com/office/officeart/2005/8/layout/vList2"/>
    <dgm:cxn modelId="{F2D465E5-BA0D-4850-BDBE-56E5023049B8}" srcId="{DBBB479B-24FF-4C9C-AE0B-A47E75796E05}" destId="{85896154-28CF-47E6-BC81-AC2D371CE1D4}" srcOrd="3" destOrd="0" parTransId="{751C546B-D54D-4C1C-890B-40424A4674E6}" sibTransId="{C8A79A59-6BBB-49CC-970F-FD47A84355E4}"/>
    <dgm:cxn modelId="{74D2A3E4-32B2-44AD-8811-62E730B76FCF}" type="presParOf" srcId="{178ED7A8-BE41-433E-9FCC-A9E63DE3E17B}" destId="{70AB17C6-A609-42FE-BC8A-853C54B42C22}" srcOrd="0" destOrd="0" presId="urn:microsoft.com/office/officeart/2005/8/layout/vList2"/>
    <dgm:cxn modelId="{43AF3B0A-0E65-47C7-8555-22C1772D7070}" type="presParOf" srcId="{178ED7A8-BE41-433E-9FCC-A9E63DE3E17B}" destId="{98967EC3-7765-4EC3-A360-02E7BEF2A3A8}" srcOrd="1" destOrd="0" presId="urn:microsoft.com/office/officeart/2005/8/layout/vList2"/>
    <dgm:cxn modelId="{CB380C97-7AB2-409D-88AA-C7C24F9F8A79}" type="presParOf" srcId="{178ED7A8-BE41-433E-9FCC-A9E63DE3E17B}" destId="{F23703FB-DF27-4AF1-9668-C38AE3347088}" srcOrd="2" destOrd="0" presId="urn:microsoft.com/office/officeart/2005/8/layout/vList2"/>
    <dgm:cxn modelId="{11606220-42E7-41B8-BE87-D7BC51764B82}" type="presParOf" srcId="{178ED7A8-BE41-433E-9FCC-A9E63DE3E17B}" destId="{5FCE4BE0-FA95-46E4-94EE-C90365A996BB}" srcOrd="3" destOrd="0" presId="urn:microsoft.com/office/officeart/2005/8/layout/vList2"/>
    <dgm:cxn modelId="{5F9D12E4-76C0-4565-9C73-E0D13321AC11}" type="presParOf" srcId="{178ED7A8-BE41-433E-9FCC-A9E63DE3E17B}" destId="{B9277F59-9C8E-4EFD-A33A-3C6756264F3F}" srcOrd="4" destOrd="0" presId="urn:microsoft.com/office/officeart/2005/8/layout/vList2"/>
    <dgm:cxn modelId="{9E325A91-1CE3-4242-BEE3-BE38732EEB36}" type="presParOf" srcId="{178ED7A8-BE41-433E-9FCC-A9E63DE3E17B}" destId="{F7D22C0C-B838-4692-A436-2DE211CBBDAD}" srcOrd="5" destOrd="0" presId="urn:microsoft.com/office/officeart/2005/8/layout/vList2"/>
    <dgm:cxn modelId="{1B05C166-392C-42D5-A9F1-A58D213D82F7}" type="presParOf" srcId="{178ED7A8-BE41-433E-9FCC-A9E63DE3E17B}" destId="{FDEE7762-9F6F-4770-A65E-D4D478C3DA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0FFE1-1CE0-4CAA-BD51-292189BF1C1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pt-BR"/>
        </a:p>
      </dgm:t>
    </dgm:pt>
    <dgm:pt modelId="{6AC71A4A-01BA-4689-89C5-4FE47948AF66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Igualdade</a:t>
          </a:r>
        </a:p>
      </dgm:t>
    </dgm:pt>
    <dgm:pt modelId="{0D76A19F-CA07-4E68-8E8E-F7DBA1528F28}" type="parTrans" cxnId="{903B712C-8502-41FD-92D0-A539EF2AF509}">
      <dgm:prSet/>
      <dgm:spPr/>
      <dgm:t>
        <a:bodyPr/>
        <a:lstStyle/>
        <a:p>
          <a:endParaRPr lang="pt-BR"/>
        </a:p>
      </dgm:t>
    </dgm:pt>
    <dgm:pt modelId="{7A5CFBFF-F321-4392-8975-700A3598EF3F}" type="sibTrans" cxnId="{903B712C-8502-41FD-92D0-A539EF2AF509}">
      <dgm:prSet/>
      <dgm:spPr/>
      <dgm:t>
        <a:bodyPr/>
        <a:lstStyle/>
        <a:p>
          <a:endParaRPr lang="pt-BR"/>
        </a:p>
      </dgm:t>
    </dgm:pt>
    <dgm:pt modelId="{34173F1E-5AAF-404E-BF70-0BB635AC7848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Tolerância religiosa ou filosófica</a:t>
          </a:r>
        </a:p>
      </dgm:t>
    </dgm:pt>
    <dgm:pt modelId="{2162D22F-69D5-4048-B407-C77B3B868820}" type="parTrans" cxnId="{9F15D10F-8C54-4C35-B88B-5CC51914A7F2}">
      <dgm:prSet/>
      <dgm:spPr/>
      <dgm:t>
        <a:bodyPr/>
        <a:lstStyle/>
        <a:p>
          <a:endParaRPr lang="pt-BR"/>
        </a:p>
      </dgm:t>
    </dgm:pt>
    <dgm:pt modelId="{7F53FE56-3A32-4EBA-92CF-5576D0761FD3}" type="sibTrans" cxnId="{9F15D10F-8C54-4C35-B88B-5CC51914A7F2}">
      <dgm:prSet/>
      <dgm:spPr/>
      <dgm:t>
        <a:bodyPr/>
        <a:lstStyle/>
        <a:p>
          <a:endParaRPr lang="pt-BR"/>
        </a:p>
      </dgm:t>
    </dgm:pt>
    <dgm:pt modelId="{99EDC2C6-09EF-4E96-8611-C6F452B7C1DB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Liberdade pessoal e social</a:t>
          </a:r>
        </a:p>
      </dgm:t>
    </dgm:pt>
    <dgm:pt modelId="{B9E36CAA-D9F7-4EEE-8D66-15ACA8FFB32F}" type="parTrans" cxnId="{B45D5C13-C218-4225-8FA5-8CC6605A67CF}">
      <dgm:prSet/>
      <dgm:spPr/>
      <dgm:t>
        <a:bodyPr/>
        <a:lstStyle/>
        <a:p>
          <a:endParaRPr lang="pt-BR"/>
        </a:p>
      </dgm:t>
    </dgm:pt>
    <dgm:pt modelId="{D740FCCE-7A35-41D6-AA43-49C04F22A57D}" type="sibTrans" cxnId="{B45D5C13-C218-4225-8FA5-8CC6605A67CF}">
      <dgm:prSet/>
      <dgm:spPr/>
      <dgm:t>
        <a:bodyPr/>
        <a:lstStyle/>
        <a:p>
          <a:endParaRPr lang="pt-BR"/>
        </a:p>
      </dgm:t>
    </dgm:pt>
    <dgm:pt modelId="{FE1692A4-DD45-4CDA-9BB1-C47A29A355B8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/>
            <a:t>Propriedade privada</a:t>
          </a:r>
        </a:p>
      </dgm:t>
    </dgm:pt>
    <dgm:pt modelId="{9D946575-08D4-4867-AB5E-C8FB645E7449}" type="parTrans" cxnId="{CECCF59D-5160-4F70-A64B-9AFC96B79582}">
      <dgm:prSet/>
      <dgm:spPr/>
      <dgm:t>
        <a:bodyPr/>
        <a:lstStyle/>
        <a:p>
          <a:endParaRPr lang="pt-BR"/>
        </a:p>
      </dgm:t>
    </dgm:pt>
    <dgm:pt modelId="{71DFF633-81DF-433B-B2D1-911DE183F731}" type="sibTrans" cxnId="{CECCF59D-5160-4F70-A64B-9AFC96B79582}">
      <dgm:prSet/>
      <dgm:spPr/>
      <dgm:t>
        <a:bodyPr/>
        <a:lstStyle/>
        <a:p>
          <a:endParaRPr lang="pt-BR"/>
        </a:p>
      </dgm:t>
    </dgm:pt>
    <dgm:pt modelId="{44E3A04B-4B20-4823-8072-3D5C7411B26A}" type="pres">
      <dgm:prSet presAssocID="{6920FFE1-1CE0-4CAA-BD51-292189BF1C11}" presName="root" presStyleCnt="0">
        <dgm:presLayoutVars>
          <dgm:dir/>
          <dgm:resizeHandles val="exact"/>
        </dgm:presLayoutVars>
      </dgm:prSet>
      <dgm:spPr/>
    </dgm:pt>
    <dgm:pt modelId="{2E14411E-936F-4C82-8E56-57E1C92A247D}" type="pres">
      <dgm:prSet presAssocID="{6AC71A4A-01BA-4689-89C5-4FE47948AF66}" presName="compNode" presStyleCnt="0"/>
      <dgm:spPr/>
    </dgm:pt>
    <dgm:pt modelId="{D3BFD830-0B12-4BF6-A51F-3C14DE2294F7}" type="pres">
      <dgm:prSet presAssocID="{6AC71A4A-01BA-4689-89C5-4FE47948AF66}" presName="iconBgRect" presStyleLbl="bgShp" presStyleIdx="0" presStyleCnt="4"/>
      <dgm:spPr/>
    </dgm:pt>
    <dgm:pt modelId="{240B8DDA-A00E-4A22-83F1-3DCD8065AC08}" type="pres">
      <dgm:prSet presAssocID="{6AC71A4A-01BA-4689-89C5-4FE47948AF6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A71B6F5-BEBE-472A-8369-050080AFF22E}" type="pres">
      <dgm:prSet presAssocID="{6AC71A4A-01BA-4689-89C5-4FE47948AF66}" presName="spaceRect" presStyleCnt="0"/>
      <dgm:spPr/>
    </dgm:pt>
    <dgm:pt modelId="{A033077C-EF89-4856-8BA1-50BA78B46056}" type="pres">
      <dgm:prSet presAssocID="{6AC71A4A-01BA-4689-89C5-4FE47948AF66}" presName="textRect" presStyleLbl="revTx" presStyleIdx="0" presStyleCnt="4">
        <dgm:presLayoutVars>
          <dgm:chMax val="1"/>
          <dgm:chPref val="1"/>
        </dgm:presLayoutVars>
      </dgm:prSet>
      <dgm:spPr/>
    </dgm:pt>
    <dgm:pt modelId="{6EE3289C-CF5A-48AB-A0D1-A500F1E0876B}" type="pres">
      <dgm:prSet presAssocID="{7A5CFBFF-F321-4392-8975-700A3598EF3F}" presName="sibTrans" presStyleCnt="0"/>
      <dgm:spPr/>
    </dgm:pt>
    <dgm:pt modelId="{D3C6E396-21C7-470C-8A24-73E3ADA34B9B}" type="pres">
      <dgm:prSet presAssocID="{34173F1E-5AAF-404E-BF70-0BB635AC7848}" presName="compNode" presStyleCnt="0"/>
      <dgm:spPr/>
    </dgm:pt>
    <dgm:pt modelId="{FCA500C8-089D-431C-9E12-BA307E0580A1}" type="pres">
      <dgm:prSet presAssocID="{34173F1E-5AAF-404E-BF70-0BB635AC7848}" presName="iconBgRect" presStyleLbl="bgShp" presStyleIdx="1" presStyleCnt="4"/>
      <dgm:spPr/>
    </dgm:pt>
    <dgm:pt modelId="{7F997EA2-B2DC-42D0-987E-E57BFB77C9EF}" type="pres">
      <dgm:prSet presAssocID="{34173F1E-5AAF-404E-BF70-0BB635AC78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1D351F1E-BCF8-4B71-A25C-2013E4215B37}" type="pres">
      <dgm:prSet presAssocID="{34173F1E-5AAF-404E-BF70-0BB635AC7848}" presName="spaceRect" presStyleCnt="0"/>
      <dgm:spPr/>
    </dgm:pt>
    <dgm:pt modelId="{703DDB23-C453-4F24-86BD-4CDA9EF522C5}" type="pres">
      <dgm:prSet presAssocID="{34173F1E-5AAF-404E-BF70-0BB635AC7848}" presName="textRect" presStyleLbl="revTx" presStyleIdx="1" presStyleCnt="4">
        <dgm:presLayoutVars>
          <dgm:chMax val="1"/>
          <dgm:chPref val="1"/>
        </dgm:presLayoutVars>
      </dgm:prSet>
      <dgm:spPr/>
    </dgm:pt>
    <dgm:pt modelId="{579BDC00-0B22-4139-A995-2DF344998284}" type="pres">
      <dgm:prSet presAssocID="{7F53FE56-3A32-4EBA-92CF-5576D0761FD3}" presName="sibTrans" presStyleCnt="0"/>
      <dgm:spPr/>
    </dgm:pt>
    <dgm:pt modelId="{C150FA82-8F05-4A59-ACF3-66D040E0AE93}" type="pres">
      <dgm:prSet presAssocID="{99EDC2C6-09EF-4E96-8611-C6F452B7C1DB}" presName="compNode" presStyleCnt="0"/>
      <dgm:spPr/>
    </dgm:pt>
    <dgm:pt modelId="{D798D086-61AE-476F-A231-BAFF4CCA283C}" type="pres">
      <dgm:prSet presAssocID="{99EDC2C6-09EF-4E96-8611-C6F452B7C1DB}" presName="iconBgRect" presStyleLbl="bgShp" presStyleIdx="2" presStyleCnt="4"/>
      <dgm:spPr/>
    </dgm:pt>
    <dgm:pt modelId="{5835BB1F-3CB0-4472-BB3E-69EFAA9C3EE4}" type="pres">
      <dgm:prSet presAssocID="{99EDC2C6-09EF-4E96-8611-C6F452B7C1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7702FAB-370B-4557-A5FA-5173D3B55B4B}" type="pres">
      <dgm:prSet presAssocID="{99EDC2C6-09EF-4E96-8611-C6F452B7C1DB}" presName="spaceRect" presStyleCnt="0"/>
      <dgm:spPr/>
    </dgm:pt>
    <dgm:pt modelId="{9014E5E3-27E4-4D97-8341-26AD151E121F}" type="pres">
      <dgm:prSet presAssocID="{99EDC2C6-09EF-4E96-8611-C6F452B7C1DB}" presName="textRect" presStyleLbl="revTx" presStyleIdx="2" presStyleCnt="4">
        <dgm:presLayoutVars>
          <dgm:chMax val="1"/>
          <dgm:chPref val="1"/>
        </dgm:presLayoutVars>
      </dgm:prSet>
      <dgm:spPr/>
    </dgm:pt>
    <dgm:pt modelId="{CBA06679-D2A8-4FA6-8010-5558790503F8}" type="pres">
      <dgm:prSet presAssocID="{D740FCCE-7A35-41D6-AA43-49C04F22A57D}" presName="sibTrans" presStyleCnt="0"/>
      <dgm:spPr/>
    </dgm:pt>
    <dgm:pt modelId="{DBD3A824-0CA1-4759-9C05-FAD72BBE8B34}" type="pres">
      <dgm:prSet presAssocID="{FE1692A4-DD45-4CDA-9BB1-C47A29A355B8}" presName="compNode" presStyleCnt="0"/>
      <dgm:spPr/>
    </dgm:pt>
    <dgm:pt modelId="{66BD506E-0123-4BE9-AFBC-35DFF5171D61}" type="pres">
      <dgm:prSet presAssocID="{FE1692A4-DD45-4CDA-9BB1-C47A29A355B8}" presName="iconBgRect" presStyleLbl="bgShp" presStyleIdx="3" presStyleCnt="4"/>
      <dgm:spPr/>
    </dgm:pt>
    <dgm:pt modelId="{A497995C-7FF5-479E-BC1B-78EC576A149B}" type="pres">
      <dgm:prSet presAssocID="{FE1692A4-DD45-4CDA-9BB1-C47A29A355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AED1EC4B-8554-4A40-8740-0EF6AC9EC54D}" type="pres">
      <dgm:prSet presAssocID="{FE1692A4-DD45-4CDA-9BB1-C47A29A355B8}" presName="spaceRect" presStyleCnt="0"/>
      <dgm:spPr/>
    </dgm:pt>
    <dgm:pt modelId="{A6336FF9-E327-4A97-8FEF-28282944EB90}" type="pres">
      <dgm:prSet presAssocID="{FE1692A4-DD45-4CDA-9BB1-C47A29A355B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F15D10F-8C54-4C35-B88B-5CC51914A7F2}" srcId="{6920FFE1-1CE0-4CAA-BD51-292189BF1C11}" destId="{34173F1E-5AAF-404E-BF70-0BB635AC7848}" srcOrd="1" destOrd="0" parTransId="{2162D22F-69D5-4048-B407-C77B3B868820}" sibTransId="{7F53FE56-3A32-4EBA-92CF-5576D0761FD3}"/>
    <dgm:cxn modelId="{B45D5C13-C218-4225-8FA5-8CC6605A67CF}" srcId="{6920FFE1-1CE0-4CAA-BD51-292189BF1C11}" destId="{99EDC2C6-09EF-4E96-8611-C6F452B7C1DB}" srcOrd="2" destOrd="0" parTransId="{B9E36CAA-D9F7-4EEE-8D66-15ACA8FFB32F}" sibTransId="{D740FCCE-7A35-41D6-AA43-49C04F22A57D}"/>
    <dgm:cxn modelId="{10D63E22-AE8F-424A-9961-9C916D041E27}" type="presOf" srcId="{6AC71A4A-01BA-4689-89C5-4FE47948AF66}" destId="{A033077C-EF89-4856-8BA1-50BA78B46056}" srcOrd="0" destOrd="0" presId="urn:microsoft.com/office/officeart/2018/5/layout/IconCircleLabelList"/>
    <dgm:cxn modelId="{903B712C-8502-41FD-92D0-A539EF2AF509}" srcId="{6920FFE1-1CE0-4CAA-BD51-292189BF1C11}" destId="{6AC71A4A-01BA-4689-89C5-4FE47948AF66}" srcOrd="0" destOrd="0" parTransId="{0D76A19F-CA07-4E68-8E8E-F7DBA1528F28}" sibTransId="{7A5CFBFF-F321-4392-8975-700A3598EF3F}"/>
    <dgm:cxn modelId="{05CB435D-6439-4F55-A940-46D265484106}" type="presOf" srcId="{34173F1E-5AAF-404E-BF70-0BB635AC7848}" destId="{703DDB23-C453-4F24-86BD-4CDA9EF522C5}" srcOrd="0" destOrd="0" presId="urn:microsoft.com/office/officeart/2018/5/layout/IconCircleLabelList"/>
    <dgm:cxn modelId="{3CAD8B5E-7776-4CDD-92E0-348299FA8787}" type="presOf" srcId="{6920FFE1-1CE0-4CAA-BD51-292189BF1C11}" destId="{44E3A04B-4B20-4823-8072-3D5C7411B26A}" srcOrd="0" destOrd="0" presId="urn:microsoft.com/office/officeart/2018/5/layout/IconCircleLabelList"/>
    <dgm:cxn modelId="{00A23866-3DAA-4F17-9144-64696967E7E5}" type="presOf" srcId="{99EDC2C6-09EF-4E96-8611-C6F452B7C1DB}" destId="{9014E5E3-27E4-4D97-8341-26AD151E121F}" srcOrd="0" destOrd="0" presId="urn:microsoft.com/office/officeart/2018/5/layout/IconCircleLabelList"/>
    <dgm:cxn modelId="{32972A4D-FFB1-445B-896D-81AB1BADA3B0}" type="presOf" srcId="{FE1692A4-DD45-4CDA-9BB1-C47A29A355B8}" destId="{A6336FF9-E327-4A97-8FEF-28282944EB90}" srcOrd="0" destOrd="0" presId="urn:microsoft.com/office/officeart/2018/5/layout/IconCircleLabelList"/>
    <dgm:cxn modelId="{CECCF59D-5160-4F70-A64B-9AFC96B79582}" srcId="{6920FFE1-1CE0-4CAA-BD51-292189BF1C11}" destId="{FE1692A4-DD45-4CDA-9BB1-C47A29A355B8}" srcOrd="3" destOrd="0" parTransId="{9D946575-08D4-4867-AB5E-C8FB645E7449}" sibTransId="{71DFF633-81DF-433B-B2D1-911DE183F731}"/>
    <dgm:cxn modelId="{B92154A7-BA3F-4717-8E34-62FE5ECA97B7}" type="presParOf" srcId="{44E3A04B-4B20-4823-8072-3D5C7411B26A}" destId="{2E14411E-936F-4C82-8E56-57E1C92A247D}" srcOrd="0" destOrd="0" presId="urn:microsoft.com/office/officeart/2018/5/layout/IconCircleLabelList"/>
    <dgm:cxn modelId="{5790DED9-F38E-43D0-8A4D-D623273E2F47}" type="presParOf" srcId="{2E14411E-936F-4C82-8E56-57E1C92A247D}" destId="{D3BFD830-0B12-4BF6-A51F-3C14DE2294F7}" srcOrd="0" destOrd="0" presId="urn:microsoft.com/office/officeart/2018/5/layout/IconCircleLabelList"/>
    <dgm:cxn modelId="{F6BF63AE-7096-4E82-910B-EEDD37AE905C}" type="presParOf" srcId="{2E14411E-936F-4C82-8E56-57E1C92A247D}" destId="{240B8DDA-A00E-4A22-83F1-3DCD8065AC08}" srcOrd="1" destOrd="0" presId="urn:microsoft.com/office/officeart/2018/5/layout/IconCircleLabelList"/>
    <dgm:cxn modelId="{18063963-72C3-4A9D-90E8-882FF7F36F25}" type="presParOf" srcId="{2E14411E-936F-4C82-8E56-57E1C92A247D}" destId="{EA71B6F5-BEBE-472A-8369-050080AFF22E}" srcOrd="2" destOrd="0" presId="urn:microsoft.com/office/officeart/2018/5/layout/IconCircleLabelList"/>
    <dgm:cxn modelId="{2FB59060-AA6F-49F8-860A-0FD7656A534F}" type="presParOf" srcId="{2E14411E-936F-4C82-8E56-57E1C92A247D}" destId="{A033077C-EF89-4856-8BA1-50BA78B46056}" srcOrd="3" destOrd="0" presId="urn:microsoft.com/office/officeart/2018/5/layout/IconCircleLabelList"/>
    <dgm:cxn modelId="{C539DCF9-D521-4A93-A52A-D93B06D2994B}" type="presParOf" srcId="{44E3A04B-4B20-4823-8072-3D5C7411B26A}" destId="{6EE3289C-CF5A-48AB-A0D1-A500F1E0876B}" srcOrd="1" destOrd="0" presId="urn:microsoft.com/office/officeart/2018/5/layout/IconCircleLabelList"/>
    <dgm:cxn modelId="{186FE33A-69AA-4B9B-A337-03F43B9E35AB}" type="presParOf" srcId="{44E3A04B-4B20-4823-8072-3D5C7411B26A}" destId="{D3C6E396-21C7-470C-8A24-73E3ADA34B9B}" srcOrd="2" destOrd="0" presId="urn:microsoft.com/office/officeart/2018/5/layout/IconCircleLabelList"/>
    <dgm:cxn modelId="{B98AF672-57A5-4C00-83BE-DD540937970C}" type="presParOf" srcId="{D3C6E396-21C7-470C-8A24-73E3ADA34B9B}" destId="{FCA500C8-089D-431C-9E12-BA307E0580A1}" srcOrd="0" destOrd="0" presId="urn:microsoft.com/office/officeart/2018/5/layout/IconCircleLabelList"/>
    <dgm:cxn modelId="{953211A6-3CBB-4598-BAAF-224F786E2CAB}" type="presParOf" srcId="{D3C6E396-21C7-470C-8A24-73E3ADA34B9B}" destId="{7F997EA2-B2DC-42D0-987E-E57BFB77C9EF}" srcOrd="1" destOrd="0" presId="urn:microsoft.com/office/officeart/2018/5/layout/IconCircleLabelList"/>
    <dgm:cxn modelId="{FF1482AC-DCBB-40BF-AF04-6B14DF1E0B25}" type="presParOf" srcId="{D3C6E396-21C7-470C-8A24-73E3ADA34B9B}" destId="{1D351F1E-BCF8-4B71-A25C-2013E4215B37}" srcOrd="2" destOrd="0" presId="urn:microsoft.com/office/officeart/2018/5/layout/IconCircleLabelList"/>
    <dgm:cxn modelId="{E10762EF-319C-4B2A-8A0F-8F811DAD0453}" type="presParOf" srcId="{D3C6E396-21C7-470C-8A24-73E3ADA34B9B}" destId="{703DDB23-C453-4F24-86BD-4CDA9EF522C5}" srcOrd="3" destOrd="0" presId="urn:microsoft.com/office/officeart/2018/5/layout/IconCircleLabelList"/>
    <dgm:cxn modelId="{AA0D7C98-3997-4944-B783-59A59831DD28}" type="presParOf" srcId="{44E3A04B-4B20-4823-8072-3D5C7411B26A}" destId="{579BDC00-0B22-4139-A995-2DF344998284}" srcOrd="3" destOrd="0" presId="urn:microsoft.com/office/officeart/2018/5/layout/IconCircleLabelList"/>
    <dgm:cxn modelId="{149D745B-1A28-49F7-91EF-CAA972F07D5A}" type="presParOf" srcId="{44E3A04B-4B20-4823-8072-3D5C7411B26A}" destId="{C150FA82-8F05-4A59-ACF3-66D040E0AE93}" srcOrd="4" destOrd="0" presId="urn:microsoft.com/office/officeart/2018/5/layout/IconCircleLabelList"/>
    <dgm:cxn modelId="{46E45FE4-5FF8-4D61-8009-1F76E8629D6D}" type="presParOf" srcId="{C150FA82-8F05-4A59-ACF3-66D040E0AE93}" destId="{D798D086-61AE-476F-A231-BAFF4CCA283C}" srcOrd="0" destOrd="0" presId="urn:microsoft.com/office/officeart/2018/5/layout/IconCircleLabelList"/>
    <dgm:cxn modelId="{3A40F30F-8099-46D8-9F37-B33EFDD3026B}" type="presParOf" srcId="{C150FA82-8F05-4A59-ACF3-66D040E0AE93}" destId="{5835BB1F-3CB0-4472-BB3E-69EFAA9C3EE4}" srcOrd="1" destOrd="0" presId="urn:microsoft.com/office/officeart/2018/5/layout/IconCircleLabelList"/>
    <dgm:cxn modelId="{65B97A23-850F-4083-A787-FE4F25CB9193}" type="presParOf" srcId="{C150FA82-8F05-4A59-ACF3-66D040E0AE93}" destId="{C7702FAB-370B-4557-A5FA-5173D3B55B4B}" srcOrd="2" destOrd="0" presId="urn:microsoft.com/office/officeart/2018/5/layout/IconCircleLabelList"/>
    <dgm:cxn modelId="{E263F9D5-AFD9-4CA0-A831-B333B1012F48}" type="presParOf" srcId="{C150FA82-8F05-4A59-ACF3-66D040E0AE93}" destId="{9014E5E3-27E4-4D97-8341-26AD151E121F}" srcOrd="3" destOrd="0" presId="urn:microsoft.com/office/officeart/2018/5/layout/IconCircleLabelList"/>
    <dgm:cxn modelId="{10D90984-DB5A-4489-AF49-8D73CA1DC9EE}" type="presParOf" srcId="{44E3A04B-4B20-4823-8072-3D5C7411B26A}" destId="{CBA06679-D2A8-4FA6-8010-5558790503F8}" srcOrd="5" destOrd="0" presId="urn:microsoft.com/office/officeart/2018/5/layout/IconCircleLabelList"/>
    <dgm:cxn modelId="{9ABCBFF3-5DAD-40C1-A7D9-1630801E05FB}" type="presParOf" srcId="{44E3A04B-4B20-4823-8072-3D5C7411B26A}" destId="{DBD3A824-0CA1-4759-9C05-FAD72BBE8B34}" srcOrd="6" destOrd="0" presId="urn:microsoft.com/office/officeart/2018/5/layout/IconCircleLabelList"/>
    <dgm:cxn modelId="{53D13222-5C49-48F6-8501-D7B3A53C9AEF}" type="presParOf" srcId="{DBD3A824-0CA1-4759-9C05-FAD72BBE8B34}" destId="{66BD506E-0123-4BE9-AFBC-35DFF5171D61}" srcOrd="0" destOrd="0" presId="urn:microsoft.com/office/officeart/2018/5/layout/IconCircleLabelList"/>
    <dgm:cxn modelId="{07BEFE85-BCC3-4FAB-94D2-AB2E2C948593}" type="presParOf" srcId="{DBD3A824-0CA1-4759-9C05-FAD72BBE8B34}" destId="{A497995C-7FF5-479E-BC1B-78EC576A149B}" srcOrd="1" destOrd="0" presId="urn:microsoft.com/office/officeart/2018/5/layout/IconCircleLabelList"/>
    <dgm:cxn modelId="{DC53E07F-7FDA-49BB-A1F4-4FF4B0A6DAAB}" type="presParOf" srcId="{DBD3A824-0CA1-4759-9C05-FAD72BBE8B34}" destId="{AED1EC4B-8554-4A40-8740-0EF6AC9EC54D}" srcOrd="2" destOrd="0" presId="urn:microsoft.com/office/officeart/2018/5/layout/IconCircleLabelList"/>
    <dgm:cxn modelId="{A370B69C-3700-4323-8095-12A4F03FBAAA}" type="presParOf" srcId="{DBD3A824-0CA1-4759-9C05-FAD72BBE8B34}" destId="{A6336FF9-E327-4A97-8FEF-28282944EB9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C2C943-A19E-45B2-9CA1-903C24B60D8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A2973E-FA5A-42D8-B043-14B09062BE1D}">
      <dgm:prSet phldrT="[Texto]"/>
      <dgm:spPr/>
      <dgm:t>
        <a:bodyPr/>
        <a:lstStyle/>
        <a:p>
          <a:pPr algn="l"/>
          <a:r>
            <a:rPr lang="pt-BR" dirty="0"/>
            <a:t>O absolutismo monárquico</a:t>
          </a:r>
        </a:p>
      </dgm:t>
    </dgm:pt>
    <dgm:pt modelId="{F2C8BE4D-179F-44C2-A9C6-944ACF99D7ED}" type="parTrans" cxnId="{39C8F47B-9DBA-41DA-90C5-047A7F67D1F9}">
      <dgm:prSet/>
      <dgm:spPr/>
      <dgm:t>
        <a:bodyPr/>
        <a:lstStyle/>
        <a:p>
          <a:endParaRPr lang="pt-BR"/>
        </a:p>
      </dgm:t>
    </dgm:pt>
    <dgm:pt modelId="{39A5B7E9-8183-4DE6-A63D-BA4E1478D599}" type="sibTrans" cxnId="{39C8F47B-9DBA-41DA-90C5-047A7F67D1F9}">
      <dgm:prSet/>
      <dgm:spPr/>
      <dgm:t>
        <a:bodyPr/>
        <a:lstStyle/>
        <a:p>
          <a:endParaRPr lang="pt-BR"/>
        </a:p>
      </dgm:t>
    </dgm:pt>
    <dgm:pt modelId="{D4D9566E-9531-464E-A40A-DB4DCD610680}">
      <dgm:prSet phldrT="[Texto]"/>
      <dgm:spPr/>
      <dgm:t>
        <a:bodyPr/>
        <a:lstStyle/>
        <a:p>
          <a:pPr algn="just"/>
          <a:r>
            <a:rPr lang="pt-BR" dirty="0"/>
            <a:t>Porque protegia a nobreza e mantinha seus privilégios. O absolutismo era considerado injusto por impedir a participação da burguesia nas decisões políticas, inviabilizada a realização de seus ideais</a:t>
          </a:r>
        </a:p>
      </dgm:t>
    </dgm:pt>
    <dgm:pt modelId="{5992C229-46AC-4A9C-844F-75CD1C97FDA4}" type="parTrans" cxnId="{F96582E2-AC23-4490-8DA1-4040D218C539}">
      <dgm:prSet/>
      <dgm:spPr/>
      <dgm:t>
        <a:bodyPr/>
        <a:lstStyle/>
        <a:p>
          <a:endParaRPr lang="pt-BR"/>
        </a:p>
      </dgm:t>
    </dgm:pt>
    <dgm:pt modelId="{43173522-2A3C-4484-AB7B-9149BC2DC81D}" type="sibTrans" cxnId="{F96582E2-AC23-4490-8DA1-4040D218C539}">
      <dgm:prSet/>
      <dgm:spPr/>
      <dgm:t>
        <a:bodyPr/>
        <a:lstStyle/>
        <a:p>
          <a:endParaRPr lang="pt-BR"/>
        </a:p>
      </dgm:t>
    </dgm:pt>
    <dgm:pt modelId="{BA5404F1-ED04-4E42-874C-A564D6204C2E}">
      <dgm:prSet phldrT="[Texto]"/>
      <dgm:spPr/>
      <dgm:t>
        <a:bodyPr/>
        <a:lstStyle/>
        <a:p>
          <a:pPr algn="l"/>
          <a:r>
            <a:rPr lang="pt-BR" dirty="0"/>
            <a:t>O mercantilismo</a:t>
          </a:r>
        </a:p>
      </dgm:t>
    </dgm:pt>
    <dgm:pt modelId="{55C8089F-644D-4E83-8321-828534C848F3}" type="parTrans" cxnId="{A5ED5CA3-6B53-4032-8F00-13DBD826A354}">
      <dgm:prSet/>
      <dgm:spPr/>
      <dgm:t>
        <a:bodyPr/>
        <a:lstStyle/>
        <a:p>
          <a:endParaRPr lang="pt-BR"/>
        </a:p>
      </dgm:t>
    </dgm:pt>
    <dgm:pt modelId="{48517FD2-4AD3-43F2-8EE3-B29D4FB516EB}" type="sibTrans" cxnId="{A5ED5CA3-6B53-4032-8F00-13DBD826A354}">
      <dgm:prSet/>
      <dgm:spPr/>
      <dgm:t>
        <a:bodyPr/>
        <a:lstStyle/>
        <a:p>
          <a:endParaRPr lang="pt-BR"/>
        </a:p>
      </dgm:t>
    </dgm:pt>
    <dgm:pt modelId="{66C7E27E-15EF-447B-A4B8-2397933AAB0C}">
      <dgm:prSet phldrT="[Texto]"/>
      <dgm:spPr/>
      <dgm:t>
        <a:bodyPr/>
        <a:lstStyle/>
        <a:p>
          <a:pPr algn="just"/>
          <a:r>
            <a:rPr lang="pt-BR" dirty="0"/>
            <a:t>Porque a intervenção do Estado  na vida econômica era considerada prejudicial ao individualismo burguês, á livre iniciativa e ao desenvolvimento espontâneo do capitalismo.</a:t>
          </a:r>
        </a:p>
      </dgm:t>
    </dgm:pt>
    <dgm:pt modelId="{161A4221-2685-4CA1-B0C7-5B79E9CD8994}" type="parTrans" cxnId="{F0980653-06C6-4639-87B5-43C9680B3A3B}">
      <dgm:prSet/>
      <dgm:spPr/>
      <dgm:t>
        <a:bodyPr/>
        <a:lstStyle/>
        <a:p>
          <a:endParaRPr lang="pt-BR"/>
        </a:p>
      </dgm:t>
    </dgm:pt>
    <dgm:pt modelId="{30B0621D-F39D-44B6-B1D2-41A9F55A82EA}" type="sibTrans" cxnId="{F0980653-06C6-4639-87B5-43C9680B3A3B}">
      <dgm:prSet/>
      <dgm:spPr/>
      <dgm:t>
        <a:bodyPr/>
        <a:lstStyle/>
        <a:p>
          <a:endParaRPr lang="pt-BR"/>
        </a:p>
      </dgm:t>
    </dgm:pt>
    <dgm:pt modelId="{A53DE626-6C30-4DE9-9808-9219423C27F0}">
      <dgm:prSet phldrT="[Texto]"/>
      <dgm:spPr/>
      <dgm:t>
        <a:bodyPr/>
        <a:lstStyle/>
        <a:p>
          <a:pPr algn="l"/>
          <a:r>
            <a:rPr lang="pt-BR" dirty="0"/>
            <a:t>O poder da igreja</a:t>
          </a:r>
        </a:p>
      </dgm:t>
    </dgm:pt>
    <dgm:pt modelId="{E69C02E7-DE05-421F-8B2D-0C82DDA228A3}" type="parTrans" cxnId="{DE177A30-381F-4567-83AE-1D2B90ED2378}">
      <dgm:prSet/>
      <dgm:spPr/>
      <dgm:t>
        <a:bodyPr/>
        <a:lstStyle/>
        <a:p>
          <a:endParaRPr lang="pt-BR"/>
        </a:p>
      </dgm:t>
    </dgm:pt>
    <dgm:pt modelId="{E26A33AF-B5CD-40A6-BD72-0FF60079759F}" type="sibTrans" cxnId="{DE177A30-381F-4567-83AE-1D2B90ED2378}">
      <dgm:prSet/>
      <dgm:spPr/>
      <dgm:t>
        <a:bodyPr/>
        <a:lstStyle/>
        <a:p>
          <a:endParaRPr lang="pt-BR"/>
        </a:p>
      </dgm:t>
    </dgm:pt>
    <dgm:pt modelId="{11B20A3D-FA46-4B8B-A754-1D79C8A86DFA}">
      <dgm:prSet phldrT="[Texto]"/>
      <dgm:spPr/>
      <dgm:t>
        <a:bodyPr/>
        <a:lstStyle/>
        <a:p>
          <a:pPr algn="just"/>
          <a:r>
            <a:rPr lang="pt-BR" dirty="0"/>
            <a:t>Por que esse poder baseava-se em verdades reveladas pela fé. Isso chocava-se com a autonomia intelectual. Defendia pelo individualismo e pelo racionalismo burguês. Assim, à burguesia não interessava apenas  a religião. Ela  desejava o avanço da ciência  e das técnicas, que favoreciam os transportes, as comunicações, a medicina etc.</a:t>
          </a:r>
        </a:p>
      </dgm:t>
    </dgm:pt>
    <dgm:pt modelId="{9F5C7BE8-BB39-41DD-936F-0CF700CED126}" type="parTrans" cxnId="{DAA2C627-6971-4A20-9F69-898DA0CF004E}">
      <dgm:prSet/>
      <dgm:spPr/>
      <dgm:t>
        <a:bodyPr/>
        <a:lstStyle/>
        <a:p>
          <a:endParaRPr lang="pt-BR"/>
        </a:p>
      </dgm:t>
    </dgm:pt>
    <dgm:pt modelId="{F93680B8-B732-491C-9527-CB1158BC2D64}" type="sibTrans" cxnId="{DAA2C627-6971-4A20-9F69-898DA0CF004E}">
      <dgm:prSet/>
      <dgm:spPr/>
      <dgm:t>
        <a:bodyPr/>
        <a:lstStyle/>
        <a:p>
          <a:endParaRPr lang="pt-BR"/>
        </a:p>
      </dgm:t>
    </dgm:pt>
    <dgm:pt modelId="{76DD1B33-6DCD-40E7-86D3-02A437F4E909}" type="pres">
      <dgm:prSet presAssocID="{C4C2C943-A19E-45B2-9CA1-903C24B60D86}" presName="linear" presStyleCnt="0">
        <dgm:presLayoutVars>
          <dgm:dir/>
          <dgm:resizeHandles val="exact"/>
        </dgm:presLayoutVars>
      </dgm:prSet>
      <dgm:spPr/>
    </dgm:pt>
    <dgm:pt modelId="{323275DB-DE84-4FDE-8D42-1BE9261F892E}" type="pres">
      <dgm:prSet presAssocID="{3EA2973E-FA5A-42D8-B043-14B09062BE1D}" presName="comp" presStyleCnt="0"/>
      <dgm:spPr/>
    </dgm:pt>
    <dgm:pt modelId="{79EF73DE-AEDC-4275-8AF0-A93C4CBC57DC}" type="pres">
      <dgm:prSet presAssocID="{3EA2973E-FA5A-42D8-B043-14B09062BE1D}" presName="box" presStyleLbl="node1" presStyleIdx="0" presStyleCnt="3"/>
      <dgm:spPr/>
    </dgm:pt>
    <dgm:pt modelId="{CD3ED7A4-FC61-44B6-9522-36508D1FE92E}" type="pres">
      <dgm:prSet presAssocID="{3EA2973E-FA5A-42D8-B043-14B09062BE1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797FC7-5E65-4833-BCCC-31086F1141D5}" type="pres">
      <dgm:prSet presAssocID="{3EA2973E-FA5A-42D8-B043-14B09062BE1D}" presName="text" presStyleLbl="node1" presStyleIdx="0" presStyleCnt="3">
        <dgm:presLayoutVars>
          <dgm:bulletEnabled val="1"/>
        </dgm:presLayoutVars>
      </dgm:prSet>
      <dgm:spPr/>
    </dgm:pt>
    <dgm:pt modelId="{F7CD1D9D-C008-44B4-B25F-D0A6F1ABD737}" type="pres">
      <dgm:prSet presAssocID="{39A5B7E9-8183-4DE6-A63D-BA4E1478D599}" presName="spacer" presStyleCnt="0"/>
      <dgm:spPr/>
    </dgm:pt>
    <dgm:pt modelId="{E1EAC67D-B458-45C0-BA69-C1FAED6BC0E4}" type="pres">
      <dgm:prSet presAssocID="{BA5404F1-ED04-4E42-874C-A564D6204C2E}" presName="comp" presStyleCnt="0"/>
      <dgm:spPr/>
    </dgm:pt>
    <dgm:pt modelId="{621C0F1D-0D26-4CAB-844C-0FF3115D9676}" type="pres">
      <dgm:prSet presAssocID="{BA5404F1-ED04-4E42-874C-A564D6204C2E}" presName="box" presStyleLbl="node1" presStyleIdx="1" presStyleCnt="3"/>
      <dgm:spPr/>
    </dgm:pt>
    <dgm:pt modelId="{71C5F2BB-A5C1-423B-B054-8A06BE4B06AD}" type="pres">
      <dgm:prSet presAssocID="{BA5404F1-ED04-4E42-874C-A564D6204C2E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187BF15-8EB7-4430-B1C4-6F4E9FD6726E}" type="pres">
      <dgm:prSet presAssocID="{BA5404F1-ED04-4E42-874C-A564D6204C2E}" presName="text" presStyleLbl="node1" presStyleIdx="1" presStyleCnt="3">
        <dgm:presLayoutVars>
          <dgm:bulletEnabled val="1"/>
        </dgm:presLayoutVars>
      </dgm:prSet>
      <dgm:spPr/>
    </dgm:pt>
    <dgm:pt modelId="{C9592C28-B07E-43A4-8C75-435AA7429891}" type="pres">
      <dgm:prSet presAssocID="{48517FD2-4AD3-43F2-8EE3-B29D4FB516EB}" presName="spacer" presStyleCnt="0"/>
      <dgm:spPr/>
    </dgm:pt>
    <dgm:pt modelId="{8996A49F-C5B2-44DF-86B9-6F25EB2CD297}" type="pres">
      <dgm:prSet presAssocID="{A53DE626-6C30-4DE9-9808-9219423C27F0}" presName="comp" presStyleCnt="0"/>
      <dgm:spPr/>
    </dgm:pt>
    <dgm:pt modelId="{F90BCBDF-2D71-43F9-A142-CF38984F30FC}" type="pres">
      <dgm:prSet presAssocID="{A53DE626-6C30-4DE9-9808-9219423C27F0}" presName="box" presStyleLbl="node1" presStyleIdx="2" presStyleCnt="3"/>
      <dgm:spPr/>
    </dgm:pt>
    <dgm:pt modelId="{00FFDFB3-A2AD-4685-BD47-298DDFBD56C2}" type="pres">
      <dgm:prSet presAssocID="{A53DE626-6C30-4DE9-9808-9219423C27F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C6169EB-C21B-4E35-9250-28695AA3C18B}" type="pres">
      <dgm:prSet presAssocID="{A53DE626-6C30-4DE9-9808-9219423C27F0}" presName="text" presStyleLbl="node1" presStyleIdx="2" presStyleCnt="3">
        <dgm:presLayoutVars>
          <dgm:bulletEnabled val="1"/>
        </dgm:presLayoutVars>
      </dgm:prSet>
      <dgm:spPr/>
    </dgm:pt>
  </dgm:ptLst>
  <dgm:cxnLst>
    <dgm:cxn modelId="{36B2B604-C290-42F1-A114-3FF37CA4915D}" type="presOf" srcId="{A53DE626-6C30-4DE9-9808-9219423C27F0}" destId="{3C6169EB-C21B-4E35-9250-28695AA3C18B}" srcOrd="1" destOrd="0" presId="urn:microsoft.com/office/officeart/2005/8/layout/vList4#1"/>
    <dgm:cxn modelId="{C9AA430D-B339-4745-AA6F-E0414089573F}" type="presOf" srcId="{C4C2C943-A19E-45B2-9CA1-903C24B60D86}" destId="{76DD1B33-6DCD-40E7-86D3-02A437F4E909}" srcOrd="0" destOrd="0" presId="urn:microsoft.com/office/officeart/2005/8/layout/vList4#1"/>
    <dgm:cxn modelId="{C0E29E16-B1E7-41C4-AAD1-31AB099AB803}" type="presOf" srcId="{66C7E27E-15EF-447B-A4B8-2397933AAB0C}" destId="{5187BF15-8EB7-4430-B1C4-6F4E9FD6726E}" srcOrd="1" destOrd="1" presId="urn:microsoft.com/office/officeart/2005/8/layout/vList4#1"/>
    <dgm:cxn modelId="{DAA2C627-6971-4A20-9F69-898DA0CF004E}" srcId="{A53DE626-6C30-4DE9-9808-9219423C27F0}" destId="{11B20A3D-FA46-4B8B-A754-1D79C8A86DFA}" srcOrd="0" destOrd="0" parTransId="{9F5C7BE8-BB39-41DD-936F-0CF700CED126}" sibTransId="{F93680B8-B732-491C-9527-CB1158BC2D64}"/>
    <dgm:cxn modelId="{DE177A30-381F-4567-83AE-1D2B90ED2378}" srcId="{C4C2C943-A19E-45B2-9CA1-903C24B60D86}" destId="{A53DE626-6C30-4DE9-9808-9219423C27F0}" srcOrd="2" destOrd="0" parTransId="{E69C02E7-DE05-421F-8B2D-0C82DDA228A3}" sibTransId="{E26A33AF-B5CD-40A6-BD72-0FF60079759F}"/>
    <dgm:cxn modelId="{49279E45-F14E-430D-B5F6-7C60FCE69337}" type="presOf" srcId="{A53DE626-6C30-4DE9-9808-9219423C27F0}" destId="{F90BCBDF-2D71-43F9-A142-CF38984F30FC}" srcOrd="0" destOrd="0" presId="urn:microsoft.com/office/officeart/2005/8/layout/vList4#1"/>
    <dgm:cxn modelId="{5EBA2067-CBE5-4781-8D31-1C662AE2184A}" type="presOf" srcId="{BA5404F1-ED04-4E42-874C-A564D6204C2E}" destId="{5187BF15-8EB7-4430-B1C4-6F4E9FD6726E}" srcOrd="1" destOrd="0" presId="urn:microsoft.com/office/officeart/2005/8/layout/vList4#1"/>
    <dgm:cxn modelId="{11F4C172-DE31-4B49-8850-0A545EC83125}" type="presOf" srcId="{11B20A3D-FA46-4B8B-A754-1D79C8A86DFA}" destId="{F90BCBDF-2D71-43F9-A142-CF38984F30FC}" srcOrd="0" destOrd="1" presId="urn:microsoft.com/office/officeart/2005/8/layout/vList4#1"/>
    <dgm:cxn modelId="{F0980653-06C6-4639-87B5-43C9680B3A3B}" srcId="{BA5404F1-ED04-4E42-874C-A564D6204C2E}" destId="{66C7E27E-15EF-447B-A4B8-2397933AAB0C}" srcOrd="0" destOrd="0" parTransId="{161A4221-2685-4CA1-B0C7-5B79E9CD8994}" sibTransId="{30B0621D-F39D-44B6-B1D2-41A9F55A82EA}"/>
    <dgm:cxn modelId="{36BAF157-7491-462D-BA6A-4610EA963CCA}" type="presOf" srcId="{11B20A3D-FA46-4B8B-A754-1D79C8A86DFA}" destId="{3C6169EB-C21B-4E35-9250-28695AA3C18B}" srcOrd="1" destOrd="1" presId="urn:microsoft.com/office/officeart/2005/8/layout/vList4#1"/>
    <dgm:cxn modelId="{39C8F47B-9DBA-41DA-90C5-047A7F67D1F9}" srcId="{C4C2C943-A19E-45B2-9CA1-903C24B60D86}" destId="{3EA2973E-FA5A-42D8-B043-14B09062BE1D}" srcOrd="0" destOrd="0" parTransId="{F2C8BE4D-179F-44C2-A9C6-944ACF99D7ED}" sibTransId="{39A5B7E9-8183-4DE6-A63D-BA4E1478D599}"/>
    <dgm:cxn modelId="{9D0836A0-20A4-415C-957F-F2AF79A4A5D7}" type="presOf" srcId="{BA5404F1-ED04-4E42-874C-A564D6204C2E}" destId="{621C0F1D-0D26-4CAB-844C-0FF3115D9676}" srcOrd="0" destOrd="0" presId="urn:microsoft.com/office/officeart/2005/8/layout/vList4#1"/>
    <dgm:cxn modelId="{A5ED5CA3-6B53-4032-8F00-13DBD826A354}" srcId="{C4C2C943-A19E-45B2-9CA1-903C24B60D86}" destId="{BA5404F1-ED04-4E42-874C-A564D6204C2E}" srcOrd="1" destOrd="0" parTransId="{55C8089F-644D-4E83-8321-828534C848F3}" sibTransId="{48517FD2-4AD3-43F2-8EE3-B29D4FB516EB}"/>
    <dgm:cxn modelId="{9071BFA7-C029-4051-80E1-68ED88BA070B}" type="presOf" srcId="{3EA2973E-FA5A-42D8-B043-14B09062BE1D}" destId="{79EF73DE-AEDC-4275-8AF0-A93C4CBC57DC}" srcOrd="0" destOrd="0" presId="urn:microsoft.com/office/officeart/2005/8/layout/vList4#1"/>
    <dgm:cxn modelId="{FD5E08B6-E039-4E2E-90EE-517092BD1BFD}" type="presOf" srcId="{3EA2973E-FA5A-42D8-B043-14B09062BE1D}" destId="{B4797FC7-5E65-4833-BCCC-31086F1141D5}" srcOrd="1" destOrd="0" presId="urn:microsoft.com/office/officeart/2005/8/layout/vList4#1"/>
    <dgm:cxn modelId="{672FE9B8-F1F5-4EE8-9E3B-F24A24F874A8}" type="presOf" srcId="{66C7E27E-15EF-447B-A4B8-2397933AAB0C}" destId="{621C0F1D-0D26-4CAB-844C-0FF3115D9676}" srcOrd="0" destOrd="1" presId="urn:microsoft.com/office/officeart/2005/8/layout/vList4#1"/>
    <dgm:cxn modelId="{EA1B57E0-1D11-401D-96D4-770B26ED6340}" type="presOf" srcId="{D4D9566E-9531-464E-A40A-DB4DCD610680}" destId="{79EF73DE-AEDC-4275-8AF0-A93C4CBC57DC}" srcOrd="0" destOrd="1" presId="urn:microsoft.com/office/officeart/2005/8/layout/vList4#1"/>
    <dgm:cxn modelId="{F96582E2-AC23-4490-8DA1-4040D218C539}" srcId="{3EA2973E-FA5A-42D8-B043-14B09062BE1D}" destId="{D4D9566E-9531-464E-A40A-DB4DCD610680}" srcOrd="0" destOrd="0" parTransId="{5992C229-46AC-4A9C-844F-75CD1C97FDA4}" sibTransId="{43173522-2A3C-4484-AB7B-9149BC2DC81D}"/>
    <dgm:cxn modelId="{F3E971FF-122A-4445-A193-8882251F5F67}" type="presOf" srcId="{D4D9566E-9531-464E-A40A-DB4DCD610680}" destId="{B4797FC7-5E65-4833-BCCC-31086F1141D5}" srcOrd="1" destOrd="1" presId="urn:microsoft.com/office/officeart/2005/8/layout/vList4#1"/>
    <dgm:cxn modelId="{7C79DBDA-F8D1-401D-8A4D-823EAA7F5CAA}" type="presParOf" srcId="{76DD1B33-6DCD-40E7-86D3-02A437F4E909}" destId="{323275DB-DE84-4FDE-8D42-1BE9261F892E}" srcOrd="0" destOrd="0" presId="urn:microsoft.com/office/officeart/2005/8/layout/vList4#1"/>
    <dgm:cxn modelId="{6B5B1FF7-71F6-46B3-A8A1-05C743F7ACE0}" type="presParOf" srcId="{323275DB-DE84-4FDE-8D42-1BE9261F892E}" destId="{79EF73DE-AEDC-4275-8AF0-A93C4CBC57DC}" srcOrd="0" destOrd="0" presId="urn:microsoft.com/office/officeart/2005/8/layout/vList4#1"/>
    <dgm:cxn modelId="{D94CD91F-4AE0-4215-A886-F1D782327F35}" type="presParOf" srcId="{323275DB-DE84-4FDE-8D42-1BE9261F892E}" destId="{CD3ED7A4-FC61-44B6-9522-36508D1FE92E}" srcOrd="1" destOrd="0" presId="urn:microsoft.com/office/officeart/2005/8/layout/vList4#1"/>
    <dgm:cxn modelId="{61AE5F36-39A6-44B5-B4B5-A4E95DF21F47}" type="presParOf" srcId="{323275DB-DE84-4FDE-8D42-1BE9261F892E}" destId="{B4797FC7-5E65-4833-BCCC-31086F1141D5}" srcOrd="2" destOrd="0" presId="urn:microsoft.com/office/officeart/2005/8/layout/vList4#1"/>
    <dgm:cxn modelId="{647BCAF2-78E3-41B8-B4D4-F310DE45439C}" type="presParOf" srcId="{76DD1B33-6DCD-40E7-86D3-02A437F4E909}" destId="{F7CD1D9D-C008-44B4-B25F-D0A6F1ABD737}" srcOrd="1" destOrd="0" presId="urn:microsoft.com/office/officeart/2005/8/layout/vList4#1"/>
    <dgm:cxn modelId="{5178B297-57C9-4629-B3F5-CAE2FA7F3AAB}" type="presParOf" srcId="{76DD1B33-6DCD-40E7-86D3-02A437F4E909}" destId="{E1EAC67D-B458-45C0-BA69-C1FAED6BC0E4}" srcOrd="2" destOrd="0" presId="urn:microsoft.com/office/officeart/2005/8/layout/vList4#1"/>
    <dgm:cxn modelId="{06499DEE-B144-4B49-B0D6-449FFD70871F}" type="presParOf" srcId="{E1EAC67D-B458-45C0-BA69-C1FAED6BC0E4}" destId="{621C0F1D-0D26-4CAB-844C-0FF3115D9676}" srcOrd="0" destOrd="0" presId="urn:microsoft.com/office/officeart/2005/8/layout/vList4#1"/>
    <dgm:cxn modelId="{5F1400BB-394C-4003-88AB-D7F4316E3402}" type="presParOf" srcId="{E1EAC67D-B458-45C0-BA69-C1FAED6BC0E4}" destId="{71C5F2BB-A5C1-423B-B054-8A06BE4B06AD}" srcOrd="1" destOrd="0" presId="urn:microsoft.com/office/officeart/2005/8/layout/vList4#1"/>
    <dgm:cxn modelId="{43570A51-DA02-4964-90F9-F5D2A1144BB8}" type="presParOf" srcId="{E1EAC67D-B458-45C0-BA69-C1FAED6BC0E4}" destId="{5187BF15-8EB7-4430-B1C4-6F4E9FD6726E}" srcOrd="2" destOrd="0" presId="urn:microsoft.com/office/officeart/2005/8/layout/vList4#1"/>
    <dgm:cxn modelId="{C900A625-0B99-4AD6-9121-ED827F3B8C13}" type="presParOf" srcId="{76DD1B33-6DCD-40E7-86D3-02A437F4E909}" destId="{C9592C28-B07E-43A4-8C75-435AA7429891}" srcOrd="3" destOrd="0" presId="urn:microsoft.com/office/officeart/2005/8/layout/vList4#1"/>
    <dgm:cxn modelId="{8DA62137-C214-4B64-8F59-C87FA5C5C722}" type="presParOf" srcId="{76DD1B33-6DCD-40E7-86D3-02A437F4E909}" destId="{8996A49F-C5B2-44DF-86B9-6F25EB2CD297}" srcOrd="4" destOrd="0" presId="urn:microsoft.com/office/officeart/2005/8/layout/vList4#1"/>
    <dgm:cxn modelId="{6984CA69-8517-4479-9D5E-66A18C0D1469}" type="presParOf" srcId="{8996A49F-C5B2-44DF-86B9-6F25EB2CD297}" destId="{F90BCBDF-2D71-43F9-A142-CF38984F30FC}" srcOrd="0" destOrd="0" presId="urn:microsoft.com/office/officeart/2005/8/layout/vList4#1"/>
    <dgm:cxn modelId="{E00ECE98-19F8-4F11-A070-7D39ECA93EB5}" type="presParOf" srcId="{8996A49F-C5B2-44DF-86B9-6F25EB2CD297}" destId="{00FFDFB3-A2AD-4685-BD47-298DDFBD56C2}" srcOrd="1" destOrd="0" presId="urn:microsoft.com/office/officeart/2005/8/layout/vList4#1"/>
    <dgm:cxn modelId="{3D11D4FD-808B-49C1-8A69-6E91F1BBA2B6}" type="presParOf" srcId="{8996A49F-C5B2-44DF-86B9-6F25EB2CD297}" destId="{3C6169EB-C21B-4E35-9250-28695AA3C18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A610A2-0390-42E4-87B2-349FC202A1CA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83F1F561-F2FC-4E17-9565-9B8AFD7EB16E}">
      <dgm:prSet phldrT="[Texto]"/>
      <dgm:spPr/>
      <dgm:t>
        <a:bodyPr/>
        <a:lstStyle/>
        <a:p>
          <a:r>
            <a:rPr lang="pt-BR" dirty="0"/>
            <a:t>Educação</a:t>
          </a:r>
        </a:p>
      </dgm:t>
    </dgm:pt>
    <dgm:pt modelId="{4CB0BD52-F041-486F-BC1E-911177EB5F5D}" type="parTrans" cxnId="{62F1D8A2-9D78-4785-AC42-A5E0F2B224DC}">
      <dgm:prSet/>
      <dgm:spPr/>
      <dgm:t>
        <a:bodyPr/>
        <a:lstStyle/>
        <a:p>
          <a:endParaRPr lang="pt-BR"/>
        </a:p>
      </dgm:t>
    </dgm:pt>
    <dgm:pt modelId="{013D8B42-BBAD-4B25-8097-053A642CD01D}" type="sibTrans" cxnId="{62F1D8A2-9D78-4785-AC42-A5E0F2B224DC}">
      <dgm:prSet/>
      <dgm:spPr/>
      <dgm:t>
        <a:bodyPr/>
        <a:lstStyle/>
        <a:p>
          <a:endParaRPr lang="pt-BR"/>
        </a:p>
      </dgm:t>
    </dgm:pt>
    <dgm:pt modelId="{E62FB911-DC36-4EA8-B068-A4745B05B012}">
      <dgm:prSet phldrT="[Texto]"/>
      <dgm:spPr/>
      <dgm:t>
        <a:bodyPr/>
        <a:lstStyle/>
        <a:p>
          <a:r>
            <a:rPr lang="pt-BR" dirty="0"/>
            <a:t>Incentivo à educação publica através da construção de escolas, do apoio a academias literárias e cientificas e da divulgação de textos eruditos.</a:t>
          </a:r>
        </a:p>
      </dgm:t>
    </dgm:pt>
    <dgm:pt modelId="{F0F90EA7-D0B0-47F6-BF13-D2E20EEEE978}" type="parTrans" cxnId="{7EF72307-9B4E-4DBC-839C-BFE16C0DA8FA}">
      <dgm:prSet/>
      <dgm:spPr/>
      <dgm:t>
        <a:bodyPr/>
        <a:lstStyle/>
        <a:p>
          <a:endParaRPr lang="pt-BR"/>
        </a:p>
      </dgm:t>
    </dgm:pt>
    <dgm:pt modelId="{994ED1AC-DD49-4B57-B106-20915763B4B2}" type="sibTrans" cxnId="{7EF72307-9B4E-4DBC-839C-BFE16C0DA8FA}">
      <dgm:prSet/>
      <dgm:spPr/>
      <dgm:t>
        <a:bodyPr/>
        <a:lstStyle/>
        <a:p>
          <a:endParaRPr lang="pt-BR"/>
        </a:p>
      </dgm:t>
    </dgm:pt>
    <dgm:pt modelId="{2E40C5AC-6DB2-4074-9546-2F9F6A33B820}">
      <dgm:prSet phldrT="[Texto]"/>
      <dgm:spPr/>
      <dgm:t>
        <a:bodyPr/>
        <a:lstStyle/>
        <a:p>
          <a:r>
            <a:rPr lang="pt-BR" dirty="0"/>
            <a:t>Tributo</a:t>
          </a:r>
        </a:p>
      </dgm:t>
    </dgm:pt>
    <dgm:pt modelId="{3D566BFA-FB81-45BC-87F8-F3C93FB26C77}" type="parTrans" cxnId="{B77031CA-1506-4D88-832F-3DCE6245E439}">
      <dgm:prSet/>
      <dgm:spPr/>
      <dgm:t>
        <a:bodyPr/>
        <a:lstStyle/>
        <a:p>
          <a:endParaRPr lang="pt-BR"/>
        </a:p>
      </dgm:t>
    </dgm:pt>
    <dgm:pt modelId="{F9B19AC1-9CBE-476D-A187-98FAA79FDF24}" type="sibTrans" cxnId="{B77031CA-1506-4D88-832F-3DCE6245E439}">
      <dgm:prSet/>
      <dgm:spPr/>
      <dgm:t>
        <a:bodyPr/>
        <a:lstStyle/>
        <a:p>
          <a:endParaRPr lang="pt-BR"/>
        </a:p>
      </dgm:t>
    </dgm:pt>
    <dgm:pt modelId="{09154206-5F35-44A4-B5E8-F032D72B00D6}">
      <dgm:prSet phldrT="[Texto]"/>
      <dgm:spPr/>
      <dgm:t>
        <a:bodyPr/>
        <a:lstStyle/>
        <a:p>
          <a:r>
            <a:rPr lang="pt-BR" dirty="0"/>
            <a:t>Aperfeiçoamento do sistema de arrecadação tributárias procurando  tornar menos opressiva a carga de tributos cobrados das classes populares.</a:t>
          </a:r>
        </a:p>
      </dgm:t>
    </dgm:pt>
    <dgm:pt modelId="{21CDEC6E-CE6D-4671-AC87-F37CFAC890D2}" type="parTrans" cxnId="{8F8D0038-C6C1-42DE-9CB7-1BF9B7CA7624}">
      <dgm:prSet/>
      <dgm:spPr/>
      <dgm:t>
        <a:bodyPr/>
        <a:lstStyle/>
        <a:p>
          <a:endParaRPr lang="pt-BR"/>
        </a:p>
      </dgm:t>
    </dgm:pt>
    <dgm:pt modelId="{7A0A73EA-0B7B-4560-99D7-A41801CA8DD3}" type="sibTrans" cxnId="{8F8D0038-C6C1-42DE-9CB7-1BF9B7CA7624}">
      <dgm:prSet/>
      <dgm:spPr/>
      <dgm:t>
        <a:bodyPr/>
        <a:lstStyle/>
        <a:p>
          <a:endParaRPr lang="pt-BR"/>
        </a:p>
      </dgm:t>
    </dgm:pt>
    <dgm:pt modelId="{AEFF5373-1D75-4AB1-A361-C2E3369C9CB1}" type="pres">
      <dgm:prSet presAssocID="{66A610A2-0390-42E4-87B2-349FC202A1CA}" presName="Name0" presStyleCnt="0">
        <dgm:presLayoutVars>
          <dgm:dir/>
          <dgm:animLvl val="lvl"/>
          <dgm:resizeHandles/>
        </dgm:presLayoutVars>
      </dgm:prSet>
      <dgm:spPr/>
    </dgm:pt>
    <dgm:pt modelId="{162151A5-05E2-42A0-B99C-963D66527607}" type="pres">
      <dgm:prSet presAssocID="{83F1F561-F2FC-4E17-9565-9B8AFD7EB16E}" presName="linNode" presStyleCnt="0"/>
      <dgm:spPr/>
    </dgm:pt>
    <dgm:pt modelId="{DA7C4AE3-E39C-464F-B46C-EE0F1446A7CF}" type="pres">
      <dgm:prSet presAssocID="{83F1F561-F2FC-4E17-9565-9B8AFD7EB16E}" presName="parentShp" presStyleLbl="node1" presStyleIdx="0" presStyleCnt="2">
        <dgm:presLayoutVars>
          <dgm:bulletEnabled val="1"/>
        </dgm:presLayoutVars>
      </dgm:prSet>
      <dgm:spPr/>
    </dgm:pt>
    <dgm:pt modelId="{38344580-ED07-4C90-97CA-12459C4ADB3E}" type="pres">
      <dgm:prSet presAssocID="{83F1F561-F2FC-4E17-9565-9B8AFD7EB16E}" presName="childShp" presStyleLbl="bgAccFollowNode1" presStyleIdx="0" presStyleCnt="2">
        <dgm:presLayoutVars>
          <dgm:bulletEnabled val="1"/>
        </dgm:presLayoutVars>
      </dgm:prSet>
      <dgm:spPr/>
    </dgm:pt>
    <dgm:pt modelId="{5E1C9C38-CD8F-40C3-A485-68FEB1184E8D}" type="pres">
      <dgm:prSet presAssocID="{013D8B42-BBAD-4B25-8097-053A642CD01D}" presName="spacing" presStyleCnt="0"/>
      <dgm:spPr/>
    </dgm:pt>
    <dgm:pt modelId="{F086F00E-8CFB-4763-8FA3-616DEE5A5D9C}" type="pres">
      <dgm:prSet presAssocID="{2E40C5AC-6DB2-4074-9546-2F9F6A33B820}" presName="linNode" presStyleCnt="0"/>
      <dgm:spPr/>
    </dgm:pt>
    <dgm:pt modelId="{07D5181C-EBA3-4B72-AD58-B2CFEB7A8D65}" type="pres">
      <dgm:prSet presAssocID="{2E40C5AC-6DB2-4074-9546-2F9F6A33B820}" presName="parentShp" presStyleLbl="node1" presStyleIdx="1" presStyleCnt="2">
        <dgm:presLayoutVars>
          <dgm:bulletEnabled val="1"/>
        </dgm:presLayoutVars>
      </dgm:prSet>
      <dgm:spPr/>
    </dgm:pt>
    <dgm:pt modelId="{881B40E5-3393-4392-9FE1-CBC8FC92E3C0}" type="pres">
      <dgm:prSet presAssocID="{2E40C5AC-6DB2-4074-9546-2F9F6A33B82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EF72307-9B4E-4DBC-839C-BFE16C0DA8FA}" srcId="{83F1F561-F2FC-4E17-9565-9B8AFD7EB16E}" destId="{E62FB911-DC36-4EA8-B068-A4745B05B012}" srcOrd="0" destOrd="0" parTransId="{F0F90EA7-D0B0-47F6-BF13-D2E20EEEE978}" sibTransId="{994ED1AC-DD49-4B57-B106-20915763B4B2}"/>
    <dgm:cxn modelId="{8F8D0038-C6C1-42DE-9CB7-1BF9B7CA7624}" srcId="{2E40C5AC-6DB2-4074-9546-2F9F6A33B820}" destId="{09154206-5F35-44A4-B5E8-F032D72B00D6}" srcOrd="0" destOrd="0" parTransId="{21CDEC6E-CE6D-4671-AC87-F37CFAC890D2}" sibTransId="{7A0A73EA-0B7B-4560-99D7-A41801CA8DD3}"/>
    <dgm:cxn modelId="{3490EF3A-C721-4233-9B46-2E72D81874BB}" type="presOf" srcId="{2E40C5AC-6DB2-4074-9546-2F9F6A33B820}" destId="{07D5181C-EBA3-4B72-AD58-B2CFEB7A8D65}" srcOrd="0" destOrd="0" presId="urn:microsoft.com/office/officeart/2005/8/layout/vList6"/>
    <dgm:cxn modelId="{A3CEDB42-4CF6-4049-B981-89D65E9143EF}" type="presOf" srcId="{E62FB911-DC36-4EA8-B068-A4745B05B012}" destId="{38344580-ED07-4C90-97CA-12459C4ADB3E}" srcOrd="0" destOrd="0" presId="urn:microsoft.com/office/officeart/2005/8/layout/vList6"/>
    <dgm:cxn modelId="{84EB5152-EE3D-41A0-83AA-D320B989B0D7}" type="presOf" srcId="{66A610A2-0390-42E4-87B2-349FC202A1CA}" destId="{AEFF5373-1D75-4AB1-A361-C2E3369C9CB1}" srcOrd="0" destOrd="0" presId="urn:microsoft.com/office/officeart/2005/8/layout/vList6"/>
    <dgm:cxn modelId="{62F1D8A2-9D78-4785-AC42-A5E0F2B224DC}" srcId="{66A610A2-0390-42E4-87B2-349FC202A1CA}" destId="{83F1F561-F2FC-4E17-9565-9B8AFD7EB16E}" srcOrd="0" destOrd="0" parTransId="{4CB0BD52-F041-486F-BC1E-911177EB5F5D}" sibTransId="{013D8B42-BBAD-4B25-8097-053A642CD01D}"/>
    <dgm:cxn modelId="{B77031CA-1506-4D88-832F-3DCE6245E439}" srcId="{66A610A2-0390-42E4-87B2-349FC202A1CA}" destId="{2E40C5AC-6DB2-4074-9546-2F9F6A33B820}" srcOrd="1" destOrd="0" parTransId="{3D566BFA-FB81-45BC-87F8-F3C93FB26C77}" sibTransId="{F9B19AC1-9CBE-476D-A187-98FAA79FDF24}"/>
    <dgm:cxn modelId="{4F22AADC-A6C1-475D-A6A0-E18FB973DC92}" type="presOf" srcId="{83F1F561-F2FC-4E17-9565-9B8AFD7EB16E}" destId="{DA7C4AE3-E39C-464F-B46C-EE0F1446A7CF}" srcOrd="0" destOrd="0" presId="urn:microsoft.com/office/officeart/2005/8/layout/vList6"/>
    <dgm:cxn modelId="{1A29AFF5-2751-4949-8D70-713913388C90}" type="presOf" srcId="{09154206-5F35-44A4-B5E8-F032D72B00D6}" destId="{881B40E5-3393-4392-9FE1-CBC8FC92E3C0}" srcOrd="0" destOrd="0" presId="urn:microsoft.com/office/officeart/2005/8/layout/vList6"/>
    <dgm:cxn modelId="{D1A1E88A-BE7E-4CE8-83CC-903196551B9E}" type="presParOf" srcId="{AEFF5373-1D75-4AB1-A361-C2E3369C9CB1}" destId="{162151A5-05E2-42A0-B99C-963D66527607}" srcOrd="0" destOrd="0" presId="urn:microsoft.com/office/officeart/2005/8/layout/vList6"/>
    <dgm:cxn modelId="{06C86CB2-366A-4E4F-BC9A-6CF678381CA0}" type="presParOf" srcId="{162151A5-05E2-42A0-B99C-963D66527607}" destId="{DA7C4AE3-E39C-464F-B46C-EE0F1446A7CF}" srcOrd="0" destOrd="0" presId="urn:microsoft.com/office/officeart/2005/8/layout/vList6"/>
    <dgm:cxn modelId="{0C009206-DB27-49C7-9120-FE392265DDE0}" type="presParOf" srcId="{162151A5-05E2-42A0-B99C-963D66527607}" destId="{38344580-ED07-4C90-97CA-12459C4ADB3E}" srcOrd="1" destOrd="0" presId="urn:microsoft.com/office/officeart/2005/8/layout/vList6"/>
    <dgm:cxn modelId="{E6D5B1B5-67A4-4AC3-B63B-ECFC910C41BF}" type="presParOf" srcId="{AEFF5373-1D75-4AB1-A361-C2E3369C9CB1}" destId="{5E1C9C38-CD8F-40C3-A485-68FEB1184E8D}" srcOrd="1" destOrd="0" presId="urn:microsoft.com/office/officeart/2005/8/layout/vList6"/>
    <dgm:cxn modelId="{25FAA44C-CFF7-487F-80DC-82AB695EEFD9}" type="presParOf" srcId="{AEFF5373-1D75-4AB1-A361-C2E3369C9CB1}" destId="{F086F00E-8CFB-4763-8FA3-616DEE5A5D9C}" srcOrd="2" destOrd="0" presId="urn:microsoft.com/office/officeart/2005/8/layout/vList6"/>
    <dgm:cxn modelId="{8802479D-779E-406F-AF7B-320CE438F694}" type="presParOf" srcId="{F086F00E-8CFB-4763-8FA3-616DEE5A5D9C}" destId="{07D5181C-EBA3-4B72-AD58-B2CFEB7A8D65}" srcOrd="0" destOrd="0" presId="urn:microsoft.com/office/officeart/2005/8/layout/vList6"/>
    <dgm:cxn modelId="{04CAD7F2-42A3-4F73-B296-0496449FDB9F}" type="presParOf" srcId="{F086F00E-8CFB-4763-8FA3-616DEE5A5D9C}" destId="{881B40E5-3393-4392-9FE1-CBC8FC92E3C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19C62C-C450-45FC-8616-83C5A77EC23E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5712CB-52E7-4FE5-BA34-EDAF5191468D}">
      <dgm:prSet phldrT="[Texto]"/>
      <dgm:spPr/>
      <dgm:t>
        <a:bodyPr/>
        <a:lstStyle/>
        <a:p>
          <a:r>
            <a:rPr lang="pt-BR" dirty="0"/>
            <a:t>Frederico II, da Prússia</a:t>
          </a:r>
        </a:p>
      </dgm:t>
    </dgm:pt>
    <dgm:pt modelId="{2D863ED7-AE96-4E97-AC5A-02AB45F8D945}" type="parTrans" cxnId="{6AB49E04-144A-4E82-A1E2-FC77A9A9D34D}">
      <dgm:prSet/>
      <dgm:spPr/>
      <dgm:t>
        <a:bodyPr/>
        <a:lstStyle/>
        <a:p>
          <a:endParaRPr lang="pt-BR"/>
        </a:p>
      </dgm:t>
    </dgm:pt>
    <dgm:pt modelId="{565B03AF-2768-4A96-B26F-38A62856359B}" type="sibTrans" cxnId="{6AB49E04-144A-4E82-A1E2-FC77A9A9D34D}">
      <dgm:prSet/>
      <dgm:spPr/>
      <dgm:t>
        <a:bodyPr/>
        <a:lstStyle/>
        <a:p>
          <a:endParaRPr lang="pt-BR"/>
        </a:p>
      </dgm:t>
    </dgm:pt>
    <dgm:pt modelId="{AD113ED3-C5F1-40C9-AE44-00690F0F7A67}">
      <dgm:prSet phldrT="[Texto]"/>
      <dgm:spPr/>
      <dgm:t>
        <a:bodyPr/>
        <a:lstStyle/>
        <a:p>
          <a:r>
            <a:rPr lang="pt-BR" dirty="0"/>
            <a:t>Catarina II, Rússia</a:t>
          </a:r>
        </a:p>
      </dgm:t>
    </dgm:pt>
    <dgm:pt modelId="{79A23FF7-2D2B-45E5-802A-EF349F13CBC8}" type="parTrans" cxnId="{483EC871-7D5C-4256-9E69-5A3599840FB7}">
      <dgm:prSet/>
      <dgm:spPr/>
      <dgm:t>
        <a:bodyPr/>
        <a:lstStyle/>
        <a:p>
          <a:endParaRPr lang="pt-BR"/>
        </a:p>
      </dgm:t>
    </dgm:pt>
    <dgm:pt modelId="{5C4C0330-A359-4155-8027-B273D69B7E44}" type="sibTrans" cxnId="{483EC871-7D5C-4256-9E69-5A3599840FB7}">
      <dgm:prSet/>
      <dgm:spPr/>
      <dgm:t>
        <a:bodyPr/>
        <a:lstStyle/>
        <a:p>
          <a:endParaRPr lang="pt-BR"/>
        </a:p>
      </dgm:t>
    </dgm:pt>
    <dgm:pt modelId="{068F7907-41AB-4059-A1BC-8CF4D1F95915}">
      <dgm:prSet phldrT="[Texto]"/>
      <dgm:spPr/>
      <dgm:t>
        <a:bodyPr/>
        <a:lstStyle/>
        <a:p>
          <a:r>
            <a:rPr lang="pt-BR" dirty="0"/>
            <a:t>José II, da Áustria</a:t>
          </a:r>
        </a:p>
      </dgm:t>
    </dgm:pt>
    <dgm:pt modelId="{CE3F91C5-9794-4B93-8ABF-214114642CBE}" type="parTrans" cxnId="{1B52DFC0-5138-48A4-ACBC-F440AB2C4B61}">
      <dgm:prSet/>
      <dgm:spPr/>
      <dgm:t>
        <a:bodyPr/>
        <a:lstStyle/>
        <a:p>
          <a:endParaRPr lang="pt-BR"/>
        </a:p>
      </dgm:t>
    </dgm:pt>
    <dgm:pt modelId="{4CBF9CA7-6452-4448-BF8A-E167C7B314FC}" type="sibTrans" cxnId="{1B52DFC0-5138-48A4-ACBC-F440AB2C4B61}">
      <dgm:prSet/>
      <dgm:spPr/>
      <dgm:t>
        <a:bodyPr/>
        <a:lstStyle/>
        <a:p>
          <a:endParaRPr lang="pt-BR"/>
        </a:p>
      </dgm:t>
    </dgm:pt>
    <dgm:pt modelId="{BD492F18-7052-475C-B9F5-9D448EEBFCCC}" type="pres">
      <dgm:prSet presAssocID="{3F19C62C-C450-45FC-8616-83C5A77EC23E}" presName="linear" presStyleCnt="0">
        <dgm:presLayoutVars>
          <dgm:dir/>
          <dgm:resizeHandles val="exact"/>
        </dgm:presLayoutVars>
      </dgm:prSet>
      <dgm:spPr/>
    </dgm:pt>
    <dgm:pt modelId="{154CF3C3-E604-4AF7-9AD6-B54145DB5377}" type="pres">
      <dgm:prSet presAssocID="{915712CB-52E7-4FE5-BA34-EDAF5191468D}" presName="comp" presStyleCnt="0"/>
      <dgm:spPr/>
    </dgm:pt>
    <dgm:pt modelId="{C59F2A0D-FF05-45D3-B456-FD2A96B7A398}" type="pres">
      <dgm:prSet presAssocID="{915712CB-52E7-4FE5-BA34-EDAF5191468D}" presName="box" presStyleLbl="node1" presStyleIdx="0" presStyleCnt="3" custLinFactNeighborX="126" custLinFactNeighborY="2295"/>
      <dgm:spPr/>
    </dgm:pt>
    <dgm:pt modelId="{37DEC165-7B82-4C50-8524-52FB85A80613}" type="pres">
      <dgm:prSet presAssocID="{915712CB-52E7-4FE5-BA34-EDAF5191468D}" presName="img" presStyleLbl="fgImgPlace1" presStyleIdx="0" presStyleCnt="3" custScaleY="1201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9A0D4D3-13A9-4018-A4C9-6BF9EA6ED671}" type="pres">
      <dgm:prSet presAssocID="{915712CB-52E7-4FE5-BA34-EDAF5191468D}" presName="text" presStyleLbl="node1" presStyleIdx="0" presStyleCnt="3">
        <dgm:presLayoutVars>
          <dgm:bulletEnabled val="1"/>
        </dgm:presLayoutVars>
      </dgm:prSet>
      <dgm:spPr/>
    </dgm:pt>
    <dgm:pt modelId="{F54E5C55-4C2D-463F-81D3-88AC29287E47}" type="pres">
      <dgm:prSet presAssocID="{565B03AF-2768-4A96-B26F-38A62856359B}" presName="spacer" presStyleCnt="0"/>
      <dgm:spPr/>
    </dgm:pt>
    <dgm:pt modelId="{F0678005-A1F5-41CF-8386-9E6AC28E27BE}" type="pres">
      <dgm:prSet presAssocID="{AD113ED3-C5F1-40C9-AE44-00690F0F7A67}" presName="comp" presStyleCnt="0"/>
      <dgm:spPr/>
    </dgm:pt>
    <dgm:pt modelId="{9837873E-17F8-442A-A900-39AC28CE9C15}" type="pres">
      <dgm:prSet presAssocID="{AD113ED3-C5F1-40C9-AE44-00690F0F7A67}" presName="box" presStyleLbl="node1" presStyleIdx="1" presStyleCnt="3" custLinFactNeighborX="126" custLinFactNeighborY="-1866"/>
      <dgm:spPr/>
    </dgm:pt>
    <dgm:pt modelId="{05259176-367C-4871-8CE4-788FF7B6AE88}" type="pres">
      <dgm:prSet presAssocID="{AD113ED3-C5F1-40C9-AE44-00690F0F7A6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B11D94-B091-4DE2-B540-314B42739F6A}" type="pres">
      <dgm:prSet presAssocID="{AD113ED3-C5F1-40C9-AE44-00690F0F7A67}" presName="text" presStyleLbl="node1" presStyleIdx="1" presStyleCnt="3">
        <dgm:presLayoutVars>
          <dgm:bulletEnabled val="1"/>
        </dgm:presLayoutVars>
      </dgm:prSet>
      <dgm:spPr/>
    </dgm:pt>
    <dgm:pt modelId="{EF63B4FF-52D5-4344-834B-316FE45AC19E}" type="pres">
      <dgm:prSet presAssocID="{5C4C0330-A359-4155-8027-B273D69B7E44}" presName="spacer" presStyleCnt="0"/>
      <dgm:spPr/>
    </dgm:pt>
    <dgm:pt modelId="{E6320BD6-0543-48ED-B594-F09A55BEF94D}" type="pres">
      <dgm:prSet presAssocID="{068F7907-41AB-4059-A1BC-8CF4D1F95915}" presName="comp" presStyleCnt="0"/>
      <dgm:spPr/>
    </dgm:pt>
    <dgm:pt modelId="{2059C1EC-839B-4AAB-9A82-1E67AAA7E4FF}" type="pres">
      <dgm:prSet presAssocID="{068F7907-41AB-4059-A1BC-8CF4D1F95915}" presName="box" presStyleLbl="node1" presStyleIdx="2" presStyleCnt="3" custLinFactNeighborX="-749" custLinFactNeighborY="-988"/>
      <dgm:spPr/>
    </dgm:pt>
    <dgm:pt modelId="{2F2D6BEA-8FD5-4F1B-94BE-0C25747FDABF}" type="pres">
      <dgm:prSet presAssocID="{068F7907-41AB-4059-A1BC-8CF4D1F95915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BB9B3E-ED34-4050-A091-1C3525C8D553}" type="pres">
      <dgm:prSet presAssocID="{068F7907-41AB-4059-A1BC-8CF4D1F95915}" presName="text" presStyleLbl="node1" presStyleIdx="2" presStyleCnt="3">
        <dgm:presLayoutVars>
          <dgm:bulletEnabled val="1"/>
        </dgm:presLayoutVars>
      </dgm:prSet>
      <dgm:spPr/>
    </dgm:pt>
  </dgm:ptLst>
  <dgm:cxnLst>
    <dgm:cxn modelId="{6AB49E04-144A-4E82-A1E2-FC77A9A9D34D}" srcId="{3F19C62C-C450-45FC-8616-83C5A77EC23E}" destId="{915712CB-52E7-4FE5-BA34-EDAF5191468D}" srcOrd="0" destOrd="0" parTransId="{2D863ED7-AE96-4E97-AC5A-02AB45F8D945}" sibTransId="{565B03AF-2768-4A96-B26F-38A62856359B}"/>
    <dgm:cxn modelId="{4A581B1D-970B-4B46-BB3C-E225B218849F}" type="presOf" srcId="{915712CB-52E7-4FE5-BA34-EDAF5191468D}" destId="{C59F2A0D-FF05-45D3-B456-FD2A96B7A398}" srcOrd="0" destOrd="0" presId="urn:microsoft.com/office/officeart/2005/8/layout/vList4#2"/>
    <dgm:cxn modelId="{0998871F-4039-46A6-96F6-285296DBED6C}" type="presOf" srcId="{068F7907-41AB-4059-A1BC-8CF4D1F95915}" destId="{58BB9B3E-ED34-4050-A091-1C3525C8D553}" srcOrd="1" destOrd="0" presId="urn:microsoft.com/office/officeart/2005/8/layout/vList4#2"/>
    <dgm:cxn modelId="{81520429-DB0D-4BE9-A138-36DEEB43FCBC}" type="presOf" srcId="{AD113ED3-C5F1-40C9-AE44-00690F0F7A67}" destId="{7AB11D94-B091-4DE2-B540-314B42739F6A}" srcOrd="1" destOrd="0" presId="urn:microsoft.com/office/officeart/2005/8/layout/vList4#2"/>
    <dgm:cxn modelId="{483EC871-7D5C-4256-9E69-5A3599840FB7}" srcId="{3F19C62C-C450-45FC-8616-83C5A77EC23E}" destId="{AD113ED3-C5F1-40C9-AE44-00690F0F7A67}" srcOrd="1" destOrd="0" parTransId="{79A23FF7-2D2B-45E5-802A-EF349F13CBC8}" sibTransId="{5C4C0330-A359-4155-8027-B273D69B7E44}"/>
    <dgm:cxn modelId="{F0793EAE-668B-4257-9A41-1001BF44CA40}" type="presOf" srcId="{915712CB-52E7-4FE5-BA34-EDAF5191468D}" destId="{09A0D4D3-13A9-4018-A4C9-6BF9EA6ED671}" srcOrd="1" destOrd="0" presId="urn:microsoft.com/office/officeart/2005/8/layout/vList4#2"/>
    <dgm:cxn modelId="{961957BA-902F-4324-9046-BB5FFDFAFB54}" type="presOf" srcId="{068F7907-41AB-4059-A1BC-8CF4D1F95915}" destId="{2059C1EC-839B-4AAB-9A82-1E67AAA7E4FF}" srcOrd="0" destOrd="0" presId="urn:microsoft.com/office/officeart/2005/8/layout/vList4#2"/>
    <dgm:cxn modelId="{1B52DFC0-5138-48A4-ACBC-F440AB2C4B61}" srcId="{3F19C62C-C450-45FC-8616-83C5A77EC23E}" destId="{068F7907-41AB-4059-A1BC-8CF4D1F95915}" srcOrd="2" destOrd="0" parTransId="{CE3F91C5-9794-4B93-8ABF-214114642CBE}" sibTransId="{4CBF9CA7-6452-4448-BF8A-E167C7B314FC}"/>
    <dgm:cxn modelId="{B956DEC2-CC9B-478A-8953-EF740807A5F5}" type="presOf" srcId="{3F19C62C-C450-45FC-8616-83C5A77EC23E}" destId="{BD492F18-7052-475C-B9F5-9D448EEBFCCC}" srcOrd="0" destOrd="0" presId="urn:microsoft.com/office/officeart/2005/8/layout/vList4#2"/>
    <dgm:cxn modelId="{A142D0CD-A7AE-4ECA-AF94-D3EAAFEFD458}" type="presOf" srcId="{AD113ED3-C5F1-40C9-AE44-00690F0F7A67}" destId="{9837873E-17F8-442A-A900-39AC28CE9C15}" srcOrd="0" destOrd="0" presId="urn:microsoft.com/office/officeart/2005/8/layout/vList4#2"/>
    <dgm:cxn modelId="{964ACDEC-7ECA-4133-80C9-E2698162A4E9}" type="presParOf" srcId="{BD492F18-7052-475C-B9F5-9D448EEBFCCC}" destId="{154CF3C3-E604-4AF7-9AD6-B54145DB5377}" srcOrd="0" destOrd="0" presId="urn:microsoft.com/office/officeart/2005/8/layout/vList4#2"/>
    <dgm:cxn modelId="{1E7499BD-BD44-446F-9250-9DF11B129C7F}" type="presParOf" srcId="{154CF3C3-E604-4AF7-9AD6-B54145DB5377}" destId="{C59F2A0D-FF05-45D3-B456-FD2A96B7A398}" srcOrd="0" destOrd="0" presId="urn:microsoft.com/office/officeart/2005/8/layout/vList4#2"/>
    <dgm:cxn modelId="{E66675F5-A1A3-4698-8BD1-B7C939C8DEDE}" type="presParOf" srcId="{154CF3C3-E604-4AF7-9AD6-B54145DB5377}" destId="{37DEC165-7B82-4C50-8524-52FB85A80613}" srcOrd="1" destOrd="0" presId="urn:microsoft.com/office/officeart/2005/8/layout/vList4#2"/>
    <dgm:cxn modelId="{01B6E3DD-0DD8-4A54-91B2-837DCE55AD84}" type="presParOf" srcId="{154CF3C3-E604-4AF7-9AD6-B54145DB5377}" destId="{09A0D4D3-13A9-4018-A4C9-6BF9EA6ED671}" srcOrd="2" destOrd="0" presId="urn:microsoft.com/office/officeart/2005/8/layout/vList4#2"/>
    <dgm:cxn modelId="{86CBAFF2-55F2-4426-94A6-1DCD8712A893}" type="presParOf" srcId="{BD492F18-7052-475C-B9F5-9D448EEBFCCC}" destId="{F54E5C55-4C2D-463F-81D3-88AC29287E47}" srcOrd="1" destOrd="0" presId="urn:microsoft.com/office/officeart/2005/8/layout/vList4#2"/>
    <dgm:cxn modelId="{2BCE3F8B-A73D-4BEE-84EA-8AC2A6B7FCD9}" type="presParOf" srcId="{BD492F18-7052-475C-B9F5-9D448EEBFCCC}" destId="{F0678005-A1F5-41CF-8386-9E6AC28E27BE}" srcOrd="2" destOrd="0" presId="urn:microsoft.com/office/officeart/2005/8/layout/vList4#2"/>
    <dgm:cxn modelId="{CB850368-DBA3-45C1-9B91-4780584F775E}" type="presParOf" srcId="{F0678005-A1F5-41CF-8386-9E6AC28E27BE}" destId="{9837873E-17F8-442A-A900-39AC28CE9C15}" srcOrd="0" destOrd="0" presId="urn:microsoft.com/office/officeart/2005/8/layout/vList4#2"/>
    <dgm:cxn modelId="{AFB6360F-5ED3-4D6B-92F2-98DB42976462}" type="presParOf" srcId="{F0678005-A1F5-41CF-8386-9E6AC28E27BE}" destId="{05259176-367C-4871-8CE4-788FF7B6AE88}" srcOrd="1" destOrd="0" presId="urn:microsoft.com/office/officeart/2005/8/layout/vList4#2"/>
    <dgm:cxn modelId="{C7589281-56F7-46EF-B229-222072792876}" type="presParOf" srcId="{F0678005-A1F5-41CF-8386-9E6AC28E27BE}" destId="{7AB11D94-B091-4DE2-B540-314B42739F6A}" srcOrd="2" destOrd="0" presId="urn:microsoft.com/office/officeart/2005/8/layout/vList4#2"/>
    <dgm:cxn modelId="{97B4FB49-965B-407B-B3BD-AB0D21870371}" type="presParOf" srcId="{BD492F18-7052-475C-B9F5-9D448EEBFCCC}" destId="{EF63B4FF-52D5-4344-834B-316FE45AC19E}" srcOrd="3" destOrd="0" presId="urn:microsoft.com/office/officeart/2005/8/layout/vList4#2"/>
    <dgm:cxn modelId="{FA89A244-EDC0-4F14-A1A7-9FBA0343D332}" type="presParOf" srcId="{BD492F18-7052-475C-B9F5-9D448EEBFCCC}" destId="{E6320BD6-0543-48ED-B594-F09A55BEF94D}" srcOrd="4" destOrd="0" presId="urn:microsoft.com/office/officeart/2005/8/layout/vList4#2"/>
    <dgm:cxn modelId="{E9A2B690-00C8-4DC6-BBDB-0884BA528D57}" type="presParOf" srcId="{E6320BD6-0543-48ED-B594-F09A55BEF94D}" destId="{2059C1EC-839B-4AAB-9A82-1E67AAA7E4FF}" srcOrd="0" destOrd="0" presId="urn:microsoft.com/office/officeart/2005/8/layout/vList4#2"/>
    <dgm:cxn modelId="{B44AF495-BA54-49B2-98DC-27B6CA93A4F9}" type="presParOf" srcId="{E6320BD6-0543-48ED-B594-F09A55BEF94D}" destId="{2F2D6BEA-8FD5-4F1B-94BE-0C25747FDABF}" srcOrd="1" destOrd="0" presId="urn:microsoft.com/office/officeart/2005/8/layout/vList4#2"/>
    <dgm:cxn modelId="{B66426EB-3F38-4B3F-B644-5430ED05C18D}" type="presParOf" srcId="{E6320BD6-0543-48ED-B594-F09A55BEF94D}" destId="{58BB9B3E-ED34-4050-A091-1C3525C8D55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48DB6-4708-4AE2-B690-D716119DB6B5}">
      <dsp:nvSpPr>
        <dsp:cNvPr id="0" name=""/>
        <dsp:cNvSpPr/>
      </dsp:nvSpPr>
      <dsp:spPr>
        <a:xfrm>
          <a:off x="0" y="157890"/>
          <a:ext cx="5098256" cy="17396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As Sociedades dos Estados absolutistas eram formadas por diversas classes sociais, dentre as quais eram dominantes a nobreza e a burguesia.</a:t>
          </a:r>
          <a:endParaRPr lang="en-US" sz="2000" kern="1200"/>
        </a:p>
      </dsp:txBody>
      <dsp:txXfrm>
        <a:off x="84922" y="242812"/>
        <a:ext cx="4928412" cy="1569799"/>
      </dsp:txXfrm>
    </dsp:sp>
    <dsp:sp modelId="{A2A42CFA-6936-4953-A2BF-6AF5DEC56872}">
      <dsp:nvSpPr>
        <dsp:cNvPr id="0" name=""/>
        <dsp:cNvSpPr/>
      </dsp:nvSpPr>
      <dsp:spPr>
        <a:xfrm>
          <a:off x="0" y="1955134"/>
          <a:ext cx="5098256" cy="1739643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Com o desenvolvimento do capitalismo nos séculos XVII e XVIII, a burguesia continuou sua ascensão econômico em importantes países europeus, como Inglaterra e França consciente passou a criticar  o regime antigo.</a:t>
          </a:r>
          <a:endParaRPr lang="en-US" sz="2000" kern="1200"/>
        </a:p>
      </dsp:txBody>
      <dsp:txXfrm>
        <a:off x="84922" y="2040056"/>
        <a:ext cx="4928412" cy="1569799"/>
      </dsp:txXfrm>
    </dsp:sp>
    <dsp:sp modelId="{9DC81CD6-9625-4509-85B0-2BF74973BF15}">
      <dsp:nvSpPr>
        <dsp:cNvPr id="0" name=""/>
        <dsp:cNvSpPr/>
      </dsp:nvSpPr>
      <dsp:spPr>
        <a:xfrm>
          <a:off x="0" y="3752377"/>
          <a:ext cx="5098256" cy="1739643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As principais características que marcaram as sociedades do Antigo Regime Foram:</a:t>
          </a:r>
          <a:endParaRPr lang="en-US" sz="2000" kern="1200"/>
        </a:p>
      </dsp:txBody>
      <dsp:txXfrm>
        <a:off x="84922" y="3837299"/>
        <a:ext cx="4928412" cy="1569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DCD84-05C6-4CB3-BEB1-CC8327D9D326}">
      <dsp:nvSpPr>
        <dsp:cNvPr id="0" name=""/>
        <dsp:cNvSpPr/>
      </dsp:nvSpPr>
      <dsp:spPr>
        <a:xfrm rot="16200000">
          <a:off x="-2077774" y="2965434"/>
          <a:ext cx="4551574" cy="298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325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-2077774" y="2965434"/>
        <a:ext cx="4551574" cy="298488"/>
      </dsp:txXfrm>
    </dsp:sp>
    <dsp:sp modelId="{CEAFFED4-01EE-41B7-B469-3C28D8106FE3}">
      <dsp:nvSpPr>
        <dsp:cNvPr id="0" name=""/>
        <dsp:cNvSpPr/>
      </dsp:nvSpPr>
      <dsp:spPr>
        <a:xfrm>
          <a:off x="347257" y="838890"/>
          <a:ext cx="1486787" cy="4551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63250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Setor Político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Poder absoluto dos reis</a:t>
          </a:r>
        </a:p>
      </dsp:txBody>
      <dsp:txXfrm>
        <a:off x="347257" y="838890"/>
        <a:ext cx="1486787" cy="4551574"/>
      </dsp:txXfrm>
    </dsp:sp>
    <dsp:sp modelId="{B618F649-7274-41E6-97C4-CF6B3408630E}">
      <dsp:nvSpPr>
        <dsp:cNvPr id="0" name=""/>
        <dsp:cNvSpPr/>
      </dsp:nvSpPr>
      <dsp:spPr>
        <a:xfrm>
          <a:off x="48769" y="444886"/>
          <a:ext cx="596976" cy="59697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E86AB-E9CF-4E31-BEBC-7094F7E8F16A}">
      <dsp:nvSpPr>
        <dsp:cNvPr id="0" name=""/>
        <dsp:cNvSpPr/>
      </dsp:nvSpPr>
      <dsp:spPr>
        <a:xfrm rot="16200000">
          <a:off x="82378" y="2965434"/>
          <a:ext cx="4551574" cy="298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325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82378" y="2965434"/>
        <a:ext cx="4551574" cy="298488"/>
      </dsp:txXfrm>
    </dsp:sp>
    <dsp:sp modelId="{5EF9C2B0-78DF-430B-891F-610129DB2D86}">
      <dsp:nvSpPr>
        <dsp:cNvPr id="0" name=""/>
        <dsp:cNvSpPr/>
      </dsp:nvSpPr>
      <dsp:spPr>
        <a:xfrm>
          <a:off x="2507409" y="838890"/>
          <a:ext cx="1486787" cy="4551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63250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Setor Social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Divisão da sociedade em </a:t>
          </a:r>
          <a:r>
            <a:rPr lang="pt-BR" sz="1400" kern="1200" dirty="0" err="1"/>
            <a:t>estamentos</a:t>
          </a:r>
          <a:r>
            <a:rPr lang="pt-BR" sz="1400" kern="1200" dirty="0"/>
            <a:t>, onde se distinguiam ordens privilegiadas pelo nascimento e camadas desfavorecidas</a:t>
          </a:r>
        </a:p>
      </dsp:txBody>
      <dsp:txXfrm>
        <a:off x="2507409" y="838890"/>
        <a:ext cx="1486787" cy="4551574"/>
      </dsp:txXfrm>
    </dsp:sp>
    <dsp:sp modelId="{BAE57A88-536D-4A0D-9DEC-BA49548D5F72}">
      <dsp:nvSpPr>
        <dsp:cNvPr id="0" name=""/>
        <dsp:cNvSpPr/>
      </dsp:nvSpPr>
      <dsp:spPr>
        <a:xfrm>
          <a:off x="2208921" y="444886"/>
          <a:ext cx="596976" cy="59697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A79DF-AF01-45F1-88FE-09F8362E607F}">
      <dsp:nvSpPr>
        <dsp:cNvPr id="0" name=""/>
        <dsp:cNvSpPr/>
      </dsp:nvSpPr>
      <dsp:spPr>
        <a:xfrm rot="16200000">
          <a:off x="2242531" y="2965434"/>
          <a:ext cx="4551574" cy="298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325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/>
        </a:p>
      </dsp:txBody>
      <dsp:txXfrm>
        <a:off x="2242531" y="2965434"/>
        <a:ext cx="4551574" cy="298488"/>
      </dsp:txXfrm>
    </dsp:sp>
    <dsp:sp modelId="{BE8DE3A2-E612-48D7-9743-8C3C3AEFD151}">
      <dsp:nvSpPr>
        <dsp:cNvPr id="0" name=""/>
        <dsp:cNvSpPr/>
      </dsp:nvSpPr>
      <dsp:spPr>
        <a:xfrm>
          <a:off x="4667562" y="838890"/>
          <a:ext cx="1486787" cy="4551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63250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Setor Econômico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Coexistência de relações  feudais e relações capitalistas, ora em harmonia, ora em conflito.</a:t>
          </a:r>
        </a:p>
      </dsp:txBody>
      <dsp:txXfrm>
        <a:off x="4667562" y="838890"/>
        <a:ext cx="1486787" cy="4551574"/>
      </dsp:txXfrm>
    </dsp:sp>
    <dsp:sp modelId="{8C7532B9-CDF6-4401-A869-3A0E229EA55A}">
      <dsp:nvSpPr>
        <dsp:cNvPr id="0" name=""/>
        <dsp:cNvSpPr/>
      </dsp:nvSpPr>
      <dsp:spPr>
        <a:xfrm>
          <a:off x="4369074" y="444886"/>
          <a:ext cx="596976" cy="596976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1BC47-E231-460A-85B4-1D52C61D8ED7}">
      <dsp:nvSpPr>
        <dsp:cNvPr id="0" name=""/>
        <dsp:cNvSpPr/>
      </dsp:nvSpPr>
      <dsp:spPr>
        <a:xfrm rot="16200000">
          <a:off x="4402684" y="2965434"/>
          <a:ext cx="4551574" cy="298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325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/>
        </a:p>
      </dsp:txBody>
      <dsp:txXfrm>
        <a:off x="4402684" y="2965434"/>
        <a:ext cx="4551574" cy="298488"/>
      </dsp:txXfrm>
    </dsp:sp>
    <dsp:sp modelId="{F056979A-9369-42E1-8417-91C9A914E749}">
      <dsp:nvSpPr>
        <dsp:cNvPr id="0" name=""/>
        <dsp:cNvSpPr/>
      </dsp:nvSpPr>
      <dsp:spPr>
        <a:xfrm>
          <a:off x="6827715" y="838890"/>
          <a:ext cx="1486787" cy="4551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63250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Setor Cultural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A intolerância religiosa e filosófica. O estado e a igreja intervinham na vida das pessoas não permitindo a liberdade de religião ou convicção filosófica e política.</a:t>
          </a:r>
        </a:p>
      </dsp:txBody>
      <dsp:txXfrm>
        <a:off x="6827715" y="838890"/>
        <a:ext cx="1486787" cy="4551574"/>
      </dsp:txXfrm>
    </dsp:sp>
    <dsp:sp modelId="{BF8B67E9-D3EA-403E-99C6-C9E39EBD4E64}">
      <dsp:nvSpPr>
        <dsp:cNvPr id="0" name=""/>
        <dsp:cNvSpPr/>
      </dsp:nvSpPr>
      <dsp:spPr>
        <a:xfrm>
          <a:off x="6529227" y="444886"/>
          <a:ext cx="596976" cy="596976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B17C6-A609-42FE-BC8A-853C54B42C22}">
      <dsp:nvSpPr>
        <dsp:cNvPr id="0" name=""/>
        <dsp:cNvSpPr/>
      </dsp:nvSpPr>
      <dsp:spPr>
        <a:xfrm>
          <a:off x="0" y="196055"/>
          <a:ext cx="5098256" cy="1264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Ao criticar o Antigo Regime, a burguesia foi desenvolvendo sua própria ideologia, baseando –se no seguinte argumentos:</a:t>
          </a:r>
          <a:endParaRPr lang="en-US" sz="2300" kern="1200"/>
        </a:p>
      </dsp:txBody>
      <dsp:txXfrm>
        <a:off x="61741" y="257796"/>
        <a:ext cx="4974774" cy="1141288"/>
      </dsp:txXfrm>
    </dsp:sp>
    <dsp:sp modelId="{F23703FB-DF27-4AF1-9668-C38AE3347088}">
      <dsp:nvSpPr>
        <dsp:cNvPr id="0" name=""/>
        <dsp:cNvSpPr/>
      </dsp:nvSpPr>
      <dsp:spPr>
        <a:xfrm>
          <a:off x="0" y="1527066"/>
          <a:ext cx="5098256" cy="1264770"/>
        </a:xfrm>
        <a:prstGeom prst="roundRect">
          <a:avLst/>
        </a:prstGeom>
        <a:solidFill>
          <a:schemeClr val="accent2">
            <a:hueOff val="398533"/>
            <a:satOff val="245"/>
            <a:lumOff val="320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- O Estado só é verdadeiramente poderoso se for rico:</a:t>
          </a:r>
          <a:endParaRPr lang="en-US" sz="2300" kern="1200"/>
        </a:p>
      </dsp:txBody>
      <dsp:txXfrm>
        <a:off x="61741" y="1588807"/>
        <a:ext cx="4974774" cy="1141288"/>
      </dsp:txXfrm>
    </dsp:sp>
    <dsp:sp modelId="{B9277F59-9C8E-4EFD-A33A-3C6756264F3F}">
      <dsp:nvSpPr>
        <dsp:cNvPr id="0" name=""/>
        <dsp:cNvSpPr/>
      </dsp:nvSpPr>
      <dsp:spPr>
        <a:xfrm>
          <a:off x="0" y="2858076"/>
          <a:ext cx="5098256" cy="1264770"/>
        </a:xfrm>
        <a:prstGeom prst="roundRect">
          <a:avLst/>
        </a:prstGeom>
        <a:solidFill>
          <a:schemeClr val="accent2">
            <a:hueOff val="797066"/>
            <a:satOff val="490"/>
            <a:lumOff val="64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- Para Enriquecer, ele precisa expandir as atividades capitalistas;</a:t>
          </a:r>
          <a:endParaRPr lang="en-US" sz="2300" kern="1200"/>
        </a:p>
      </dsp:txBody>
      <dsp:txXfrm>
        <a:off x="61741" y="2919817"/>
        <a:ext cx="4974774" cy="1141288"/>
      </dsp:txXfrm>
    </dsp:sp>
    <dsp:sp modelId="{FDEE7762-9F6F-4770-A65E-D4D478C3DA71}">
      <dsp:nvSpPr>
        <dsp:cNvPr id="0" name=""/>
        <dsp:cNvSpPr/>
      </dsp:nvSpPr>
      <dsp:spPr>
        <a:xfrm>
          <a:off x="0" y="4189086"/>
          <a:ext cx="5098256" cy="126477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- Para expandir as atividades capitalistas é preciso dar liberdade e poder à burguesia.</a:t>
          </a:r>
          <a:endParaRPr lang="en-US" sz="2300" kern="1200"/>
        </a:p>
      </dsp:txBody>
      <dsp:txXfrm>
        <a:off x="61741" y="4250827"/>
        <a:ext cx="4974774" cy="1141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FD830-0B12-4BF6-A51F-3C14DE2294F7}">
      <dsp:nvSpPr>
        <dsp:cNvPr id="0" name=""/>
        <dsp:cNvSpPr/>
      </dsp:nvSpPr>
      <dsp:spPr>
        <a:xfrm>
          <a:off x="574666" y="58595"/>
          <a:ext cx="1349492" cy="13494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B8DDA-A00E-4A22-83F1-3DCD8065AC08}">
      <dsp:nvSpPr>
        <dsp:cNvPr id="0" name=""/>
        <dsp:cNvSpPr/>
      </dsp:nvSpPr>
      <dsp:spPr>
        <a:xfrm>
          <a:off x="862262" y="346191"/>
          <a:ext cx="774298" cy="7742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3077C-EF89-4856-8BA1-50BA78B46056}">
      <dsp:nvSpPr>
        <dsp:cNvPr id="0" name=""/>
        <dsp:cNvSpPr/>
      </dsp:nvSpPr>
      <dsp:spPr>
        <a:xfrm>
          <a:off x="143271" y="1828420"/>
          <a:ext cx="22122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/>
            <a:t>Igualdade</a:t>
          </a:r>
        </a:p>
      </dsp:txBody>
      <dsp:txXfrm>
        <a:off x="143271" y="1828420"/>
        <a:ext cx="2212282" cy="720000"/>
      </dsp:txXfrm>
    </dsp:sp>
    <dsp:sp modelId="{FCA500C8-089D-431C-9E12-BA307E0580A1}">
      <dsp:nvSpPr>
        <dsp:cNvPr id="0" name=""/>
        <dsp:cNvSpPr/>
      </dsp:nvSpPr>
      <dsp:spPr>
        <a:xfrm>
          <a:off x="3174097" y="58595"/>
          <a:ext cx="1349492" cy="13494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97EA2-B2DC-42D0-987E-E57BFB77C9EF}">
      <dsp:nvSpPr>
        <dsp:cNvPr id="0" name=""/>
        <dsp:cNvSpPr/>
      </dsp:nvSpPr>
      <dsp:spPr>
        <a:xfrm>
          <a:off x="3461694" y="346191"/>
          <a:ext cx="774298" cy="7742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DDB23-C453-4F24-86BD-4CDA9EF522C5}">
      <dsp:nvSpPr>
        <dsp:cNvPr id="0" name=""/>
        <dsp:cNvSpPr/>
      </dsp:nvSpPr>
      <dsp:spPr>
        <a:xfrm>
          <a:off x="2742702" y="1828420"/>
          <a:ext cx="22122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/>
            <a:t>Tolerância religiosa ou filosófica</a:t>
          </a:r>
        </a:p>
      </dsp:txBody>
      <dsp:txXfrm>
        <a:off x="2742702" y="1828420"/>
        <a:ext cx="2212282" cy="720000"/>
      </dsp:txXfrm>
    </dsp:sp>
    <dsp:sp modelId="{D798D086-61AE-476F-A231-BAFF4CCA283C}">
      <dsp:nvSpPr>
        <dsp:cNvPr id="0" name=""/>
        <dsp:cNvSpPr/>
      </dsp:nvSpPr>
      <dsp:spPr>
        <a:xfrm>
          <a:off x="574666" y="3101491"/>
          <a:ext cx="1349492" cy="13494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5BB1F-3CB0-4472-BB3E-69EFAA9C3EE4}">
      <dsp:nvSpPr>
        <dsp:cNvPr id="0" name=""/>
        <dsp:cNvSpPr/>
      </dsp:nvSpPr>
      <dsp:spPr>
        <a:xfrm>
          <a:off x="862262" y="3389087"/>
          <a:ext cx="774298" cy="7742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4E5E3-27E4-4D97-8341-26AD151E121F}">
      <dsp:nvSpPr>
        <dsp:cNvPr id="0" name=""/>
        <dsp:cNvSpPr/>
      </dsp:nvSpPr>
      <dsp:spPr>
        <a:xfrm>
          <a:off x="143271" y="4871316"/>
          <a:ext cx="22122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/>
            <a:t>Liberdade pessoal e social</a:t>
          </a:r>
        </a:p>
      </dsp:txBody>
      <dsp:txXfrm>
        <a:off x="143271" y="4871316"/>
        <a:ext cx="2212282" cy="720000"/>
      </dsp:txXfrm>
    </dsp:sp>
    <dsp:sp modelId="{66BD506E-0123-4BE9-AFBC-35DFF5171D61}">
      <dsp:nvSpPr>
        <dsp:cNvPr id="0" name=""/>
        <dsp:cNvSpPr/>
      </dsp:nvSpPr>
      <dsp:spPr>
        <a:xfrm>
          <a:off x="3174097" y="3101491"/>
          <a:ext cx="1349492" cy="13494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7995C-7FF5-479E-BC1B-78EC576A149B}">
      <dsp:nvSpPr>
        <dsp:cNvPr id="0" name=""/>
        <dsp:cNvSpPr/>
      </dsp:nvSpPr>
      <dsp:spPr>
        <a:xfrm>
          <a:off x="3461694" y="3389087"/>
          <a:ext cx="774298" cy="7742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36FF9-E327-4A97-8FEF-28282944EB90}">
      <dsp:nvSpPr>
        <dsp:cNvPr id="0" name=""/>
        <dsp:cNvSpPr/>
      </dsp:nvSpPr>
      <dsp:spPr>
        <a:xfrm>
          <a:off x="2742702" y="4871316"/>
          <a:ext cx="221228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kern="1200"/>
            <a:t>Propriedade privada</a:t>
          </a:r>
        </a:p>
      </dsp:txBody>
      <dsp:txXfrm>
        <a:off x="2742702" y="4871316"/>
        <a:ext cx="2212282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F73DE-AEDC-4275-8AF0-A93C4CBC57DC}">
      <dsp:nvSpPr>
        <dsp:cNvPr id="0" name=""/>
        <dsp:cNvSpPr/>
      </dsp:nvSpPr>
      <dsp:spPr>
        <a:xfrm>
          <a:off x="0" y="0"/>
          <a:ext cx="8496944" cy="1620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 absolutismo monárquico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Porque protegia a nobreza e mantinha seus privilégios. O absolutismo era considerado injusto por impedir a participação da burguesia nas decisões políticas, inviabilizada a realização de seus ideais</a:t>
          </a:r>
        </a:p>
      </dsp:txBody>
      <dsp:txXfrm>
        <a:off x="1861406" y="0"/>
        <a:ext cx="6635537" cy="1620179"/>
      </dsp:txXfrm>
    </dsp:sp>
    <dsp:sp modelId="{CD3ED7A4-FC61-44B6-9522-36508D1FE92E}">
      <dsp:nvSpPr>
        <dsp:cNvPr id="0" name=""/>
        <dsp:cNvSpPr/>
      </dsp:nvSpPr>
      <dsp:spPr>
        <a:xfrm>
          <a:off x="162017" y="162017"/>
          <a:ext cx="1699388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C0F1D-0D26-4CAB-844C-0FF3115D9676}">
      <dsp:nvSpPr>
        <dsp:cNvPr id="0" name=""/>
        <dsp:cNvSpPr/>
      </dsp:nvSpPr>
      <dsp:spPr>
        <a:xfrm>
          <a:off x="0" y="1782197"/>
          <a:ext cx="8496944" cy="1620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 mercantilismo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Porque a intervenção do Estado  na vida econômica era considerada prejudicial ao individualismo burguês, á livre iniciativa e ao desenvolvimento espontâneo do capitalismo.</a:t>
          </a:r>
        </a:p>
      </dsp:txBody>
      <dsp:txXfrm>
        <a:off x="1861406" y="1782197"/>
        <a:ext cx="6635537" cy="1620179"/>
      </dsp:txXfrm>
    </dsp:sp>
    <dsp:sp modelId="{71C5F2BB-A5C1-423B-B054-8A06BE4B06AD}">
      <dsp:nvSpPr>
        <dsp:cNvPr id="0" name=""/>
        <dsp:cNvSpPr/>
      </dsp:nvSpPr>
      <dsp:spPr>
        <a:xfrm>
          <a:off x="162017" y="1944215"/>
          <a:ext cx="1699388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BCBDF-2D71-43F9-A142-CF38984F30FC}">
      <dsp:nvSpPr>
        <dsp:cNvPr id="0" name=""/>
        <dsp:cNvSpPr/>
      </dsp:nvSpPr>
      <dsp:spPr>
        <a:xfrm>
          <a:off x="0" y="3564395"/>
          <a:ext cx="8496944" cy="1620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 poder da igreja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Por que esse poder baseava-se em verdades reveladas pela fé. Isso chocava-se com a autonomia intelectual. Defendia pelo individualismo e pelo racionalismo burguês. Assim, à burguesia não interessava apenas  a religião. Ela  desejava o avanço da ciência  e das técnicas, que favoreciam os transportes, as comunicações, a medicina etc.</a:t>
          </a:r>
        </a:p>
      </dsp:txBody>
      <dsp:txXfrm>
        <a:off x="1861406" y="3564395"/>
        <a:ext cx="6635537" cy="1620179"/>
      </dsp:txXfrm>
    </dsp:sp>
    <dsp:sp modelId="{00FFDFB3-A2AD-4685-BD47-298DDFBD56C2}">
      <dsp:nvSpPr>
        <dsp:cNvPr id="0" name=""/>
        <dsp:cNvSpPr/>
      </dsp:nvSpPr>
      <dsp:spPr>
        <a:xfrm>
          <a:off x="162017" y="3726413"/>
          <a:ext cx="1699388" cy="12961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44580-ED07-4C90-97CA-12459C4ADB3E}">
      <dsp:nvSpPr>
        <dsp:cNvPr id="0" name=""/>
        <dsp:cNvSpPr/>
      </dsp:nvSpPr>
      <dsp:spPr>
        <a:xfrm>
          <a:off x="3017519" y="462"/>
          <a:ext cx="4526280" cy="1802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Incentivo à educação publica através da construção de escolas, do apoio a academias literárias e cientificas e da divulgação de textos eruditos.</a:t>
          </a:r>
        </a:p>
      </dsp:txBody>
      <dsp:txXfrm>
        <a:off x="3017519" y="225769"/>
        <a:ext cx="3850359" cy="1351841"/>
      </dsp:txXfrm>
    </dsp:sp>
    <dsp:sp modelId="{DA7C4AE3-E39C-464F-B46C-EE0F1446A7CF}">
      <dsp:nvSpPr>
        <dsp:cNvPr id="0" name=""/>
        <dsp:cNvSpPr/>
      </dsp:nvSpPr>
      <dsp:spPr>
        <a:xfrm>
          <a:off x="0" y="462"/>
          <a:ext cx="3017520" cy="18024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Educação</a:t>
          </a:r>
        </a:p>
      </dsp:txBody>
      <dsp:txXfrm>
        <a:off x="87989" y="88451"/>
        <a:ext cx="2841542" cy="1626477"/>
      </dsp:txXfrm>
    </dsp:sp>
    <dsp:sp modelId="{881B40E5-3393-4392-9FE1-CBC8FC92E3C0}">
      <dsp:nvSpPr>
        <dsp:cNvPr id="0" name=""/>
        <dsp:cNvSpPr/>
      </dsp:nvSpPr>
      <dsp:spPr>
        <a:xfrm>
          <a:off x="3017519" y="1983162"/>
          <a:ext cx="4526280" cy="1802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Aperfeiçoamento do sistema de arrecadação tributárias procurando  tornar menos opressiva a carga de tributos cobrados das classes populares.</a:t>
          </a:r>
        </a:p>
      </dsp:txBody>
      <dsp:txXfrm>
        <a:off x="3017519" y="2208469"/>
        <a:ext cx="3850359" cy="1351841"/>
      </dsp:txXfrm>
    </dsp:sp>
    <dsp:sp modelId="{07D5181C-EBA3-4B72-AD58-B2CFEB7A8D65}">
      <dsp:nvSpPr>
        <dsp:cNvPr id="0" name=""/>
        <dsp:cNvSpPr/>
      </dsp:nvSpPr>
      <dsp:spPr>
        <a:xfrm>
          <a:off x="0" y="1983162"/>
          <a:ext cx="3017520" cy="18024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Tributo</a:t>
          </a:r>
        </a:p>
      </dsp:txBody>
      <dsp:txXfrm>
        <a:off x="87989" y="2071151"/>
        <a:ext cx="2841542" cy="1626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F2A0D-FF05-45D3-B456-FD2A96B7A398}">
      <dsp:nvSpPr>
        <dsp:cNvPr id="0" name=""/>
        <dsp:cNvSpPr/>
      </dsp:nvSpPr>
      <dsp:spPr>
        <a:xfrm>
          <a:off x="0" y="28850"/>
          <a:ext cx="7543800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Frederico II, da Prússia</a:t>
          </a:r>
        </a:p>
      </dsp:txBody>
      <dsp:txXfrm>
        <a:off x="1634470" y="28850"/>
        <a:ext cx="5909329" cy="1257101"/>
      </dsp:txXfrm>
    </dsp:sp>
    <dsp:sp modelId="{37DEC165-7B82-4C50-8524-52FB85A80613}">
      <dsp:nvSpPr>
        <dsp:cNvPr id="0" name=""/>
        <dsp:cNvSpPr/>
      </dsp:nvSpPr>
      <dsp:spPr>
        <a:xfrm>
          <a:off x="125710" y="24463"/>
          <a:ext cx="1508760" cy="12081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7873E-17F8-442A-A900-39AC28CE9C15}">
      <dsp:nvSpPr>
        <dsp:cNvPr id="0" name=""/>
        <dsp:cNvSpPr/>
      </dsp:nvSpPr>
      <dsp:spPr>
        <a:xfrm>
          <a:off x="0" y="1359354"/>
          <a:ext cx="7543800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Catarina II, Rússia</a:t>
          </a:r>
        </a:p>
      </dsp:txBody>
      <dsp:txXfrm>
        <a:off x="1634470" y="1359354"/>
        <a:ext cx="5909329" cy="1257101"/>
      </dsp:txXfrm>
    </dsp:sp>
    <dsp:sp modelId="{05259176-367C-4871-8CE4-788FF7B6AE88}">
      <dsp:nvSpPr>
        <dsp:cNvPr id="0" name=""/>
        <dsp:cNvSpPr/>
      </dsp:nvSpPr>
      <dsp:spPr>
        <a:xfrm>
          <a:off x="125710" y="1508521"/>
          <a:ext cx="1508760" cy="10056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9C1EC-839B-4AAB-9A82-1E67AAA7E4FF}">
      <dsp:nvSpPr>
        <dsp:cNvPr id="0" name=""/>
        <dsp:cNvSpPr/>
      </dsp:nvSpPr>
      <dsp:spPr>
        <a:xfrm>
          <a:off x="0" y="2753203"/>
          <a:ext cx="7543800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José II, da Áustria</a:t>
          </a:r>
        </a:p>
      </dsp:txBody>
      <dsp:txXfrm>
        <a:off x="1634470" y="2753203"/>
        <a:ext cx="5909329" cy="1257101"/>
      </dsp:txXfrm>
    </dsp:sp>
    <dsp:sp modelId="{2F2D6BEA-8FD5-4F1B-94BE-0C25747FDABF}">
      <dsp:nvSpPr>
        <dsp:cNvPr id="0" name=""/>
        <dsp:cNvSpPr/>
      </dsp:nvSpPr>
      <dsp:spPr>
        <a:xfrm>
          <a:off x="125710" y="2891333"/>
          <a:ext cx="1508760" cy="10056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E63B4-226E-4499-B52D-65DC2401A0D8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736E4-8454-4932-970E-134E2C580F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20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736E4-8454-4932-970E-134E2C580FD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5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7802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6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71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6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053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36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3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07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22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3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96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A12005-F561-4BD4-B3F7-4A74DFBF3249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138337-7041-4DFC-87A7-9019D183206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4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livrariasaraiva.com.br/imagem/imagem.dll?pro_id=415712&amp;L=500&amp;A=-1&amp;PIM_Id=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Bernard MT Condensed" pitchFamily="18" charset="0"/>
              </a:rPr>
              <a:t>ILUMINISMO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err="1"/>
              <a:t>Profº</a:t>
            </a:r>
            <a:r>
              <a:rPr lang="pt-BR" b="1" dirty="0"/>
              <a:t> Bruno Ferreira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/>
              <a:t>Montesquieu: a separação dos poderes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5476" y="640081"/>
            <a:ext cx="4942397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/>
              <a:t>Charles  de </a:t>
            </a:r>
            <a:r>
              <a:rPr lang="pt-BR" err="1"/>
              <a:t>Secondat</a:t>
            </a:r>
            <a:r>
              <a:rPr lang="pt-BR"/>
              <a:t> Montesquieu (1689 – 1755), jurista francês, escreveu O espírito das leis. Nessa obra, defendeu a separação dos poderes do Estado em legislativo, executivo e judiciário, como forma de evitar abusos dos governantes e de proteger as liberdades individuais.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2600"/>
              <a:t>Voltaire: a crítica à Igreja e a liberdade de pensamento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" b="2837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 sz="1600"/>
              <a:t>Françoise Marie </a:t>
            </a:r>
            <a:r>
              <a:rPr lang="pt-BR" sz="1600" err="1"/>
              <a:t>Arouet</a:t>
            </a:r>
            <a:r>
              <a:rPr lang="pt-BR" sz="1600"/>
              <a:t> Voltaire (1694 – 1778) foi um dos mais famosos pensadores do iluminismo. Com seu estilo literário irônico, destacou-se pelas criticas ao clero católico, à intolerância religiosa e à prepotência  dos poderosos. </a:t>
            </a:r>
          </a:p>
          <a:p>
            <a:r>
              <a:rPr lang="pt-BR" sz="1600"/>
              <a:t>Em termos políticos não era propriamente um democrata, mas defensor de uma monarquia respeitosa das liberdades individuais, governada por um soberano “esclarecido”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err="1"/>
              <a:t>Didertot</a:t>
            </a:r>
            <a:r>
              <a:rPr lang="pt-BR"/>
              <a:t> e </a:t>
            </a:r>
            <a:r>
              <a:rPr lang="pt-BR" err="1"/>
              <a:t>d`Alembert</a:t>
            </a:r>
            <a:r>
              <a:rPr lang="pt-BR"/>
              <a:t>: a </a:t>
            </a:r>
            <a:r>
              <a:rPr lang="pt-BR" err="1"/>
              <a:t>enciclopedia</a:t>
            </a:r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008" r="10312" b="5"/>
          <a:stretch/>
        </p:blipFill>
        <p:spPr bwMode="auto">
          <a:xfrm>
            <a:off x="887262" y="1916318"/>
            <a:ext cx="1782044" cy="347101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4171" r="12449" b="5"/>
          <a:stretch/>
        </p:blipFill>
        <p:spPr bwMode="auto">
          <a:xfrm>
            <a:off x="2789956" y="1916318"/>
            <a:ext cx="1782043" cy="3471012"/>
          </a:xfrm>
          <a:prstGeom prst="rect">
            <a:avLst/>
          </a:prstGeom>
          <a:noFill/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763729" y="1845734"/>
            <a:ext cx="3603031" cy="4023360"/>
          </a:xfrm>
        </p:spPr>
        <p:txBody>
          <a:bodyPr>
            <a:normAutofit/>
          </a:bodyPr>
          <a:lstStyle/>
          <a:p>
            <a:r>
              <a:rPr lang="pt-BR" sz="1400">
                <a:latin typeface="Times New Roman" pitchFamily="18" charset="0"/>
                <a:cs typeface="Times New Roman" pitchFamily="18" charset="0"/>
              </a:rPr>
              <a:t>Denis Diderot (1713 – 1784) e Jean Le Rond d’</a:t>
            </a:r>
            <a:r>
              <a:rPr lang="pt-BR" sz="1400" err="1">
                <a:latin typeface="Times New Roman" pitchFamily="18" charset="0"/>
                <a:cs typeface="Times New Roman" pitchFamily="18" charset="0"/>
              </a:rPr>
              <a:t>Almbert</a:t>
            </a:r>
            <a:r>
              <a:rPr lang="pt-BR" sz="1400">
                <a:latin typeface="Times New Roman" pitchFamily="18" charset="0"/>
                <a:cs typeface="Times New Roman" pitchFamily="18" charset="0"/>
              </a:rPr>
              <a:t> (1717 – 1783) foram os principais organizadores de uma enciclopédia de 33 volumes, na qual pretendiam reunir os principais conhecimentos da época nos campos artístico, cientifico e filosófico. A enciclopédia contou com a colaboração de numerosos autores, entre eles: Buffon, Montesquieu, </a:t>
            </a:r>
            <a:r>
              <a:rPr lang="pt-BR" sz="1400" err="1">
                <a:latin typeface="Times New Roman" pitchFamily="18" charset="0"/>
                <a:cs typeface="Times New Roman" pitchFamily="18" charset="0"/>
              </a:rPr>
              <a:t>Turgot</a:t>
            </a:r>
            <a:r>
              <a:rPr lang="pt-BR" sz="1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400" err="1">
                <a:latin typeface="Times New Roman" pitchFamily="18" charset="0"/>
                <a:cs typeface="Times New Roman" pitchFamily="18" charset="0"/>
              </a:rPr>
              <a:t>Condorcet</a:t>
            </a:r>
            <a:r>
              <a:rPr lang="pt-BR" sz="1400">
                <a:latin typeface="Times New Roman" pitchFamily="18" charset="0"/>
                <a:cs typeface="Times New Roman" pitchFamily="18" charset="0"/>
              </a:rPr>
              <a:t>, Voltaire, </a:t>
            </a:r>
            <a:r>
              <a:rPr lang="pt-BR" sz="1400" err="1">
                <a:latin typeface="Times New Roman" pitchFamily="18" charset="0"/>
                <a:cs typeface="Times New Roman" pitchFamily="18" charset="0"/>
              </a:rPr>
              <a:t>Hoebach</a:t>
            </a:r>
            <a:r>
              <a:rPr lang="pt-BR" sz="1400">
                <a:latin typeface="Times New Roman" pitchFamily="18" charset="0"/>
                <a:cs typeface="Times New Roman" pitchFamily="18" charset="0"/>
              </a:rPr>
              <a:t> e Rousseau.</a:t>
            </a:r>
          </a:p>
          <a:p>
            <a:r>
              <a:rPr lang="pt-BR" sz="1400">
                <a:latin typeface="Times New Roman" pitchFamily="18" charset="0"/>
                <a:cs typeface="Times New Roman" pitchFamily="18" charset="0"/>
              </a:rPr>
              <a:t>Essa Obra exerceu grande influencia sobre os pensamento político burguês, defendendo, em linhas gerais, o racionalismo, a independência do Estado em relação a Igreja e a confiança no progresso humano através de realizações </a:t>
            </a:r>
            <a:r>
              <a:rPr lang="pt-BR" sz="1400" err="1">
                <a:latin typeface="Times New Roman" pitchFamily="18" charset="0"/>
                <a:cs typeface="Times New Roman" pitchFamily="18" charset="0"/>
              </a:rPr>
              <a:t>cienficias</a:t>
            </a:r>
            <a:r>
              <a:rPr lang="pt-BR" sz="1400">
                <a:latin typeface="Times New Roman" pitchFamily="18" charset="0"/>
                <a:cs typeface="Times New Roman" pitchFamily="18" charset="0"/>
              </a:rPr>
              <a:t> e tecnológicas.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sz="3400"/>
              <a:t>Rousseau: o bom selvagem e  contrato social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557" r="5650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Jean – Jacques Rousseau (1712 – 1778) nasceu em Genebra, na Suíça, e transferiu-se para a França em 1742, onde  escreveu suas grandes obras. Entre elas podemos destacar O contrato Social, na qual expôs a tese  de que o soberano deveria conduzir o Estado segundo a vontade geral de seu povo, sempre tendo em vista o atendimento do bem comum. Somente esse Estado, de bases democráticas, teria condições de oferecer a todos os cidadãos um regime de igualdade jurídica.</a:t>
            </a:r>
          </a:p>
          <a:p>
            <a:endParaRPr lang="pt-B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3" name="Rectangle 72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174" name="Straight Connector 74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75" name="Rectangle 76">
            <a:extLst>
              <a:ext uri="{FF2B5EF4-FFF2-40B4-BE49-F238E27FC236}">
                <a16:creationId xmlns:a16="http://schemas.microsoft.com/office/drawing/2014/main" id="{5C8E9CDB-D43B-406A-A383-9ACA480BA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5499" y="1940490"/>
            <a:ext cx="4706750" cy="2977019"/>
          </a:xfrm>
          <a:prstGeom prst="rect">
            <a:avLst/>
          </a:prstGeom>
          <a:noFill/>
        </p:spPr>
      </p:pic>
      <p:sp>
        <p:nvSpPr>
          <p:cNvPr id="7176" name="Rectangle 78">
            <a:extLst>
              <a:ext uri="{FF2B5EF4-FFF2-40B4-BE49-F238E27FC236}">
                <a16:creationId xmlns:a16="http://schemas.microsoft.com/office/drawing/2014/main" id="{93C8016D-8063-469F-8F60-CDDA584AB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7" name="Rectangle 80">
            <a:extLst>
              <a:ext uri="{FF2B5EF4-FFF2-40B4-BE49-F238E27FC236}">
                <a16:creationId xmlns:a16="http://schemas.microsoft.com/office/drawing/2014/main" id="{ABFEE421-0374-4B8E-A6B8-6A1718AF4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A7C97B8-2379-40E5-A95F-FB5E61A53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4100"/>
              <a:t>Teorias para a economia</a:t>
            </a:r>
          </a:p>
        </p:txBody>
      </p:sp>
      <p:pic>
        <p:nvPicPr>
          <p:cNvPr id="9218" name="Picture 2" descr="http://3.bp.blogspot.com/-Jt-iIX2vrVQ/Tmvc1TZAVVI/AAAAAAAAAFA/2FOm3M3uJVM/s1600/quesnay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673309"/>
            <a:ext cx="5182351" cy="5247950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C29A6B1-EC94-4744-BE48-B764337E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r>
              <a:rPr lang="pt-BR"/>
              <a:t>Os princípios do Iluminismo manifestaram-se na teoria econômica através da escola </a:t>
            </a:r>
            <a:r>
              <a:rPr lang="pt-BR" err="1"/>
              <a:t>fisiocrática</a:t>
            </a:r>
            <a:r>
              <a:rPr lang="pt-BR" dirty="0"/>
              <a:t> </a:t>
            </a:r>
            <a:r>
              <a:rPr lang="pt-BR"/>
              <a:t>e da escola do liberalismo econômico.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3FF3CE-53DE-41A6-A8DF-EE8A85EDC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0F0D992-B6E9-451D-A97E-B81C761D0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err="1"/>
              <a:t>Quesnay</a:t>
            </a:r>
            <a:r>
              <a:rPr lang="pt-BR"/>
              <a:t>: a fisiocracia</a:t>
            </a:r>
          </a:p>
        </p:txBody>
      </p:sp>
      <p:pic>
        <p:nvPicPr>
          <p:cNvPr id="4" name="Picture 2" descr="http://3.bp.blogspot.com/-Jt-iIX2vrVQ/Tmvc1TZAVVI/AAAAAAAAAFA/2FOm3M3uJVM/s1600/quesnay2.jpg"/>
          <p:cNvPicPr>
            <a:picLocks noChangeAspect="1" noChangeArrowheads="1"/>
          </p:cNvPicPr>
          <p:nvPr/>
        </p:nvPicPr>
        <p:blipFill rotWithShape="1">
          <a:blip r:embed="rId2" cstate="print"/>
          <a:srcRect l="22421" r="20396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600"/>
              <a:t>O principal representante da Fisiocracia foi François </a:t>
            </a:r>
            <a:r>
              <a:rPr lang="pt-BR" sz="1600" err="1"/>
              <a:t>Quesnay</a:t>
            </a:r>
            <a:r>
              <a:rPr lang="pt-BR" sz="1600"/>
              <a:t> ( 1694 – 1774), que se opunha à intervenção do Estado na economia. </a:t>
            </a:r>
          </a:p>
          <a:p>
            <a:r>
              <a:rPr lang="pt-BR" sz="1600"/>
              <a:t>Em sua obra Fisiocracia, o governo da natureza .</a:t>
            </a:r>
          </a:p>
          <a:p>
            <a:r>
              <a:rPr lang="pt-BR" sz="1600" err="1"/>
              <a:t>Quesnay</a:t>
            </a:r>
            <a:r>
              <a:rPr lang="pt-BR" sz="1600"/>
              <a:t> sustentou que existia um poder natural agindo nas sociedades humanas, sendo inútil contrariá-lo com leis, regulamentos ou sistemas. Defendia valorização da agricultura como a única atividade verdadeiramente  criadora de riqueza para uma nação.</a:t>
            </a:r>
          </a:p>
          <a:p>
            <a:r>
              <a:rPr lang="pt-BR" sz="1600"/>
              <a:t>Os fisiocratas pregavam a implantação de um capitalismo agrário, baseado no aumento da produção agrícola.</a:t>
            </a:r>
          </a:p>
          <a:p>
            <a:pPr>
              <a:buNone/>
            </a:pPr>
            <a:endParaRPr lang="pt-BR" sz="160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sz="4100"/>
              <a:t>Adam Smith: o liberalismo econômico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50166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O principal representante do liberalismo econômico Adam Smith (1723 – 1790), autor da famosa obra Ensaio sobre a riqueza dos nações. Nessa obra, Adam Smith criticou a política mercantilista, que se baseava na intervenção do Estado na economia. A economia deveria ser dirigida pelo livre jogo da oferta e da procura de marcado (</a:t>
            </a:r>
            <a:r>
              <a:rPr lang="pt-BR" err="1"/>
              <a:t>laissez</a:t>
            </a:r>
            <a:r>
              <a:rPr lang="pt-BR"/>
              <a:t> – </a:t>
            </a:r>
            <a:r>
              <a:rPr lang="pt-BR" err="1"/>
              <a:t>faire</a:t>
            </a:r>
            <a:r>
              <a:rPr lang="pt-BR"/>
              <a:t>). Segundo ele, o  trabalho era a verdadeira fonte de riqueza para as nações e deveria ser conduzido pelo livre iniciativa dos particulares.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dirty="0"/>
              <a:t>Despotismo Esclarecido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466682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Principais déspotas esclarecidos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A critica ao Antigo Regime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8004B73-F5A0-4A5C-9626-FD8DE14E6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613840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sz="3400"/>
              <a:t>Marques de Pombal: as bases do Mercantilismo ilustrado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8787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300"/>
              <a:t>O novo rei, D, José (1750 – 1777), convidou Sebastião José de Carvalho e Melo, futuro marquês de Pombal, para reformar o Estado. </a:t>
            </a:r>
          </a:p>
          <a:p>
            <a:r>
              <a:rPr lang="pt-BR" sz="1300"/>
              <a:t>Durante 27 anos, Pombal foi o principal ministro e homem forte do governo português.</a:t>
            </a:r>
          </a:p>
          <a:p>
            <a:r>
              <a:rPr lang="pt-BR" sz="1300"/>
              <a:t>Ele estimulou as exportações portuguesas (vinho) e a produção manufatureira (tecidos), visando diminuir a influência inglesa.</a:t>
            </a:r>
          </a:p>
          <a:p>
            <a:r>
              <a:rPr lang="pt-BR" sz="1300"/>
              <a:t>Reforçou o monopólio comercial em relação ao Brasil, visando explorar ao Maximo as riquezas coloniais, como ouro, açúcar, fumo etc.</a:t>
            </a:r>
          </a:p>
          <a:p>
            <a:r>
              <a:rPr lang="pt-BR" sz="1300"/>
              <a:t>Transferiu a capital do Brasil de salvador para o Rio de Janeiro.</a:t>
            </a:r>
          </a:p>
          <a:p>
            <a:r>
              <a:rPr lang="pt-BR" sz="1300"/>
              <a:t>Expulsou os Jesuítas de Portugal e do Brasil.</a:t>
            </a:r>
          </a:p>
          <a:p>
            <a:r>
              <a:rPr lang="pt-BR" sz="1300"/>
              <a:t>Marques de Pombal  e lembrando  como o homem  que levou a Portugal os “ares da ilustração europeia”</a:t>
            </a:r>
          </a:p>
          <a:p>
            <a:r>
              <a:rPr lang="pt-BR" sz="1300"/>
              <a:t>Para o Brasil ele e considerado o que apertou os laços coloniais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2FF74F-004A-40F8-9BBA-1170E3C1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7D77ED-28A8-4135-8177-8466BFF3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Para Saber Mais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3652667"/>
          </a:xfrm>
        </p:spPr>
        <p:txBody>
          <a:bodyPr>
            <a:normAutofit/>
          </a:bodyPr>
          <a:lstStyle/>
          <a:p>
            <a:endParaRPr lang="pt-BR" sz="1600">
              <a:solidFill>
                <a:srgbClr val="FFFFFF"/>
              </a:solidFill>
            </a:endParaRPr>
          </a:p>
          <a:p>
            <a:r>
              <a:rPr lang="pt-BR" sz="1600">
                <a:solidFill>
                  <a:srgbClr val="FFFFFF"/>
                </a:solidFill>
              </a:rPr>
              <a:t>Iluminismo: A Revolucao das Luzes-col.hist.mo</a:t>
            </a:r>
          </a:p>
          <a:p>
            <a:r>
              <a:rPr lang="pt-BR" sz="1600">
                <a:solidFill>
                  <a:srgbClr val="FFFFFF"/>
                </a:solidFill>
              </a:rPr>
              <a:t>Autor: Nascimento, Milton Meira do</a:t>
            </a:r>
          </a:p>
          <a:p>
            <a:r>
              <a:rPr lang="pt-BR" sz="1600">
                <a:solidFill>
                  <a:srgbClr val="FFFFFF"/>
                </a:solidFill>
              </a:rPr>
              <a:t>Editora: Atica </a:t>
            </a:r>
          </a:p>
          <a:p>
            <a:r>
              <a:rPr lang="pt-BR" sz="1600">
                <a:solidFill>
                  <a:srgbClr val="FFFFFF"/>
                </a:solidFill>
              </a:rPr>
              <a:t>Categoria: Literatura Infanto-Juvenil / Literatura Juvenil</a:t>
            </a:r>
          </a:p>
          <a:p>
            <a:endParaRPr lang="pt-BR" sz="160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2E484CB-1781-4421-8EB9-D785B9504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luminismo: A Revolucao das Luzes-col.hist.m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88986" y="1668855"/>
            <a:ext cx="2470690" cy="3498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C58D234-4C66-4A1F-8F97-0CDD64DB0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 rotWithShape="1">
          <a:blip r:embed="rId2" cstate="print"/>
          <a:srcRect l="2738" r="40793"/>
          <a:stretch/>
        </p:blipFill>
        <p:spPr bwMode="auto">
          <a:xfrm>
            <a:off x="475499" y="640081"/>
            <a:ext cx="3000986" cy="5314406"/>
          </a:xfrm>
          <a:prstGeom prst="rect">
            <a:avLst/>
          </a:prstGeom>
          <a:noFill/>
        </p:spPr>
      </p:pic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783D10D-285D-4110-B9FD-D0BEEDDA1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dirty="0"/>
              <a:t>1 – Qual era o objetivo das reformas realizadas pelos déspotas esclarecidos.</a:t>
            </a:r>
          </a:p>
          <a:p>
            <a:r>
              <a:rPr lang="pt-BR" dirty="0"/>
              <a:t>2 – Para cada déspota esclarecido, pelo menos uma medida  por ele adotada, que revele a influencia do pensamento iluminista.</a:t>
            </a:r>
          </a:p>
          <a:p>
            <a:r>
              <a:rPr lang="pt-BR" dirty="0"/>
              <a:t>3 – Faça uma dissertação </a:t>
            </a:r>
          </a:p>
          <a:p>
            <a:r>
              <a:rPr lang="pt-BR" dirty="0"/>
              <a:t>(aproximadamente 15 linhas)?</a:t>
            </a:r>
          </a:p>
          <a:p>
            <a:endParaRPr lang="pt-BR" dirty="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B4D1BCF-ED84-4A3E-9778-96611AEB2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674E15A-CAAD-4AED-95A1-B9B3D91B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6461A4E-298B-43C4-B0F2-6E33F83F4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7" y="-99392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23528" y="260648"/>
          <a:ext cx="8363272" cy="583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Burguesia e Iluminismo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ço Reservado para Conteúdo 1">
            <a:extLst>
              <a:ext uri="{FF2B5EF4-FFF2-40B4-BE49-F238E27FC236}">
                <a16:creationId xmlns:a16="http://schemas.microsoft.com/office/drawing/2014/main" id="{E02630BF-0814-4912-8FC7-64AED3793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366280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O que o Iluminismo defendia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883657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r>
              <a:rPr lang="pt-BR" dirty="0"/>
              <a:t>O que o Iluminismo Combatia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dirty="0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dirty="0"/>
              <a:t>1 – Sintetize o que o iluminismo defendia e o que combatia.</a:t>
            </a:r>
          </a:p>
          <a:p>
            <a:r>
              <a:rPr lang="pt-BR" dirty="0"/>
              <a:t>2 – Relacione os interesses comerciais da burguesia e os principais defendidas pelos iluminismo.</a:t>
            </a:r>
          </a:p>
          <a:p>
            <a:r>
              <a:rPr lang="pt-BR" dirty="0"/>
              <a:t>3 – Faça uma dissertação </a:t>
            </a:r>
          </a:p>
          <a:p>
            <a:r>
              <a:rPr lang="pt-BR" dirty="0"/>
              <a:t>(aproximadamente 15 linhas)?</a:t>
            </a:r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pt-BR" sz="3800"/>
              <a:t>Pensadores Iluministas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4938851"/>
          </a:xfrm>
        </p:spPr>
        <p:txBody>
          <a:bodyPr anchor="ctr">
            <a:normAutofit/>
          </a:bodyPr>
          <a:lstStyle/>
          <a:p>
            <a:r>
              <a:rPr lang="pt-BR" sz="1600"/>
              <a:t>A palavra Iluminismo originou-se de luz, referindo-se à razão, que consegue tudo iluminar. Essa era a principal característica  das ideias iluministas: a explicação racional para toda as questões que envolviam a sociedade.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7E8701A-52DB-48A6-ABEB-1008F57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r>
              <a:rPr lang="pt-BR" sz="3400"/>
              <a:t>Teorias para a sociedade liberal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872" r="22306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447A81-05CC-48FD-9B4C-32CC9D0B0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3"/>
          </a:xfrm>
        </p:spPr>
        <p:txBody>
          <a:bodyPr>
            <a:normAutofit/>
          </a:bodyPr>
          <a:lstStyle/>
          <a:p>
            <a:r>
              <a:rPr lang="pt-BR"/>
              <a:t>São vários os pensadores europeus ligados ao movimento iluminista. Vejamos os principais.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8918AB-02A8-4827-97BF-BE020E1C3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9283AE-A8E0-48B5-BEA3-B27BC6C67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Microsoft Office PowerPoint</Application>
  <PresentationFormat>Apresentação na tela (4:3)</PresentationFormat>
  <Paragraphs>89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Bernard MT Condensed</vt:lpstr>
      <vt:lpstr>Calibri</vt:lpstr>
      <vt:lpstr>Calibri Light</vt:lpstr>
      <vt:lpstr>Times New Roman</vt:lpstr>
      <vt:lpstr>Retrospectiva</vt:lpstr>
      <vt:lpstr>ILUMINISMO</vt:lpstr>
      <vt:lpstr>A critica ao Antigo Regime</vt:lpstr>
      <vt:lpstr>Apresentação do PowerPoint</vt:lpstr>
      <vt:lpstr>Burguesia e Iluminismo</vt:lpstr>
      <vt:lpstr>O que o Iluminismo defendia</vt:lpstr>
      <vt:lpstr>O que o Iluminismo Combatia</vt:lpstr>
      <vt:lpstr>Questões</vt:lpstr>
      <vt:lpstr>Pensadores Iluministas</vt:lpstr>
      <vt:lpstr>Teorias para a sociedade liberal</vt:lpstr>
      <vt:lpstr>Montesquieu: a separação dos poderes</vt:lpstr>
      <vt:lpstr>Voltaire: a crítica à Igreja e a liberdade de pensamento</vt:lpstr>
      <vt:lpstr>Didertot e d`Alembert: a enciclopedia</vt:lpstr>
      <vt:lpstr>Rousseau: o bom selvagem e  contrato social</vt:lpstr>
      <vt:lpstr>Apresentação do PowerPoint</vt:lpstr>
      <vt:lpstr>Teorias para a economia</vt:lpstr>
      <vt:lpstr>Quesnay: a fisiocracia</vt:lpstr>
      <vt:lpstr>Adam Smith: o liberalismo econômico</vt:lpstr>
      <vt:lpstr>Despotismo Esclarecido</vt:lpstr>
      <vt:lpstr>Principais déspotas esclarecidos</vt:lpstr>
      <vt:lpstr>Marques de Pombal: as bases do Mercantilismo ilustrado</vt:lpstr>
      <vt:lpstr>Para Saber Mais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ILUMINISMO</dc:title>
  <dc:creator>BRUNO FERREIRA</dc:creator>
  <cp:lastModifiedBy>BRUNO FERREIRA</cp:lastModifiedBy>
  <cp:revision>1</cp:revision>
  <dcterms:created xsi:type="dcterms:W3CDTF">2019-06-30T15:44:02Z</dcterms:created>
  <dcterms:modified xsi:type="dcterms:W3CDTF">2019-06-30T15:44:52Z</dcterms:modified>
</cp:coreProperties>
</file>