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D25027-BD35-407B-B740-5C24960748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D4D490-0AC0-4EB7-B969-DC5E69DCB11F}">
      <dgm:prSet/>
      <dgm:spPr/>
      <dgm:t>
        <a:bodyPr/>
        <a:lstStyle/>
        <a:p>
          <a:r>
            <a:rPr lang="pt-BR"/>
            <a:t>Ils </a:t>
          </a:r>
          <a:r>
            <a:rPr lang="pt-BR" b="1"/>
            <a:t>ont </a:t>
          </a:r>
          <a:r>
            <a:rPr lang="pt-BR"/>
            <a:t>mangé</a:t>
          </a:r>
          <a:endParaRPr lang="en-US"/>
        </a:p>
      </dgm:t>
    </dgm:pt>
    <dgm:pt modelId="{031FED4E-06E9-4432-914C-FDFD694F62DA}" type="parTrans" cxnId="{3472F253-E990-42D6-BF73-E6E8298AC6F5}">
      <dgm:prSet/>
      <dgm:spPr/>
      <dgm:t>
        <a:bodyPr/>
        <a:lstStyle/>
        <a:p>
          <a:endParaRPr lang="en-US"/>
        </a:p>
      </dgm:t>
    </dgm:pt>
    <dgm:pt modelId="{9B1C6D35-D2A3-4384-AA15-22CA08B878D5}" type="sibTrans" cxnId="{3472F253-E990-42D6-BF73-E6E8298AC6F5}">
      <dgm:prSet/>
      <dgm:spPr/>
      <dgm:t>
        <a:bodyPr/>
        <a:lstStyle/>
        <a:p>
          <a:endParaRPr lang="en-US"/>
        </a:p>
      </dgm:t>
    </dgm:pt>
    <dgm:pt modelId="{91495B73-0246-4963-A7B2-A617D8A02BA6}">
      <dgm:prSet/>
      <dgm:spPr/>
      <dgm:t>
        <a:bodyPr/>
        <a:lstStyle/>
        <a:p>
          <a:r>
            <a:rPr lang="pt-BR"/>
            <a:t>Ils n’</a:t>
          </a:r>
          <a:r>
            <a:rPr lang="pt-BR" b="1"/>
            <a:t>ont </a:t>
          </a:r>
          <a:r>
            <a:rPr lang="pt-BR"/>
            <a:t>pas mangé</a:t>
          </a:r>
          <a:endParaRPr lang="en-US"/>
        </a:p>
      </dgm:t>
    </dgm:pt>
    <dgm:pt modelId="{12747661-6272-446A-B9FE-106E930F537F}" type="parTrans" cxnId="{0B799A63-59BC-469C-8E03-4335764F6122}">
      <dgm:prSet/>
      <dgm:spPr/>
      <dgm:t>
        <a:bodyPr/>
        <a:lstStyle/>
        <a:p>
          <a:endParaRPr lang="en-US"/>
        </a:p>
      </dgm:t>
    </dgm:pt>
    <dgm:pt modelId="{0445A00F-5D9F-4F30-B0BE-8ADEE3D26A5E}" type="sibTrans" cxnId="{0B799A63-59BC-469C-8E03-4335764F6122}">
      <dgm:prSet/>
      <dgm:spPr/>
      <dgm:t>
        <a:bodyPr/>
        <a:lstStyle/>
        <a:p>
          <a:endParaRPr lang="en-US"/>
        </a:p>
      </dgm:t>
    </dgm:pt>
    <dgm:pt modelId="{3BEBA125-BB1E-40D2-BBFC-AD905A6F2800}" type="pres">
      <dgm:prSet presAssocID="{14D25027-BD35-407B-B740-5C24960748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A6CA38-2F3D-49F6-B934-ECA831CC0338}" type="pres">
      <dgm:prSet presAssocID="{9CD4D490-0AC0-4EB7-B969-DC5E69DCB11F}" presName="hierRoot1" presStyleCnt="0"/>
      <dgm:spPr/>
    </dgm:pt>
    <dgm:pt modelId="{AC8688EA-D15A-4781-B161-D384C2542BF6}" type="pres">
      <dgm:prSet presAssocID="{9CD4D490-0AC0-4EB7-B969-DC5E69DCB11F}" presName="composite" presStyleCnt="0"/>
      <dgm:spPr/>
    </dgm:pt>
    <dgm:pt modelId="{DA1C08BA-5138-4690-AAF9-5DBA400B5F78}" type="pres">
      <dgm:prSet presAssocID="{9CD4D490-0AC0-4EB7-B969-DC5E69DCB11F}" presName="background" presStyleLbl="node0" presStyleIdx="0" presStyleCnt="2"/>
      <dgm:spPr/>
    </dgm:pt>
    <dgm:pt modelId="{DD76D32E-6E47-4FB9-984D-06725E4E946F}" type="pres">
      <dgm:prSet presAssocID="{9CD4D490-0AC0-4EB7-B969-DC5E69DCB11F}" presName="text" presStyleLbl="fgAcc0" presStyleIdx="0" presStyleCnt="2">
        <dgm:presLayoutVars>
          <dgm:chPref val="3"/>
        </dgm:presLayoutVars>
      </dgm:prSet>
      <dgm:spPr/>
    </dgm:pt>
    <dgm:pt modelId="{2E6F2314-B596-491B-824E-2B8E9DAF3DA5}" type="pres">
      <dgm:prSet presAssocID="{9CD4D490-0AC0-4EB7-B969-DC5E69DCB11F}" presName="hierChild2" presStyleCnt="0"/>
      <dgm:spPr/>
    </dgm:pt>
    <dgm:pt modelId="{C29E6597-9275-41C3-BFC6-0C9C35A55688}" type="pres">
      <dgm:prSet presAssocID="{91495B73-0246-4963-A7B2-A617D8A02BA6}" presName="hierRoot1" presStyleCnt="0"/>
      <dgm:spPr/>
    </dgm:pt>
    <dgm:pt modelId="{2AF355B3-5856-4E63-88C7-8A3E69653118}" type="pres">
      <dgm:prSet presAssocID="{91495B73-0246-4963-A7B2-A617D8A02BA6}" presName="composite" presStyleCnt="0"/>
      <dgm:spPr/>
    </dgm:pt>
    <dgm:pt modelId="{90FBFD72-ADDA-4B9C-881C-4ED09502946D}" type="pres">
      <dgm:prSet presAssocID="{91495B73-0246-4963-A7B2-A617D8A02BA6}" presName="background" presStyleLbl="node0" presStyleIdx="1" presStyleCnt="2"/>
      <dgm:spPr/>
    </dgm:pt>
    <dgm:pt modelId="{1389304F-D1E2-4A9E-91EF-522939047B15}" type="pres">
      <dgm:prSet presAssocID="{91495B73-0246-4963-A7B2-A617D8A02BA6}" presName="text" presStyleLbl="fgAcc0" presStyleIdx="1" presStyleCnt="2">
        <dgm:presLayoutVars>
          <dgm:chPref val="3"/>
        </dgm:presLayoutVars>
      </dgm:prSet>
      <dgm:spPr/>
    </dgm:pt>
    <dgm:pt modelId="{47E42198-0001-44E8-9074-24BD6732335F}" type="pres">
      <dgm:prSet presAssocID="{91495B73-0246-4963-A7B2-A617D8A02BA6}" presName="hierChild2" presStyleCnt="0"/>
      <dgm:spPr/>
    </dgm:pt>
  </dgm:ptLst>
  <dgm:cxnLst>
    <dgm:cxn modelId="{0B799A63-59BC-469C-8E03-4335764F6122}" srcId="{14D25027-BD35-407B-B740-5C2496074896}" destId="{91495B73-0246-4963-A7B2-A617D8A02BA6}" srcOrd="1" destOrd="0" parTransId="{12747661-6272-446A-B9FE-106E930F537F}" sibTransId="{0445A00F-5D9F-4F30-B0BE-8ADEE3D26A5E}"/>
    <dgm:cxn modelId="{144A8269-8097-409F-828D-3182B51B5FD2}" type="presOf" srcId="{91495B73-0246-4963-A7B2-A617D8A02BA6}" destId="{1389304F-D1E2-4A9E-91EF-522939047B15}" srcOrd="0" destOrd="0" presId="urn:microsoft.com/office/officeart/2005/8/layout/hierarchy1"/>
    <dgm:cxn modelId="{3472F253-E990-42D6-BF73-E6E8298AC6F5}" srcId="{14D25027-BD35-407B-B740-5C2496074896}" destId="{9CD4D490-0AC0-4EB7-B969-DC5E69DCB11F}" srcOrd="0" destOrd="0" parTransId="{031FED4E-06E9-4432-914C-FDFD694F62DA}" sibTransId="{9B1C6D35-D2A3-4384-AA15-22CA08B878D5}"/>
    <dgm:cxn modelId="{C5350399-5E8D-4D1A-B448-78BE85866BA9}" type="presOf" srcId="{14D25027-BD35-407B-B740-5C2496074896}" destId="{3BEBA125-BB1E-40D2-BBFC-AD905A6F2800}" srcOrd="0" destOrd="0" presId="urn:microsoft.com/office/officeart/2005/8/layout/hierarchy1"/>
    <dgm:cxn modelId="{712F7CA4-C185-4C59-BA44-0F868F5BE940}" type="presOf" srcId="{9CD4D490-0AC0-4EB7-B969-DC5E69DCB11F}" destId="{DD76D32E-6E47-4FB9-984D-06725E4E946F}" srcOrd="0" destOrd="0" presId="urn:microsoft.com/office/officeart/2005/8/layout/hierarchy1"/>
    <dgm:cxn modelId="{0A7112B0-BC92-4BBF-9CC8-3D170C424F24}" type="presParOf" srcId="{3BEBA125-BB1E-40D2-BBFC-AD905A6F2800}" destId="{81A6CA38-2F3D-49F6-B934-ECA831CC0338}" srcOrd="0" destOrd="0" presId="urn:microsoft.com/office/officeart/2005/8/layout/hierarchy1"/>
    <dgm:cxn modelId="{038A5512-EE41-48C9-A90B-2A1A2F09C14B}" type="presParOf" srcId="{81A6CA38-2F3D-49F6-B934-ECA831CC0338}" destId="{AC8688EA-D15A-4781-B161-D384C2542BF6}" srcOrd="0" destOrd="0" presId="urn:microsoft.com/office/officeart/2005/8/layout/hierarchy1"/>
    <dgm:cxn modelId="{37BE1989-1820-49E7-B0C2-948863D529FE}" type="presParOf" srcId="{AC8688EA-D15A-4781-B161-D384C2542BF6}" destId="{DA1C08BA-5138-4690-AAF9-5DBA400B5F78}" srcOrd="0" destOrd="0" presId="urn:microsoft.com/office/officeart/2005/8/layout/hierarchy1"/>
    <dgm:cxn modelId="{48D274C7-9BAC-4FAC-BC7E-9C53BCF2D394}" type="presParOf" srcId="{AC8688EA-D15A-4781-B161-D384C2542BF6}" destId="{DD76D32E-6E47-4FB9-984D-06725E4E946F}" srcOrd="1" destOrd="0" presId="urn:microsoft.com/office/officeart/2005/8/layout/hierarchy1"/>
    <dgm:cxn modelId="{61E79D4E-898B-46ED-BE30-270A113DDDFE}" type="presParOf" srcId="{81A6CA38-2F3D-49F6-B934-ECA831CC0338}" destId="{2E6F2314-B596-491B-824E-2B8E9DAF3DA5}" srcOrd="1" destOrd="0" presId="urn:microsoft.com/office/officeart/2005/8/layout/hierarchy1"/>
    <dgm:cxn modelId="{D9F28516-4B77-45D5-A64A-1EF97B0BBCB9}" type="presParOf" srcId="{3BEBA125-BB1E-40D2-BBFC-AD905A6F2800}" destId="{C29E6597-9275-41C3-BFC6-0C9C35A55688}" srcOrd="1" destOrd="0" presId="urn:microsoft.com/office/officeart/2005/8/layout/hierarchy1"/>
    <dgm:cxn modelId="{090D5CF6-F678-4777-B5AC-FAE70E83AB0A}" type="presParOf" srcId="{C29E6597-9275-41C3-BFC6-0C9C35A55688}" destId="{2AF355B3-5856-4E63-88C7-8A3E69653118}" srcOrd="0" destOrd="0" presId="urn:microsoft.com/office/officeart/2005/8/layout/hierarchy1"/>
    <dgm:cxn modelId="{413932B3-63EA-4440-AC30-A883DAEEBF36}" type="presParOf" srcId="{2AF355B3-5856-4E63-88C7-8A3E69653118}" destId="{90FBFD72-ADDA-4B9C-881C-4ED09502946D}" srcOrd="0" destOrd="0" presId="urn:microsoft.com/office/officeart/2005/8/layout/hierarchy1"/>
    <dgm:cxn modelId="{A39C5C9C-58BC-4DF4-BFB5-C624F69625F0}" type="presParOf" srcId="{2AF355B3-5856-4E63-88C7-8A3E69653118}" destId="{1389304F-D1E2-4A9E-91EF-522939047B15}" srcOrd="1" destOrd="0" presId="urn:microsoft.com/office/officeart/2005/8/layout/hierarchy1"/>
    <dgm:cxn modelId="{EDD2294A-9EE1-4B2D-9CAB-8FE5F2C344FE}" type="presParOf" srcId="{C29E6597-9275-41C3-BFC6-0C9C35A55688}" destId="{47E42198-0001-44E8-9074-24BD673233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727EA5-409F-4267-895D-EE7DA8028CE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00D362E-5603-4612-8B5E-49B35E1C99A8}">
      <dgm:prSet/>
      <dgm:spPr/>
      <dgm:t>
        <a:bodyPr/>
        <a:lstStyle/>
        <a:p>
          <a:r>
            <a:rPr lang="fr-FR"/>
            <a:t>Conjuguez les verbes au passé composé en choisissant la forme correcte.</a:t>
          </a:r>
          <a:endParaRPr lang="en-US"/>
        </a:p>
      </dgm:t>
    </dgm:pt>
    <dgm:pt modelId="{B1A5CB9F-D7EF-483E-95A6-0632912100AD}" type="parTrans" cxnId="{9D25AD74-8780-4474-B31C-50B021AEE82E}">
      <dgm:prSet/>
      <dgm:spPr/>
      <dgm:t>
        <a:bodyPr/>
        <a:lstStyle/>
        <a:p>
          <a:endParaRPr lang="en-US"/>
        </a:p>
      </dgm:t>
    </dgm:pt>
    <dgm:pt modelId="{21FD2382-C508-4E3A-B60C-7D3B56BF856A}" type="sibTrans" cxnId="{9D25AD74-8780-4474-B31C-50B021AEE82E}">
      <dgm:prSet/>
      <dgm:spPr/>
      <dgm:t>
        <a:bodyPr/>
        <a:lstStyle/>
        <a:p>
          <a:endParaRPr lang="en-US"/>
        </a:p>
      </dgm:t>
    </dgm:pt>
    <dgm:pt modelId="{4667B98A-0435-45B4-B7E8-07DBB23EF199}">
      <dgm:prSet/>
      <dgm:spPr/>
      <dgm:t>
        <a:bodyPr/>
        <a:lstStyle/>
        <a:p>
          <a:r>
            <a:rPr lang="fr-FR"/>
            <a:t>Ils </a:t>
          </a:r>
          <a:r>
            <a:rPr lang="fr-FR" i="1"/>
            <a:t>(écrire)</a:t>
          </a:r>
          <a:r>
            <a:rPr lang="fr-FR"/>
            <a:t> ___________ un livre.</a:t>
          </a:r>
          <a:endParaRPr lang="en-US"/>
        </a:p>
      </dgm:t>
    </dgm:pt>
    <dgm:pt modelId="{D3C91DAE-C02B-464E-A5F0-2136B6350052}" type="parTrans" cxnId="{C4EE0E22-635B-4890-8F81-74EF311BF3E5}">
      <dgm:prSet/>
      <dgm:spPr/>
      <dgm:t>
        <a:bodyPr/>
        <a:lstStyle/>
        <a:p>
          <a:endParaRPr lang="en-US"/>
        </a:p>
      </dgm:t>
    </dgm:pt>
    <dgm:pt modelId="{DFEED7A2-5699-4C68-A907-B9EF4863F020}" type="sibTrans" cxnId="{C4EE0E22-635B-4890-8F81-74EF311BF3E5}">
      <dgm:prSet/>
      <dgm:spPr/>
      <dgm:t>
        <a:bodyPr/>
        <a:lstStyle/>
        <a:p>
          <a:endParaRPr lang="en-US"/>
        </a:p>
      </dgm:t>
    </dgm:pt>
    <dgm:pt modelId="{B798A8F6-64C4-46EF-A03C-F50F1D3DBE90}">
      <dgm:prSet/>
      <dgm:spPr/>
      <dgm:t>
        <a:bodyPr/>
        <a:lstStyle/>
        <a:p>
          <a:r>
            <a:rPr lang="fr-FR"/>
            <a:t>Juliette </a:t>
          </a:r>
          <a:r>
            <a:rPr lang="fr-FR" i="1"/>
            <a:t>(regarder)</a:t>
          </a:r>
          <a:r>
            <a:rPr lang="fr-FR"/>
            <a:t> ____________ un film.</a:t>
          </a:r>
          <a:endParaRPr lang="en-US"/>
        </a:p>
      </dgm:t>
    </dgm:pt>
    <dgm:pt modelId="{F342CAF5-DF4B-4438-95CF-05DC79BE3164}" type="parTrans" cxnId="{3589506D-8A88-48FB-B4A5-BC8FAD114097}">
      <dgm:prSet/>
      <dgm:spPr/>
      <dgm:t>
        <a:bodyPr/>
        <a:lstStyle/>
        <a:p>
          <a:endParaRPr lang="en-US"/>
        </a:p>
      </dgm:t>
    </dgm:pt>
    <dgm:pt modelId="{BF360A35-2B4F-4A14-AA63-C16AE0BB31F6}" type="sibTrans" cxnId="{3589506D-8A88-48FB-B4A5-BC8FAD114097}">
      <dgm:prSet/>
      <dgm:spPr/>
      <dgm:t>
        <a:bodyPr/>
        <a:lstStyle/>
        <a:p>
          <a:endParaRPr lang="en-US"/>
        </a:p>
      </dgm:t>
    </dgm:pt>
    <dgm:pt modelId="{254D698C-DDAE-4401-ACEA-07ED6685CCC5}">
      <dgm:prSet/>
      <dgm:spPr/>
      <dgm:t>
        <a:bodyPr/>
        <a:lstStyle/>
        <a:p>
          <a:r>
            <a:rPr lang="fr-FR"/>
            <a:t>Est-ce que Pierre </a:t>
          </a:r>
          <a:r>
            <a:rPr lang="fr-FR" i="1"/>
            <a:t>(finir)</a:t>
          </a:r>
          <a:r>
            <a:rPr lang="fr-FR"/>
            <a:t>  ____________à 16 heures ?</a:t>
          </a:r>
          <a:endParaRPr lang="en-US"/>
        </a:p>
      </dgm:t>
    </dgm:pt>
    <dgm:pt modelId="{E4BE99A9-F772-459A-8C23-96B6DFA46393}" type="parTrans" cxnId="{B2F9BE25-D295-4B7C-906F-7ABA06191B08}">
      <dgm:prSet/>
      <dgm:spPr/>
      <dgm:t>
        <a:bodyPr/>
        <a:lstStyle/>
        <a:p>
          <a:endParaRPr lang="en-US"/>
        </a:p>
      </dgm:t>
    </dgm:pt>
    <dgm:pt modelId="{CB17D840-C916-4F63-96FA-6CA0FDAF4A8F}" type="sibTrans" cxnId="{B2F9BE25-D295-4B7C-906F-7ABA06191B08}">
      <dgm:prSet/>
      <dgm:spPr/>
      <dgm:t>
        <a:bodyPr/>
        <a:lstStyle/>
        <a:p>
          <a:endParaRPr lang="en-US"/>
        </a:p>
      </dgm:t>
    </dgm:pt>
    <dgm:pt modelId="{975BDA4C-7399-4355-9E67-D6806DA1484D}">
      <dgm:prSet/>
      <dgm:spPr/>
      <dgm:t>
        <a:bodyPr/>
        <a:lstStyle/>
        <a:p>
          <a:r>
            <a:rPr lang="fr-FR"/>
            <a:t>J’</a:t>
          </a:r>
          <a:r>
            <a:rPr lang="fr-FR" i="1"/>
            <a:t>(fermer)</a:t>
          </a:r>
          <a:r>
            <a:rPr lang="fr-FR"/>
            <a:t> ___________ la fenêtre.</a:t>
          </a:r>
          <a:endParaRPr lang="en-US"/>
        </a:p>
      </dgm:t>
    </dgm:pt>
    <dgm:pt modelId="{003D541E-8E7E-4A59-803F-B2778ED51492}" type="parTrans" cxnId="{FF1BEA2D-545F-40A3-B8E5-9D510AEFE2C5}">
      <dgm:prSet/>
      <dgm:spPr/>
      <dgm:t>
        <a:bodyPr/>
        <a:lstStyle/>
        <a:p>
          <a:endParaRPr lang="en-US"/>
        </a:p>
      </dgm:t>
    </dgm:pt>
    <dgm:pt modelId="{50F8FBBC-CC44-468E-A1D2-CD3BAB9C6827}" type="sibTrans" cxnId="{FF1BEA2D-545F-40A3-B8E5-9D510AEFE2C5}">
      <dgm:prSet/>
      <dgm:spPr/>
      <dgm:t>
        <a:bodyPr/>
        <a:lstStyle/>
        <a:p>
          <a:endParaRPr lang="en-US"/>
        </a:p>
      </dgm:t>
    </dgm:pt>
    <dgm:pt modelId="{72F320D9-CD95-432C-B65E-B1876ACCD48D}">
      <dgm:prSet/>
      <dgm:spPr/>
      <dgm:t>
        <a:bodyPr/>
        <a:lstStyle/>
        <a:p>
          <a:r>
            <a:rPr lang="fr-FR"/>
            <a:t>Est-ce que tu </a:t>
          </a:r>
          <a:r>
            <a:rPr lang="fr-FR" i="1"/>
            <a:t>(lire)</a:t>
          </a:r>
          <a:r>
            <a:rPr lang="fr-FR"/>
            <a:t>  ____________ce livre ?</a:t>
          </a:r>
          <a:endParaRPr lang="en-US"/>
        </a:p>
      </dgm:t>
    </dgm:pt>
    <dgm:pt modelId="{26D35954-48F0-4FC6-A73D-D58C119399D3}" type="parTrans" cxnId="{5B3CE7A9-5759-4AD8-AF92-3375054E31BD}">
      <dgm:prSet/>
      <dgm:spPr/>
      <dgm:t>
        <a:bodyPr/>
        <a:lstStyle/>
        <a:p>
          <a:endParaRPr lang="en-US"/>
        </a:p>
      </dgm:t>
    </dgm:pt>
    <dgm:pt modelId="{E5741416-1D4E-4A27-8590-B341D330AA79}" type="sibTrans" cxnId="{5B3CE7A9-5759-4AD8-AF92-3375054E31BD}">
      <dgm:prSet/>
      <dgm:spPr/>
      <dgm:t>
        <a:bodyPr/>
        <a:lstStyle/>
        <a:p>
          <a:endParaRPr lang="en-US"/>
        </a:p>
      </dgm:t>
    </dgm:pt>
    <dgm:pt modelId="{99084C2D-EEDB-4F6C-B61C-F2C3C0204C65}" type="pres">
      <dgm:prSet presAssocID="{00727EA5-409F-4267-895D-EE7DA8028CE1}" presName="vert0" presStyleCnt="0">
        <dgm:presLayoutVars>
          <dgm:dir/>
          <dgm:animOne val="branch"/>
          <dgm:animLvl val="lvl"/>
        </dgm:presLayoutVars>
      </dgm:prSet>
      <dgm:spPr/>
    </dgm:pt>
    <dgm:pt modelId="{964A2983-EEAD-4AC3-A572-DACAB812A166}" type="pres">
      <dgm:prSet presAssocID="{700D362E-5603-4612-8B5E-49B35E1C99A8}" presName="thickLine" presStyleLbl="alignNode1" presStyleIdx="0" presStyleCnt="6"/>
      <dgm:spPr/>
    </dgm:pt>
    <dgm:pt modelId="{F865404F-3D2A-4824-B9DA-1481A2B5F310}" type="pres">
      <dgm:prSet presAssocID="{700D362E-5603-4612-8B5E-49B35E1C99A8}" presName="horz1" presStyleCnt="0"/>
      <dgm:spPr/>
    </dgm:pt>
    <dgm:pt modelId="{6388C81B-3E47-45EC-A03E-9D9A109B9C73}" type="pres">
      <dgm:prSet presAssocID="{700D362E-5603-4612-8B5E-49B35E1C99A8}" presName="tx1" presStyleLbl="revTx" presStyleIdx="0" presStyleCnt="6"/>
      <dgm:spPr/>
    </dgm:pt>
    <dgm:pt modelId="{F2487E31-74D6-4B91-9337-36A86A113BCD}" type="pres">
      <dgm:prSet presAssocID="{700D362E-5603-4612-8B5E-49B35E1C99A8}" presName="vert1" presStyleCnt="0"/>
      <dgm:spPr/>
    </dgm:pt>
    <dgm:pt modelId="{B82A8C3D-8CE9-4842-85A2-5E550C82A816}" type="pres">
      <dgm:prSet presAssocID="{4667B98A-0435-45B4-B7E8-07DBB23EF199}" presName="thickLine" presStyleLbl="alignNode1" presStyleIdx="1" presStyleCnt="6"/>
      <dgm:spPr/>
    </dgm:pt>
    <dgm:pt modelId="{130BA183-BFD6-47CA-9C45-E98573F1C733}" type="pres">
      <dgm:prSet presAssocID="{4667B98A-0435-45B4-B7E8-07DBB23EF199}" presName="horz1" presStyleCnt="0"/>
      <dgm:spPr/>
    </dgm:pt>
    <dgm:pt modelId="{4EF65460-8849-495B-8EE2-9C27AF472E4E}" type="pres">
      <dgm:prSet presAssocID="{4667B98A-0435-45B4-B7E8-07DBB23EF199}" presName="tx1" presStyleLbl="revTx" presStyleIdx="1" presStyleCnt="6"/>
      <dgm:spPr/>
    </dgm:pt>
    <dgm:pt modelId="{157EBCB5-E081-4DCD-A388-F251EC44AC74}" type="pres">
      <dgm:prSet presAssocID="{4667B98A-0435-45B4-B7E8-07DBB23EF199}" presName="vert1" presStyleCnt="0"/>
      <dgm:spPr/>
    </dgm:pt>
    <dgm:pt modelId="{6B4EBE36-8E0F-410D-88FA-8FCC69A7C407}" type="pres">
      <dgm:prSet presAssocID="{B798A8F6-64C4-46EF-A03C-F50F1D3DBE90}" presName="thickLine" presStyleLbl="alignNode1" presStyleIdx="2" presStyleCnt="6"/>
      <dgm:spPr/>
    </dgm:pt>
    <dgm:pt modelId="{7C93376A-86B5-46EE-BF66-F6468893C3D8}" type="pres">
      <dgm:prSet presAssocID="{B798A8F6-64C4-46EF-A03C-F50F1D3DBE90}" presName="horz1" presStyleCnt="0"/>
      <dgm:spPr/>
    </dgm:pt>
    <dgm:pt modelId="{C4CEEB9D-9F90-4B17-83BE-B51C375161D7}" type="pres">
      <dgm:prSet presAssocID="{B798A8F6-64C4-46EF-A03C-F50F1D3DBE90}" presName="tx1" presStyleLbl="revTx" presStyleIdx="2" presStyleCnt="6"/>
      <dgm:spPr/>
    </dgm:pt>
    <dgm:pt modelId="{9316B3AE-EF4A-4696-BCA9-54B8B67DECAA}" type="pres">
      <dgm:prSet presAssocID="{B798A8F6-64C4-46EF-A03C-F50F1D3DBE90}" presName="vert1" presStyleCnt="0"/>
      <dgm:spPr/>
    </dgm:pt>
    <dgm:pt modelId="{29FD37FF-E368-4701-8EA1-05686B88CE08}" type="pres">
      <dgm:prSet presAssocID="{254D698C-DDAE-4401-ACEA-07ED6685CCC5}" presName="thickLine" presStyleLbl="alignNode1" presStyleIdx="3" presStyleCnt="6"/>
      <dgm:spPr/>
    </dgm:pt>
    <dgm:pt modelId="{D562AA95-4404-43C1-A9A4-A946EBF642CC}" type="pres">
      <dgm:prSet presAssocID="{254D698C-DDAE-4401-ACEA-07ED6685CCC5}" presName="horz1" presStyleCnt="0"/>
      <dgm:spPr/>
    </dgm:pt>
    <dgm:pt modelId="{0ABC8C2C-FAE0-41CA-A55D-4D09986F26E1}" type="pres">
      <dgm:prSet presAssocID="{254D698C-DDAE-4401-ACEA-07ED6685CCC5}" presName="tx1" presStyleLbl="revTx" presStyleIdx="3" presStyleCnt="6"/>
      <dgm:spPr/>
    </dgm:pt>
    <dgm:pt modelId="{B432FCD9-4C1B-434A-BE23-0F50AD428B96}" type="pres">
      <dgm:prSet presAssocID="{254D698C-DDAE-4401-ACEA-07ED6685CCC5}" presName="vert1" presStyleCnt="0"/>
      <dgm:spPr/>
    </dgm:pt>
    <dgm:pt modelId="{17B68731-0E6C-48F1-9CD6-C82162873E1D}" type="pres">
      <dgm:prSet presAssocID="{975BDA4C-7399-4355-9E67-D6806DA1484D}" presName="thickLine" presStyleLbl="alignNode1" presStyleIdx="4" presStyleCnt="6"/>
      <dgm:spPr/>
    </dgm:pt>
    <dgm:pt modelId="{D5869201-D928-4372-BC6C-9A341FAEE081}" type="pres">
      <dgm:prSet presAssocID="{975BDA4C-7399-4355-9E67-D6806DA1484D}" presName="horz1" presStyleCnt="0"/>
      <dgm:spPr/>
    </dgm:pt>
    <dgm:pt modelId="{421ACC13-22B9-4105-BD88-BADB2DACC6FD}" type="pres">
      <dgm:prSet presAssocID="{975BDA4C-7399-4355-9E67-D6806DA1484D}" presName="tx1" presStyleLbl="revTx" presStyleIdx="4" presStyleCnt="6"/>
      <dgm:spPr/>
    </dgm:pt>
    <dgm:pt modelId="{93A6E0C4-F42A-4B5A-A057-32FA40F91101}" type="pres">
      <dgm:prSet presAssocID="{975BDA4C-7399-4355-9E67-D6806DA1484D}" presName="vert1" presStyleCnt="0"/>
      <dgm:spPr/>
    </dgm:pt>
    <dgm:pt modelId="{B4816875-D55E-4368-BB00-4847DDCCD3A2}" type="pres">
      <dgm:prSet presAssocID="{72F320D9-CD95-432C-B65E-B1876ACCD48D}" presName="thickLine" presStyleLbl="alignNode1" presStyleIdx="5" presStyleCnt="6"/>
      <dgm:spPr/>
    </dgm:pt>
    <dgm:pt modelId="{A160D9B9-4604-4A5D-92D0-7B8D1C1AE720}" type="pres">
      <dgm:prSet presAssocID="{72F320D9-CD95-432C-B65E-B1876ACCD48D}" presName="horz1" presStyleCnt="0"/>
      <dgm:spPr/>
    </dgm:pt>
    <dgm:pt modelId="{A4334EEA-E8BB-4717-9A3D-603F8BA85046}" type="pres">
      <dgm:prSet presAssocID="{72F320D9-CD95-432C-B65E-B1876ACCD48D}" presName="tx1" presStyleLbl="revTx" presStyleIdx="5" presStyleCnt="6"/>
      <dgm:spPr/>
    </dgm:pt>
    <dgm:pt modelId="{156CEB42-A66A-4CD0-B937-0513AA0D6641}" type="pres">
      <dgm:prSet presAssocID="{72F320D9-CD95-432C-B65E-B1876ACCD48D}" presName="vert1" presStyleCnt="0"/>
      <dgm:spPr/>
    </dgm:pt>
  </dgm:ptLst>
  <dgm:cxnLst>
    <dgm:cxn modelId="{C4EE0E22-635B-4890-8F81-74EF311BF3E5}" srcId="{00727EA5-409F-4267-895D-EE7DA8028CE1}" destId="{4667B98A-0435-45B4-B7E8-07DBB23EF199}" srcOrd="1" destOrd="0" parTransId="{D3C91DAE-C02B-464E-A5F0-2136B6350052}" sibTransId="{DFEED7A2-5699-4C68-A907-B9EF4863F020}"/>
    <dgm:cxn modelId="{B2F9BE25-D295-4B7C-906F-7ABA06191B08}" srcId="{00727EA5-409F-4267-895D-EE7DA8028CE1}" destId="{254D698C-DDAE-4401-ACEA-07ED6685CCC5}" srcOrd="3" destOrd="0" parTransId="{E4BE99A9-F772-459A-8C23-96B6DFA46393}" sibTransId="{CB17D840-C916-4F63-96FA-6CA0FDAF4A8F}"/>
    <dgm:cxn modelId="{BA0C0D2B-5D87-4707-A300-255362FF8E33}" type="presOf" srcId="{00727EA5-409F-4267-895D-EE7DA8028CE1}" destId="{99084C2D-EEDB-4F6C-B61C-F2C3C0204C65}" srcOrd="0" destOrd="0" presId="urn:microsoft.com/office/officeart/2008/layout/LinedList"/>
    <dgm:cxn modelId="{FF1BEA2D-545F-40A3-B8E5-9D510AEFE2C5}" srcId="{00727EA5-409F-4267-895D-EE7DA8028CE1}" destId="{975BDA4C-7399-4355-9E67-D6806DA1484D}" srcOrd="4" destOrd="0" parTransId="{003D541E-8E7E-4A59-803F-B2778ED51492}" sibTransId="{50F8FBBC-CC44-468E-A1D2-CD3BAB9C6827}"/>
    <dgm:cxn modelId="{4AC8CF33-3294-457C-8E24-8CEF80626A07}" type="presOf" srcId="{4667B98A-0435-45B4-B7E8-07DBB23EF199}" destId="{4EF65460-8849-495B-8EE2-9C27AF472E4E}" srcOrd="0" destOrd="0" presId="urn:microsoft.com/office/officeart/2008/layout/LinedList"/>
    <dgm:cxn modelId="{3589506D-8A88-48FB-B4A5-BC8FAD114097}" srcId="{00727EA5-409F-4267-895D-EE7DA8028CE1}" destId="{B798A8F6-64C4-46EF-A03C-F50F1D3DBE90}" srcOrd="2" destOrd="0" parTransId="{F342CAF5-DF4B-4438-95CF-05DC79BE3164}" sibTransId="{BF360A35-2B4F-4A14-AA63-C16AE0BB31F6}"/>
    <dgm:cxn modelId="{116B2371-8D94-4548-BB22-DCFFFFD0A81E}" type="presOf" srcId="{975BDA4C-7399-4355-9E67-D6806DA1484D}" destId="{421ACC13-22B9-4105-BD88-BADB2DACC6FD}" srcOrd="0" destOrd="0" presId="urn:microsoft.com/office/officeart/2008/layout/LinedList"/>
    <dgm:cxn modelId="{9D25AD74-8780-4474-B31C-50B021AEE82E}" srcId="{00727EA5-409F-4267-895D-EE7DA8028CE1}" destId="{700D362E-5603-4612-8B5E-49B35E1C99A8}" srcOrd="0" destOrd="0" parTransId="{B1A5CB9F-D7EF-483E-95A6-0632912100AD}" sibTransId="{21FD2382-C508-4E3A-B60C-7D3B56BF856A}"/>
    <dgm:cxn modelId="{7AFF5E95-4506-4B10-9198-3D925FA15ABE}" type="presOf" srcId="{254D698C-DDAE-4401-ACEA-07ED6685CCC5}" destId="{0ABC8C2C-FAE0-41CA-A55D-4D09986F26E1}" srcOrd="0" destOrd="0" presId="urn:microsoft.com/office/officeart/2008/layout/LinedList"/>
    <dgm:cxn modelId="{5B3CE7A9-5759-4AD8-AF92-3375054E31BD}" srcId="{00727EA5-409F-4267-895D-EE7DA8028CE1}" destId="{72F320D9-CD95-432C-B65E-B1876ACCD48D}" srcOrd="5" destOrd="0" parTransId="{26D35954-48F0-4FC6-A73D-D58C119399D3}" sibTransId="{E5741416-1D4E-4A27-8590-B341D330AA79}"/>
    <dgm:cxn modelId="{F5C58EC1-2567-40BB-AC05-1C9B18B0DCAE}" type="presOf" srcId="{700D362E-5603-4612-8B5E-49B35E1C99A8}" destId="{6388C81B-3E47-45EC-A03E-9D9A109B9C73}" srcOrd="0" destOrd="0" presId="urn:microsoft.com/office/officeart/2008/layout/LinedList"/>
    <dgm:cxn modelId="{F1CBBBD3-F609-4AB5-AD09-8C445F050958}" type="presOf" srcId="{B798A8F6-64C4-46EF-A03C-F50F1D3DBE90}" destId="{C4CEEB9D-9F90-4B17-83BE-B51C375161D7}" srcOrd="0" destOrd="0" presId="urn:microsoft.com/office/officeart/2008/layout/LinedList"/>
    <dgm:cxn modelId="{73FD22EF-1F0D-41E0-9835-63213900EBA9}" type="presOf" srcId="{72F320D9-CD95-432C-B65E-B1876ACCD48D}" destId="{A4334EEA-E8BB-4717-9A3D-603F8BA85046}" srcOrd="0" destOrd="0" presId="urn:microsoft.com/office/officeart/2008/layout/LinedList"/>
    <dgm:cxn modelId="{95287CC1-F7EE-4153-A790-27221C703524}" type="presParOf" srcId="{99084C2D-EEDB-4F6C-B61C-F2C3C0204C65}" destId="{964A2983-EEAD-4AC3-A572-DACAB812A166}" srcOrd="0" destOrd="0" presId="urn:microsoft.com/office/officeart/2008/layout/LinedList"/>
    <dgm:cxn modelId="{4DC7D5F3-EF21-4119-AEF4-D4C572E12F7B}" type="presParOf" srcId="{99084C2D-EEDB-4F6C-B61C-F2C3C0204C65}" destId="{F865404F-3D2A-4824-B9DA-1481A2B5F310}" srcOrd="1" destOrd="0" presId="urn:microsoft.com/office/officeart/2008/layout/LinedList"/>
    <dgm:cxn modelId="{C545534D-88B8-4FFE-8F8C-4D934B2EA74E}" type="presParOf" srcId="{F865404F-3D2A-4824-B9DA-1481A2B5F310}" destId="{6388C81B-3E47-45EC-A03E-9D9A109B9C73}" srcOrd="0" destOrd="0" presId="urn:microsoft.com/office/officeart/2008/layout/LinedList"/>
    <dgm:cxn modelId="{247D26BA-CCA3-4AF2-9AA1-BBC03DC424B7}" type="presParOf" srcId="{F865404F-3D2A-4824-B9DA-1481A2B5F310}" destId="{F2487E31-74D6-4B91-9337-36A86A113BCD}" srcOrd="1" destOrd="0" presId="urn:microsoft.com/office/officeart/2008/layout/LinedList"/>
    <dgm:cxn modelId="{0789BF40-E19D-4C50-B07B-3C8BDDFD845A}" type="presParOf" srcId="{99084C2D-EEDB-4F6C-B61C-F2C3C0204C65}" destId="{B82A8C3D-8CE9-4842-85A2-5E550C82A816}" srcOrd="2" destOrd="0" presId="urn:microsoft.com/office/officeart/2008/layout/LinedList"/>
    <dgm:cxn modelId="{D5404B5F-BDC3-41D4-B6B7-30B0D7A0DAB4}" type="presParOf" srcId="{99084C2D-EEDB-4F6C-B61C-F2C3C0204C65}" destId="{130BA183-BFD6-47CA-9C45-E98573F1C733}" srcOrd="3" destOrd="0" presId="urn:microsoft.com/office/officeart/2008/layout/LinedList"/>
    <dgm:cxn modelId="{8503E874-E190-41CE-87D0-4E30ED0DBDC2}" type="presParOf" srcId="{130BA183-BFD6-47CA-9C45-E98573F1C733}" destId="{4EF65460-8849-495B-8EE2-9C27AF472E4E}" srcOrd="0" destOrd="0" presId="urn:microsoft.com/office/officeart/2008/layout/LinedList"/>
    <dgm:cxn modelId="{6165365D-0CB9-4969-A9F8-A42C1600B036}" type="presParOf" srcId="{130BA183-BFD6-47CA-9C45-E98573F1C733}" destId="{157EBCB5-E081-4DCD-A388-F251EC44AC74}" srcOrd="1" destOrd="0" presId="urn:microsoft.com/office/officeart/2008/layout/LinedList"/>
    <dgm:cxn modelId="{48EED5ED-B886-4AFD-BADA-D355C89336A0}" type="presParOf" srcId="{99084C2D-EEDB-4F6C-B61C-F2C3C0204C65}" destId="{6B4EBE36-8E0F-410D-88FA-8FCC69A7C407}" srcOrd="4" destOrd="0" presId="urn:microsoft.com/office/officeart/2008/layout/LinedList"/>
    <dgm:cxn modelId="{BCCD7121-B229-4B40-A98B-2C2FC216AEB0}" type="presParOf" srcId="{99084C2D-EEDB-4F6C-B61C-F2C3C0204C65}" destId="{7C93376A-86B5-46EE-BF66-F6468893C3D8}" srcOrd="5" destOrd="0" presId="urn:microsoft.com/office/officeart/2008/layout/LinedList"/>
    <dgm:cxn modelId="{CE482665-B30B-4CAA-A07F-79E368BC47F3}" type="presParOf" srcId="{7C93376A-86B5-46EE-BF66-F6468893C3D8}" destId="{C4CEEB9D-9F90-4B17-83BE-B51C375161D7}" srcOrd="0" destOrd="0" presId="urn:microsoft.com/office/officeart/2008/layout/LinedList"/>
    <dgm:cxn modelId="{491CC948-FCA7-4946-9F90-D3877EBD68E4}" type="presParOf" srcId="{7C93376A-86B5-46EE-BF66-F6468893C3D8}" destId="{9316B3AE-EF4A-4696-BCA9-54B8B67DECAA}" srcOrd="1" destOrd="0" presId="urn:microsoft.com/office/officeart/2008/layout/LinedList"/>
    <dgm:cxn modelId="{C8AFF44E-D067-4529-838A-05BA85F3E4EE}" type="presParOf" srcId="{99084C2D-EEDB-4F6C-B61C-F2C3C0204C65}" destId="{29FD37FF-E368-4701-8EA1-05686B88CE08}" srcOrd="6" destOrd="0" presId="urn:microsoft.com/office/officeart/2008/layout/LinedList"/>
    <dgm:cxn modelId="{14E34301-D4CC-48B7-BEC6-F24700368442}" type="presParOf" srcId="{99084C2D-EEDB-4F6C-B61C-F2C3C0204C65}" destId="{D562AA95-4404-43C1-A9A4-A946EBF642CC}" srcOrd="7" destOrd="0" presId="urn:microsoft.com/office/officeart/2008/layout/LinedList"/>
    <dgm:cxn modelId="{C76D5C70-5A4F-43ED-B279-A49D7F1D6D70}" type="presParOf" srcId="{D562AA95-4404-43C1-A9A4-A946EBF642CC}" destId="{0ABC8C2C-FAE0-41CA-A55D-4D09986F26E1}" srcOrd="0" destOrd="0" presId="urn:microsoft.com/office/officeart/2008/layout/LinedList"/>
    <dgm:cxn modelId="{0E516E75-72C6-483D-B70F-29D9B55F5FDF}" type="presParOf" srcId="{D562AA95-4404-43C1-A9A4-A946EBF642CC}" destId="{B432FCD9-4C1B-434A-BE23-0F50AD428B96}" srcOrd="1" destOrd="0" presId="urn:microsoft.com/office/officeart/2008/layout/LinedList"/>
    <dgm:cxn modelId="{B63720F1-EC57-4B0F-805D-06FF09D0ACA8}" type="presParOf" srcId="{99084C2D-EEDB-4F6C-B61C-F2C3C0204C65}" destId="{17B68731-0E6C-48F1-9CD6-C82162873E1D}" srcOrd="8" destOrd="0" presId="urn:microsoft.com/office/officeart/2008/layout/LinedList"/>
    <dgm:cxn modelId="{056D0D71-F2CA-4069-A868-10BAC262E3A6}" type="presParOf" srcId="{99084C2D-EEDB-4F6C-B61C-F2C3C0204C65}" destId="{D5869201-D928-4372-BC6C-9A341FAEE081}" srcOrd="9" destOrd="0" presId="urn:microsoft.com/office/officeart/2008/layout/LinedList"/>
    <dgm:cxn modelId="{EFD060D3-4A99-401C-92D8-9125EEC1171C}" type="presParOf" srcId="{D5869201-D928-4372-BC6C-9A341FAEE081}" destId="{421ACC13-22B9-4105-BD88-BADB2DACC6FD}" srcOrd="0" destOrd="0" presId="urn:microsoft.com/office/officeart/2008/layout/LinedList"/>
    <dgm:cxn modelId="{46AACDEA-9FEC-4EC5-A235-F85D7D508D81}" type="presParOf" srcId="{D5869201-D928-4372-BC6C-9A341FAEE081}" destId="{93A6E0C4-F42A-4B5A-A057-32FA40F91101}" srcOrd="1" destOrd="0" presId="urn:microsoft.com/office/officeart/2008/layout/LinedList"/>
    <dgm:cxn modelId="{55E88D5A-E696-423D-AB8D-853B96B256C4}" type="presParOf" srcId="{99084C2D-EEDB-4F6C-B61C-F2C3C0204C65}" destId="{B4816875-D55E-4368-BB00-4847DDCCD3A2}" srcOrd="10" destOrd="0" presId="urn:microsoft.com/office/officeart/2008/layout/LinedList"/>
    <dgm:cxn modelId="{B5980401-E6D8-4B78-BEF4-E3078EB88C8A}" type="presParOf" srcId="{99084C2D-EEDB-4F6C-B61C-F2C3C0204C65}" destId="{A160D9B9-4604-4A5D-92D0-7B8D1C1AE720}" srcOrd="11" destOrd="0" presId="urn:microsoft.com/office/officeart/2008/layout/LinedList"/>
    <dgm:cxn modelId="{E8FAB269-914E-4665-9A84-3D164F122074}" type="presParOf" srcId="{A160D9B9-4604-4A5D-92D0-7B8D1C1AE720}" destId="{A4334EEA-E8BB-4717-9A3D-603F8BA85046}" srcOrd="0" destOrd="0" presId="urn:microsoft.com/office/officeart/2008/layout/LinedList"/>
    <dgm:cxn modelId="{F86D190A-70AC-46A4-8010-6C2B9C79C798}" type="presParOf" srcId="{A160D9B9-4604-4A5D-92D0-7B8D1C1AE720}" destId="{156CEB42-A66A-4CD0-B937-0513AA0D66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727EA5-409F-4267-895D-EE7DA8028CE1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0D362E-5603-4612-8B5E-49B35E1C99A8}">
      <dgm:prSet/>
      <dgm:spPr/>
      <dgm:t>
        <a:bodyPr/>
        <a:lstStyle/>
        <a:p>
          <a:r>
            <a:rPr lang="fr-FR"/>
            <a:t>Conjuguez les verbes au passé composé en choisissant la forme correcte.</a:t>
          </a:r>
          <a:endParaRPr lang="en-US"/>
        </a:p>
      </dgm:t>
    </dgm:pt>
    <dgm:pt modelId="{B1A5CB9F-D7EF-483E-95A6-0632912100AD}" type="parTrans" cxnId="{9D25AD74-8780-4474-B31C-50B021AEE82E}">
      <dgm:prSet/>
      <dgm:spPr/>
      <dgm:t>
        <a:bodyPr/>
        <a:lstStyle/>
        <a:p>
          <a:endParaRPr lang="en-US"/>
        </a:p>
      </dgm:t>
    </dgm:pt>
    <dgm:pt modelId="{21FD2382-C508-4E3A-B60C-7D3B56BF856A}" type="sibTrans" cxnId="{9D25AD74-8780-4474-B31C-50B021AEE82E}">
      <dgm:prSet/>
      <dgm:spPr/>
      <dgm:t>
        <a:bodyPr/>
        <a:lstStyle/>
        <a:p>
          <a:endParaRPr lang="en-US"/>
        </a:p>
      </dgm:t>
    </dgm:pt>
    <dgm:pt modelId="{4667B98A-0435-45B4-B7E8-07DBB23EF199}">
      <dgm:prSet/>
      <dgm:spPr/>
      <dgm:t>
        <a:bodyPr/>
        <a:lstStyle/>
        <a:p>
          <a:r>
            <a:rPr lang="fr-FR" dirty="0"/>
            <a:t>Ils </a:t>
          </a:r>
          <a:r>
            <a:rPr lang="fr-FR" i="1" dirty="0"/>
            <a:t>(écrire)</a:t>
          </a:r>
          <a:r>
            <a:rPr lang="fr-FR" dirty="0"/>
            <a:t> </a:t>
          </a:r>
          <a:r>
            <a:rPr lang="fr-FR" b="1" i="1" dirty="0"/>
            <a:t>ont écrit</a:t>
          </a:r>
          <a:r>
            <a:rPr lang="fr-FR" dirty="0"/>
            <a:t> un livre.</a:t>
          </a:r>
          <a:endParaRPr lang="en-US" dirty="0"/>
        </a:p>
      </dgm:t>
    </dgm:pt>
    <dgm:pt modelId="{D3C91DAE-C02B-464E-A5F0-2136B6350052}" type="parTrans" cxnId="{C4EE0E22-635B-4890-8F81-74EF311BF3E5}">
      <dgm:prSet/>
      <dgm:spPr/>
      <dgm:t>
        <a:bodyPr/>
        <a:lstStyle/>
        <a:p>
          <a:endParaRPr lang="en-US"/>
        </a:p>
      </dgm:t>
    </dgm:pt>
    <dgm:pt modelId="{DFEED7A2-5699-4C68-A907-B9EF4863F020}" type="sibTrans" cxnId="{C4EE0E22-635B-4890-8F81-74EF311BF3E5}">
      <dgm:prSet/>
      <dgm:spPr/>
      <dgm:t>
        <a:bodyPr/>
        <a:lstStyle/>
        <a:p>
          <a:endParaRPr lang="en-US"/>
        </a:p>
      </dgm:t>
    </dgm:pt>
    <dgm:pt modelId="{B798A8F6-64C4-46EF-A03C-F50F1D3DBE90}">
      <dgm:prSet/>
      <dgm:spPr/>
      <dgm:t>
        <a:bodyPr/>
        <a:lstStyle/>
        <a:p>
          <a:r>
            <a:rPr lang="fr-FR" dirty="0"/>
            <a:t>Juliette </a:t>
          </a:r>
          <a:r>
            <a:rPr lang="fr-FR" i="1" dirty="0"/>
            <a:t>(regarder)</a:t>
          </a:r>
          <a:r>
            <a:rPr lang="fr-FR" dirty="0"/>
            <a:t> </a:t>
          </a:r>
          <a:r>
            <a:rPr lang="fr-FR" b="1" i="1" dirty="0"/>
            <a:t>a regardé</a:t>
          </a:r>
          <a:r>
            <a:rPr lang="fr-FR" dirty="0"/>
            <a:t> un film.</a:t>
          </a:r>
          <a:endParaRPr lang="en-US" dirty="0"/>
        </a:p>
      </dgm:t>
    </dgm:pt>
    <dgm:pt modelId="{F342CAF5-DF4B-4438-95CF-05DC79BE3164}" type="parTrans" cxnId="{3589506D-8A88-48FB-B4A5-BC8FAD114097}">
      <dgm:prSet/>
      <dgm:spPr/>
      <dgm:t>
        <a:bodyPr/>
        <a:lstStyle/>
        <a:p>
          <a:endParaRPr lang="en-US"/>
        </a:p>
      </dgm:t>
    </dgm:pt>
    <dgm:pt modelId="{BF360A35-2B4F-4A14-AA63-C16AE0BB31F6}" type="sibTrans" cxnId="{3589506D-8A88-48FB-B4A5-BC8FAD114097}">
      <dgm:prSet/>
      <dgm:spPr/>
      <dgm:t>
        <a:bodyPr/>
        <a:lstStyle/>
        <a:p>
          <a:endParaRPr lang="en-US"/>
        </a:p>
      </dgm:t>
    </dgm:pt>
    <dgm:pt modelId="{254D698C-DDAE-4401-ACEA-07ED6685CCC5}">
      <dgm:prSet/>
      <dgm:spPr/>
      <dgm:t>
        <a:bodyPr/>
        <a:lstStyle/>
        <a:p>
          <a:r>
            <a:rPr lang="fr-FR" dirty="0"/>
            <a:t>Est-ce que Pierre </a:t>
          </a:r>
          <a:r>
            <a:rPr lang="fr-FR" i="1" dirty="0"/>
            <a:t>(finir)</a:t>
          </a:r>
          <a:r>
            <a:rPr lang="fr-FR" dirty="0"/>
            <a:t>  </a:t>
          </a:r>
          <a:r>
            <a:rPr lang="fr-FR" b="1" i="1" dirty="0"/>
            <a:t>a fini </a:t>
          </a:r>
          <a:r>
            <a:rPr lang="fr-FR" dirty="0"/>
            <a:t>à 16 heures ?</a:t>
          </a:r>
          <a:endParaRPr lang="en-US" dirty="0"/>
        </a:p>
      </dgm:t>
    </dgm:pt>
    <dgm:pt modelId="{E4BE99A9-F772-459A-8C23-96B6DFA46393}" type="parTrans" cxnId="{B2F9BE25-D295-4B7C-906F-7ABA06191B08}">
      <dgm:prSet/>
      <dgm:spPr/>
      <dgm:t>
        <a:bodyPr/>
        <a:lstStyle/>
        <a:p>
          <a:endParaRPr lang="en-US"/>
        </a:p>
      </dgm:t>
    </dgm:pt>
    <dgm:pt modelId="{CB17D840-C916-4F63-96FA-6CA0FDAF4A8F}" type="sibTrans" cxnId="{B2F9BE25-D295-4B7C-906F-7ABA06191B08}">
      <dgm:prSet/>
      <dgm:spPr/>
      <dgm:t>
        <a:bodyPr/>
        <a:lstStyle/>
        <a:p>
          <a:endParaRPr lang="en-US"/>
        </a:p>
      </dgm:t>
    </dgm:pt>
    <dgm:pt modelId="{975BDA4C-7399-4355-9E67-D6806DA1484D}">
      <dgm:prSet/>
      <dgm:spPr/>
      <dgm:t>
        <a:bodyPr/>
        <a:lstStyle/>
        <a:p>
          <a:r>
            <a:rPr lang="fr-FR" dirty="0"/>
            <a:t>J’</a:t>
          </a:r>
          <a:r>
            <a:rPr lang="fr-FR" i="1" dirty="0"/>
            <a:t>(fermer)</a:t>
          </a:r>
          <a:r>
            <a:rPr lang="fr-FR" dirty="0"/>
            <a:t> </a:t>
          </a:r>
          <a:r>
            <a:rPr lang="fr-FR" b="1" i="1" dirty="0"/>
            <a:t>ai fermé</a:t>
          </a:r>
          <a:r>
            <a:rPr lang="fr-FR" dirty="0"/>
            <a:t> la fenêtre.</a:t>
          </a:r>
          <a:endParaRPr lang="en-US" dirty="0"/>
        </a:p>
      </dgm:t>
    </dgm:pt>
    <dgm:pt modelId="{003D541E-8E7E-4A59-803F-B2778ED51492}" type="parTrans" cxnId="{FF1BEA2D-545F-40A3-B8E5-9D510AEFE2C5}">
      <dgm:prSet/>
      <dgm:spPr/>
      <dgm:t>
        <a:bodyPr/>
        <a:lstStyle/>
        <a:p>
          <a:endParaRPr lang="en-US"/>
        </a:p>
      </dgm:t>
    </dgm:pt>
    <dgm:pt modelId="{50F8FBBC-CC44-468E-A1D2-CD3BAB9C6827}" type="sibTrans" cxnId="{FF1BEA2D-545F-40A3-B8E5-9D510AEFE2C5}">
      <dgm:prSet/>
      <dgm:spPr/>
      <dgm:t>
        <a:bodyPr/>
        <a:lstStyle/>
        <a:p>
          <a:endParaRPr lang="en-US"/>
        </a:p>
      </dgm:t>
    </dgm:pt>
    <dgm:pt modelId="{72F320D9-CD95-432C-B65E-B1876ACCD48D}">
      <dgm:prSet/>
      <dgm:spPr/>
      <dgm:t>
        <a:bodyPr/>
        <a:lstStyle/>
        <a:p>
          <a:r>
            <a:rPr lang="fr-FR" dirty="0"/>
            <a:t>Est-ce que tu </a:t>
          </a:r>
          <a:r>
            <a:rPr lang="fr-FR" i="1" dirty="0"/>
            <a:t>(lire)</a:t>
          </a:r>
          <a:r>
            <a:rPr lang="fr-FR" dirty="0"/>
            <a:t>  </a:t>
          </a:r>
          <a:r>
            <a:rPr lang="fr-FR" b="1" i="1" dirty="0"/>
            <a:t>as lu  </a:t>
          </a:r>
          <a:r>
            <a:rPr lang="fr-FR" dirty="0"/>
            <a:t>ce livre ?</a:t>
          </a:r>
          <a:endParaRPr lang="en-US" dirty="0"/>
        </a:p>
      </dgm:t>
    </dgm:pt>
    <dgm:pt modelId="{26D35954-48F0-4FC6-A73D-D58C119399D3}" type="parTrans" cxnId="{5B3CE7A9-5759-4AD8-AF92-3375054E31BD}">
      <dgm:prSet/>
      <dgm:spPr/>
      <dgm:t>
        <a:bodyPr/>
        <a:lstStyle/>
        <a:p>
          <a:endParaRPr lang="en-US"/>
        </a:p>
      </dgm:t>
    </dgm:pt>
    <dgm:pt modelId="{E5741416-1D4E-4A27-8590-B341D330AA79}" type="sibTrans" cxnId="{5B3CE7A9-5759-4AD8-AF92-3375054E31BD}">
      <dgm:prSet/>
      <dgm:spPr/>
      <dgm:t>
        <a:bodyPr/>
        <a:lstStyle/>
        <a:p>
          <a:endParaRPr lang="en-US"/>
        </a:p>
      </dgm:t>
    </dgm:pt>
    <dgm:pt modelId="{99084C2D-EEDB-4F6C-B61C-F2C3C0204C65}" type="pres">
      <dgm:prSet presAssocID="{00727EA5-409F-4267-895D-EE7DA8028CE1}" presName="vert0" presStyleCnt="0">
        <dgm:presLayoutVars>
          <dgm:dir/>
          <dgm:animOne val="branch"/>
          <dgm:animLvl val="lvl"/>
        </dgm:presLayoutVars>
      </dgm:prSet>
      <dgm:spPr/>
    </dgm:pt>
    <dgm:pt modelId="{964A2983-EEAD-4AC3-A572-DACAB812A166}" type="pres">
      <dgm:prSet presAssocID="{700D362E-5603-4612-8B5E-49B35E1C99A8}" presName="thickLine" presStyleLbl="alignNode1" presStyleIdx="0" presStyleCnt="6"/>
      <dgm:spPr/>
    </dgm:pt>
    <dgm:pt modelId="{F865404F-3D2A-4824-B9DA-1481A2B5F310}" type="pres">
      <dgm:prSet presAssocID="{700D362E-5603-4612-8B5E-49B35E1C99A8}" presName="horz1" presStyleCnt="0"/>
      <dgm:spPr/>
    </dgm:pt>
    <dgm:pt modelId="{6388C81B-3E47-45EC-A03E-9D9A109B9C73}" type="pres">
      <dgm:prSet presAssocID="{700D362E-5603-4612-8B5E-49B35E1C99A8}" presName="tx1" presStyleLbl="revTx" presStyleIdx="0" presStyleCnt="6"/>
      <dgm:spPr/>
    </dgm:pt>
    <dgm:pt modelId="{F2487E31-74D6-4B91-9337-36A86A113BCD}" type="pres">
      <dgm:prSet presAssocID="{700D362E-5603-4612-8B5E-49B35E1C99A8}" presName="vert1" presStyleCnt="0"/>
      <dgm:spPr/>
    </dgm:pt>
    <dgm:pt modelId="{B82A8C3D-8CE9-4842-85A2-5E550C82A816}" type="pres">
      <dgm:prSet presAssocID="{4667B98A-0435-45B4-B7E8-07DBB23EF199}" presName="thickLine" presStyleLbl="alignNode1" presStyleIdx="1" presStyleCnt="6"/>
      <dgm:spPr/>
    </dgm:pt>
    <dgm:pt modelId="{130BA183-BFD6-47CA-9C45-E98573F1C733}" type="pres">
      <dgm:prSet presAssocID="{4667B98A-0435-45B4-B7E8-07DBB23EF199}" presName="horz1" presStyleCnt="0"/>
      <dgm:spPr/>
    </dgm:pt>
    <dgm:pt modelId="{4EF65460-8849-495B-8EE2-9C27AF472E4E}" type="pres">
      <dgm:prSet presAssocID="{4667B98A-0435-45B4-B7E8-07DBB23EF199}" presName="tx1" presStyleLbl="revTx" presStyleIdx="1" presStyleCnt="6"/>
      <dgm:spPr/>
    </dgm:pt>
    <dgm:pt modelId="{157EBCB5-E081-4DCD-A388-F251EC44AC74}" type="pres">
      <dgm:prSet presAssocID="{4667B98A-0435-45B4-B7E8-07DBB23EF199}" presName="vert1" presStyleCnt="0"/>
      <dgm:spPr/>
    </dgm:pt>
    <dgm:pt modelId="{6B4EBE36-8E0F-410D-88FA-8FCC69A7C407}" type="pres">
      <dgm:prSet presAssocID="{B798A8F6-64C4-46EF-A03C-F50F1D3DBE90}" presName="thickLine" presStyleLbl="alignNode1" presStyleIdx="2" presStyleCnt="6"/>
      <dgm:spPr/>
    </dgm:pt>
    <dgm:pt modelId="{7C93376A-86B5-46EE-BF66-F6468893C3D8}" type="pres">
      <dgm:prSet presAssocID="{B798A8F6-64C4-46EF-A03C-F50F1D3DBE90}" presName="horz1" presStyleCnt="0"/>
      <dgm:spPr/>
    </dgm:pt>
    <dgm:pt modelId="{C4CEEB9D-9F90-4B17-83BE-B51C375161D7}" type="pres">
      <dgm:prSet presAssocID="{B798A8F6-64C4-46EF-A03C-F50F1D3DBE90}" presName="tx1" presStyleLbl="revTx" presStyleIdx="2" presStyleCnt="6"/>
      <dgm:spPr/>
    </dgm:pt>
    <dgm:pt modelId="{9316B3AE-EF4A-4696-BCA9-54B8B67DECAA}" type="pres">
      <dgm:prSet presAssocID="{B798A8F6-64C4-46EF-A03C-F50F1D3DBE90}" presName="vert1" presStyleCnt="0"/>
      <dgm:spPr/>
    </dgm:pt>
    <dgm:pt modelId="{29FD37FF-E368-4701-8EA1-05686B88CE08}" type="pres">
      <dgm:prSet presAssocID="{254D698C-DDAE-4401-ACEA-07ED6685CCC5}" presName="thickLine" presStyleLbl="alignNode1" presStyleIdx="3" presStyleCnt="6"/>
      <dgm:spPr/>
    </dgm:pt>
    <dgm:pt modelId="{D562AA95-4404-43C1-A9A4-A946EBF642CC}" type="pres">
      <dgm:prSet presAssocID="{254D698C-DDAE-4401-ACEA-07ED6685CCC5}" presName="horz1" presStyleCnt="0"/>
      <dgm:spPr/>
    </dgm:pt>
    <dgm:pt modelId="{0ABC8C2C-FAE0-41CA-A55D-4D09986F26E1}" type="pres">
      <dgm:prSet presAssocID="{254D698C-DDAE-4401-ACEA-07ED6685CCC5}" presName="tx1" presStyleLbl="revTx" presStyleIdx="3" presStyleCnt="6"/>
      <dgm:spPr/>
    </dgm:pt>
    <dgm:pt modelId="{B432FCD9-4C1B-434A-BE23-0F50AD428B96}" type="pres">
      <dgm:prSet presAssocID="{254D698C-DDAE-4401-ACEA-07ED6685CCC5}" presName="vert1" presStyleCnt="0"/>
      <dgm:spPr/>
    </dgm:pt>
    <dgm:pt modelId="{17B68731-0E6C-48F1-9CD6-C82162873E1D}" type="pres">
      <dgm:prSet presAssocID="{975BDA4C-7399-4355-9E67-D6806DA1484D}" presName="thickLine" presStyleLbl="alignNode1" presStyleIdx="4" presStyleCnt="6"/>
      <dgm:spPr/>
    </dgm:pt>
    <dgm:pt modelId="{D5869201-D928-4372-BC6C-9A341FAEE081}" type="pres">
      <dgm:prSet presAssocID="{975BDA4C-7399-4355-9E67-D6806DA1484D}" presName="horz1" presStyleCnt="0"/>
      <dgm:spPr/>
    </dgm:pt>
    <dgm:pt modelId="{421ACC13-22B9-4105-BD88-BADB2DACC6FD}" type="pres">
      <dgm:prSet presAssocID="{975BDA4C-7399-4355-9E67-D6806DA1484D}" presName="tx1" presStyleLbl="revTx" presStyleIdx="4" presStyleCnt="6"/>
      <dgm:spPr/>
    </dgm:pt>
    <dgm:pt modelId="{93A6E0C4-F42A-4B5A-A057-32FA40F91101}" type="pres">
      <dgm:prSet presAssocID="{975BDA4C-7399-4355-9E67-D6806DA1484D}" presName="vert1" presStyleCnt="0"/>
      <dgm:spPr/>
    </dgm:pt>
    <dgm:pt modelId="{B4816875-D55E-4368-BB00-4847DDCCD3A2}" type="pres">
      <dgm:prSet presAssocID="{72F320D9-CD95-432C-B65E-B1876ACCD48D}" presName="thickLine" presStyleLbl="alignNode1" presStyleIdx="5" presStyleCnt="6"/>
      <dgm:spPr/>
    </dgm:pt>
    <dgm:pt modelId="{A160D9B9-4604-4A5D-92D0-7B8D1C1AE720}" type="pres">
      <dgm:prSet presAssocID="{72F320D9-CD95-432C-B65E-B1876ACCD48D}" presName="horz1" presStyleCnt="0"/>
      <dgm:spPr/>
    </dgm:pt>
    <dgm:pt modelId="{A4334EEA-E8BB-4717-9A3D-603F8BA85046}" type="pres">
      <dgm:prSet presAssocID="{72F320D9-CD95-432C-B65E-B1876ACCD48D}" presName="tx1" presStyleLbl="revTx" presStyleIdx="5" presStyleCnt="6"/>
      <dgm:spPr/>
    </dgm:pt>
    <dgm:pt modelId="{156CEB42-A66A-4CD0-B937-0513AA0D6641}" type="pres">
      <dgm:prSet presAssocID="{72F320D9-CD95-432C-B65E-B1876ACCD48D}" presName="vert1" presStyleCnt="0"/>
      <dgm:spPr/>
    </dgm:pt>
  </dgm:ptLst>
  <dgm:cxnLst>
    <dgm:cxn modelId="{C4EE0E22-635B-4890-8F81-74EF311BF3E5}" srcId="{00727EA5-409F-4267-895D-EE7DA8028CE1}" destId="{4667B98A-0435-45B4-B7E8-07DBB23EF199}" srcOrd="1" destOrd="0" parTransId="{D3C91DAE-C02B-464E-A5F0-2136B6350052}" sibTransId="{DFEED7A2-5699-4C68-A907-B9EF4863F020}"/>
    <dgm:cxn modelId="{B2F9BE25-D295-4B7C-906F-7ABA06191B08}" srcId="{00727EA5-409F-4267-895D-EE7DA8028CE1}" destId="{254D698C-DDAE-4401-ACEA-07ED6685CCC5}" srcOrd="3" destOrd="0" parTransId="{E4BE99A9-F772-459A-8C23-96B6DFA46393}" sibTransId="{CB17D840-C916-4F63-96FA-6CA0FDAF4A8F}"/>
    <dgm:cxn modelId="{BA0C0D2B-5D87-4707-A300-255362FF8E33}" type="presOf" srcId="{00727EA5-409F-4267-895D-EE7DA8028CE1}" destId="{99084C2D-EEDB-4F6C-B61C-F2C3C0204C65}" srcOrd="0" destOrd="0" presId="urn:microsoft.com/office/officeart/2008/layout/LinedList"/>
    <dgm:cxn modelId="{FF1BEA2D-545F-40A3-B8E5-9D510AEFE2C5}" srcId="{00727EA5-409F-4267-895D-EE7DA8028CE1}" destId="{975BDA4C-7399-4355-9E67-D6806DA1484D}" srcOrd="4" destOrd="0" parTransId="{003D541E-8E7E-4A59-803F-B2778ED51492}" sibTransId="{50F8FBBC-CC44-468E-A1D2-CD3BAB9C6827}"/>
    <dgm:cxn modelId="{4AC8CF33-3294-457C-8E24-8CEF80626A07}" type="presOf" srcId="{4667B98A-0435-45B4-B7E8-07DBB23EF199}" destId="{4EF65460-8849-495B-8EE2-9C27AF472E4E}" srcOrd="0" destOrd="0" presId="urn:microsoft.com/office/officeart/2008/layout/LinedList"/>
    <dgm:cxn modelId="{3589506D-8A88-48FB-B4A5-BC8FAD114097}" srcId="{00727EA5-409F-4267-895D-EE7DA8028CE1}" destId="{B798A8F6-64C4-46EF-A03C-F50F1D3DBE90}" srcOrd="2" destOrd="0" parTransId="{F342CAF5-DF4B-4438-95CF-05DC79BE3164}" sibTransId="{BF360A35-2B4F-4A14-AA63-C16AE0BB31F6}"/>
    <dgm:cxn modelId="{116B2371-8D94-4548-BB22-DCFFFFD0A81E}" type="presOf" srcId="{975BDA4C-7399-4355-9E67-D6806DA1484D}" destId="{421ACC13-22B9-4105-BD88-BADB2DACC6FD}" srcOrd="0" destOrd="0" presId="urn:microsoft.com/office/officeart/2008/layout/LinedList"/>
    <dgm:cxn modelId="{9D25AD74-8780-4474-B31C-50B021AEE82E}" srcId="{00727EA5-409F-4267-895D-EE7DA8028CE1}" destId="{700D362E-5603-4612-8B5E-49B35E1C99A8}" srcOrd="0" destOrd="0" parTransId="{B1A5CB9F-D7EF-483E-95A6-0632912100AD}" sibTransId="{21FD2382-C508-4E3A-B60C-7D3B56BF856A}"/>
    <dgm:cxn modelId="{7AFF5E95-4506-4B10-9198-3D925FA15ABE}" type="presOf" srcId="{254D698C-DDAE-4401-ACEA-07ED6685CCC5}" destId="{0ABC8C2C-FAE0-41CA-A55D-4D09986F26E1}" srcOrd="0" destOrd="0" presId="urn:microsoft.com/office/officeart/2008/layout/LinedList"/>
    <dgm:cxn modelId="{5B3CE7A9-5759-4AD8-AF92-3375054E31BD}" srcId="{00727EA5-409F-4267-895D-EE7DA8028CE1}" destId="{72F320D9-CD95-432C-B65E-B1876ACCD48D}" srcOrd="5" destOrd="0" parTransId="{26D35954-48F0-4FC6-A73D-D58C119399D3}" sibTransId="{E5741416-1D4E-4A27-8590-B341D330AA79}"/>
    <dgm:cxn modelId="{F5C58EC1-2567-40BB-AC05-1C9B18B0DCAE}" type="presOf" srcId="{700D362E-5603-4612-8B5E-49B35E1C99A8}" destId="{6388C81B-3E47-45EC-A03E-9D9A109B9C73}" srcOrd="0" destOrd="0" presId="urn:microsoft.com/office/officeart/2008/layout/LinedList"/>
    <dgm:cxn modelId="{F1CBBBD3-F609-4AB5-AD09-8C445F050958}" type="presOf" srcId="{B798A8F6-64C4-46EF-A03C-F50F1D3DBE90}" destId="{C4CEEB9D-9F90-4B17-83BE-B51C375161D7}" srcOrd="0" destOrd="0" presId="urn:microsoft.com/office/officeart/2008/layout/LinedList"/>
    <dgm:cxn modelId="{73FD22EF-1F0D-41E0-9835-63213900EBA9}" type="presOf" srcId="{72F320D9-CD95-432C-B65E-B1876ACCD48D}" destId="{A4334EEA-E8BB-4717-9A3D-603F8BA85046}" srcOrd="0" destOrd="0" presId="urn:microsoft.com/office/officeart/2008/layout/LinedList"/>
    <dgm:cxn modelId="{95287CC1-F7EE-4153-A790-27221C703524}" type="presParOf" srcId="{99084C2D-EEDB-4F6C-B61C-F2C3C0204C65}" destId="{964A2983-EEAD-4AC3-A572-DACAB812A166}" srcOrd="0" destOrd="0" presId="urn:microsoft.com/office/officeart/2008/layout/LinedList"/>
    <dgm:cxn modelId="{4DC7D5F3-EF21-4119-AEF4-D4C572E12F7B}" type="presParOf" srcId="{99084C2D-EEDB-4F6C-B61C-F2C3C0204C65}" destId="{F865404F-3D2A-4824-B9DA-1481A2B5F310}" srcOrd="1" destOrd="0" presId="urn:microsoft.com/office/officeart/2008/layout/LinedList"/>
    <dgm:cxn modelId="{C545534D-88B8-4FFE-8F8C-4D934B2EA74E}" type="presParOf" srcId="{F865404F-3D2A-4824-B9DA-1481A2B5F310}" destId="{6388C81B-3E47-45EC-A03E-9D9A109B9C73}" srcOrd="0" destOrd="0" presId="urn:microsoft.com/office/officeart/2008/layout/LinedList"/>
    <dgm:cxn modelId="{247D26BA-CCA3-4AF2-9AA1-BBC03DC424B7}" type="presParOf" srcId="{F865404F-3D2A-4824-B9DA-1481A2B5F310}" destId="{F2487E31-74D6-4B91-9337-36A86A113BCD}" srcOrd="1" destOrd="0" presId="urn:microsoft.com/office/officeart/2008/layout/LinedList"/>
    <dgm:cxn modelId="{0789BF40-E19D-4C50-B07B-3C8BDDFD845A}" type="presParOf" srcId="{99084C2D-EEDB-4F6C-B61C-F2C3C0204C65}" destId="{B82A8C3D-8CE9-4842-85A2-5E550C82A816}" srcOrd="2" destOrd="0" presId="urn:microsoft.com/office/officeart/2008/layout/LinedList"/>
    <dgm:cxn modelId="{D5404B5F-BDC3-41D4-B6B7-30B0D7A0DAB4}" type="presParOf" srcId="{99084C2D-EEDB-4F6C-B61C-F2C3C0204C65}" destId="{130BA183-BFD6-47CA-9C45-E98573F1C733}" srcOrd="3" destOrd="0" presId="urn:microsoft.com/office/officeart/2008/layout/LinedList"/>
    <dgm:cxn modelId="{8503E874-E190-41CE-87D0-4E30ED0DBDC2}" type="presParOf" srcId="{130BA183-BFD6-47CA-9C45-E98573F1C733}" destId="{4EF65460-8849-495B-8EE2-9C27AF472E4E}" srcOrd="0" destOrd="0" presId="urn:microsoft.com/office/officeart/2008/layout/LinedList"/>
    <dgm:cxn modelId="{6165365D-0CB9-4969-A9F8-A42C1600B036}" type="presParOf" srcId="{130BA183-BFD6-47CA-9C45-E98573F1C733}" destId="{157EBCB5-E081-4DCD-A388-F251EC44AC74}" srcOrd="1" destOrd="0" presId="urn:microsoft.com/office/officeart/2008/layout/LinedList"/>
    <dgm:cxn modelId="{48EED5ED-B886-4AFD-BADA-D355C89336A0}" type="presParOf" srcId="{99084C2D-EEDB-4F6C-B61C-F2C3C0204C65}" destId="{6B4EBE36-8E0F-410D-88FA-8FCC69A7C407}" srcOrd="4" destOrd="0" presId="urn:microsoft.com/office/officeart/2008/layout/LinedList"/>
    <dgm:cxn modelId="{BCCD7121-B229-4B40-A98B-2C2FC216AEB0}" type="presParOf" srcId="{99084C2D-EEDB-4F6C-B61C-F2C3C0204C65}" destId="{7C93376A-86B5-46EE-BF66-F6468893C3D8}" srcOrd="5" destOrd="0" presId="urn:microsoft.com/office/officeart/2008/layout/LinedList"/>
    <dgm:cxn modelId="{CE482665-B30B-4CAA-A07F-79E368BC47F3}" type="presParOf" srcId="{7C93376A-86B5-46EE-BF66-F6468893C3D8}" destId="{C4CEEB9D-9F90-4B17-83BE-B51C375161D7}" srcOrd="0" destOrd="0" presId="urn:microsoft.com/office/officeart/2008/layout/LinedList"/>
    <dgm:cxn modelId="{491CC948-FCA7-4946-9F90-D3877EBD68E4}" type="presParOf" srcId="{7C93376A-86B5-46EE-BF66-F6468893C3D8}" destId="{9316B3AE-EF4A-4696-BCA9-54B8B67DECAA}" srcOrd="1" destOrd="0" presId="urn:microsoft.com/office/officeart/2008/layout/LinedList"/>
    <dgm:cxn modelId="{C8AFF44E-D067-4529-838A-05BA85F3E4EE}" type="presParOf" srcId="{99084C2D-EEDB-4F6C-B61C-F2C3C0204C65}" destId="{29FD37FF-E368-4701-8EA1-05686B88CE08}" srcOrd="6" destOrd="0" presId="urn:microsoft.com/office/officeart/2008/layout/LinedList"/>
    <dgm:cxn modelId="{14E34301-D4CC-48B7-BEC6-F24700368442}" type="presParOf" srcId="{99084C2D-EEDB-4F6C-B61C-F2C3C0204C65}" destId="{D562AA95-4404-43C1-A9A4-A946EBF642CC}" srcOrd="7" destOrd="0" presId="urn:microsoft.com/office/officeart/2008/layout/LinedList"/>
    <dgm:cxn modelId="{C76D5C70-5A4F-43ED-B279-A49D7F1D6D70}" type="presParOf" srcId="{D562AA95-4404-43C1-A9A4-A946EBF642CC}" destId="{0ABC8C2C-FAE0-41CA-A55D-4D09986F26E1}" srcOrd="0" destOrd="0" presId="urn:microsoft.com/office/officeart/2008/layout/LinedList"/>
    <dgm:cxn modelId="{0E516E75-72C6-483D-B70F-29D9B55F5FDF}" type="presParOf" srcId="{D562AA95-4404-43C1-A9A4-A946EBF642CC}" destId="{B432FCD9-4C1B-434A-BE23-0F50AD428B96}" srcOrd="1" destOrd="0" presId="urn:microsoft.com/office/officeart/2008/layout/LinedList"/>
    <dgm:cxn modelId="{B63720F1-EC57-4B0F-805D-06FF09D0ACA8}" type="presParOf" srcId="{99084C2D-EEDB-4F6C-B61C-F2C3C0204C65}" destId="{17B68731-0E6C-48F1-9CD6-C82162873E1D}" srcOrd="8" destOrd="0" presId="urn:microsoft.com/office/officeart/2008/layout/LinedList"/>
    <dgm:cxn modelId="{056D0D71-F2CA-4069-A868-10BAC262E3A6}" type="presParOf" srcId="{99084C2D-EEDB-4F6C-B61C-F2C3C0204C65}" destId="{D5869201-D928-4372-BC6C-9A341FAEE081}" srcOrd="9" destOrd="0" presId="urn:microsoft.com/office/officeart/2008/layout/LinedList"/>
    <dgm:cxn modelId="{EFD060D3-4A99-401C-92D8-9125EEC1171C}" type="presParOf" srcId="{D5869201-D928-4372-BC6C-9A341FAEE081}" destId="{421ACC13-22B9-4105-BD88-BADB2DACC6FD}" srcOrd="0" destOrd="0" presId="urn:microsoft.com/office/officeart/2008/layout/LinedList"/>
    <dgm:cxn modelId="{46AACDEA-9FEC-4EC5-A235-F85D7D508D81}" type="presParOf" srcId="{D5869201-D928-4372-BC6C-9A341FAEE081}" destId="{93A6E0C4-F42A-4B5A-A057-32FA40F91101}" srcOrd="1" destOrd="0" presId="urn:microsoft.com/office/officeart/2008/layout/LinedList"/>
    <dgm:cxn modelId="{55E88D5A-E696-423D-AB8D-853B96B256C4}" type="presParOf" srcId="{99084C2D-EEDB-4F6C-B61C-F2C3C0204C65}" destId="{B4816875-D55E-4368-BB00-4847DDCCD3A2}" srcOrd="10" destOrd="0" presId="urn:microsoft.com/office/officeart/2008/layout/LinedList"/>
    <dgm:cxn modelId="{B5980401-E6D8-4B78-BEF4-E3078EB88C8A}" type="presParOf" srcId="{99084C2D-EEDB-4F6C-B61C-F2C3C0204C65}" destId="{A160D9B9-4604-4A5D-92D0-7B8D1C1AE720}" srcOrd="11" destOrd="0" presId="urn:microsoft.com/office/officeart/2008/layout/LinedList"/>
    <dgm:cxn modelId="{E8FAB269-914E-4665-9A84-3D164F122074}" type="presParOf" srcId="{A160D9B9-4604-4A5D-92D0-7B8D1C1AE720}" destId="{A4334EEA-E8BB-4717-9A3D-603F8BA85046}" srcOrd="0" destOrd="0" presId="urn:microsoft.com/office/officeart/2008/layout/LinedList"/>
    <dgm:cxn modelId="{F86D190A-70AC-46A4-8010-6C2B9C79C798}" type="presParOf" srcId="{A160D9B9-4604-4A5D-92D0-7B8D1C1AE720}" destId="{156CEB42-A66A-4CD0-B937-0513AA0D66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4173BA-5686-46BE-BF1F-A4E399C6BCA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9D465EB-4084-40CD-9A7D-18A8D36CD3C0}">
      <dgm:prSet/>
      <dgm:spPr/>
      <dgm:t>
        <a:bodyPr/>
        <a:lstStyle/>
        <a:p>
          <a:r>
            <a:rPr lang="fr-FR" b="0" i="0" dirty="0"/>
            <a:t>Nous (manger)  _____________ un gâteau glacé pour mon anniversaire. </a:t>
          </a:r>
          <a:endParaRPr lang="en-US" dirty="0"/>
        </a:p>
      </dgm:t>
    </dgm:pt>
    <dgm:pt modelId="{D9268AE5-9257-4970-837D-58852074A967}" type="parTrans" cxnId="{9B63E8EA-0C29-4FDA-A2E7-E9D952D33C92}">
      <dgm:prSet/>
      <dgm:spPr/>
      <dgm:t>
        <a:bodyPr/>
        <a:lstStyle/>
        <a:p>
          <a:endParaRPr lang="en-US"/>
        </a:p>
      </dgm:t>
    </dgm:pt>
    <dgm:pt modelId="{A8927404-DAC5-4D06-A868-5E8E6324A956}" type="sibTrans" cxnId="{9B63E8EA-0C29-4FDA-A2E7-E9D952D33C92}">
      <dgm:prSet/>
      <dgm:spPr/>
      <dgm:t>
        <a:bodyPr/>
        <a:lstStyle/>
        <a:p>
          <a:endParaRPr lang="en-US"/>
        </a:p>
      </dgm:t>
    </dgm:pt>
    <dgm:pt modelId="{6969D562-E29E-4E13-8592-FB4E7AC2B7C2}">
      <dgm:prSet/>
      <dgm:spPr/>
      <dgm:t>
        <a:bodyPr/>
        <a:lstStyle/>
        <a:p>
          <a:r>
            <a:rPr lang="fr-FR" b="0" i="0" dirty="0"/>
            <a:t>(comprendre) ____-tu ______ l’explication ? </a:t>
          </a:r>
          <a:endParaRPr lang="en-US" dirty="0"/>
        </a:p>
      </dgm:t>
    </dgm:pt>
    <dgm:pt modelId="{5670BCAF-8321-4182-8D9D-B4215363755C}" type="parTrans" cxnId="{77DCAA8E-D289-45D4-A9EC-5316B0BF17FD}">
      <dgm:prSet/>
      <dgm:spPr/>
      <dgm:t>
        <a:bodyPr/>
        <a:lstStyle/>
        <a:p>
          <a:endParaRPr lang="en-US"/>
        </a:p>
      </dgm:t>
    </dgm:pt>
    <dgm:pt modelId="{9A8D5810-A1C8-4059-9502-3077B96B753C}" type="sibTrans" cxnId="{77DCAA8E-D289-45D4-A9EC-5316B0BF17FD}">
      <dgm:prSet/>
      <dgm:spPr/>
      <dgm:t>
        <a:bodyPr/>
        <a:lstStyle/>
        <a:p>
          <a:endParaRPr lang="en-US"/>
        </a:p>
      </dgm:t>
    </dgm:pt>
    <dgm:pt modelId="{84FA4C93-C6E6-464B-8718-A12FB2CE0856}">
      <dgm:prSet/>
      <dgm:spPr/>
      <dgm:t>
        <a:bodyPr/>
        <a:lstStyle/>
        <a:p>
          <a:r>
            <a:rPr lang="fr-FR" b="0" i="0" dirty="0"/>
            <a:t>Natacha (passer) ____________  ses vacances en Floride. </a:t>
          </a:r>
          <a:endParaRPr lang="en-US" dirty="0"/>
        </a:p>
      </dgm:t>
    </dgm:pt>
    <dgm:pt modelId="{474C180A-C918-485E-A234-503D0A8551F5}" type="parTrans" cxnId="{CF21F171-5533-4C50-AE71-F7B6BFE82A3C}">
      <dgm:prSet/>
      <dgm:spPr/>
      <dgm:t>
        <a:bodyPr/>
        <a:lstStyle/>
        <a:p>
          <a:endParaRPr lang="en-US"/>
        </a:p>
      </dgm:t>
    </dgm:pt>
    <dgm:pt modelId="{4FB0E262-F4F9-44A5-AF30-B49F2346C67C}" type="sibTrans" cxnId="{CF21F171-5533-4C50-AE71-F7B6BFE82A3C}">
      <dgm:prSet/>
      <dgm:spPr/>
      <dgm:t>
        <a:bodyPr/>
        <a:lstStyle/>
        <a:p>
          <a:endParaRPr lang="en-US"/>
        </a:p>
      </dgm:t>
    </dgm:pt>
    <dgm:pt modelId="{70DD53C4-3EB9-42F4-9BE2-891BBE02135A}">
      <dgm:prSet/>
      <dgm:spPr/>
      <dgm:t>
        <a:bodyPr/>
        <a:lstStyle/>
        <a:p>
          <a:r>
            <a:rPr lang="fr-FR" b="0" i="0" dirty="0"/>
            <a:t>Pour mieux voir l’écran, elle (mettre) ____________  ses lunettes.</a:t>
          </a:r>
          <a:endParaRPr lang="en-US" dirty="0"/>
        </a:p>
      </dgm:t>
    </dgm:pt>
    <dgm:pt modelId="{FB35D13F-0EF1-4E80-B736-D80665F13612}" type="parTrans" cxnId="{FB08A95E-B201-43D3-BB26-D18BBF9D6872}">
      <dgm:prSet/>
      <dgm:spPr/>
      <dgm:t>
        <a:bodyPr/>
        <a:lstStyle/>
        <a:p>
          <a:endParaRPr lang="en-US"/>
        </a:p>
      </dgm:t>
    </dgm:pt>
    <dgm:pt modelId="{FFB90604-B53F-49CE-82C0-66A9E36E6C50}" type="sibTrans" cxnId="{FB08A95E-B201-43D3-BB26-D18BBF9D6872}">
      <dgm:prSet/>
      <dgm:spPr/>
      <dgm:t>
        <a:bodyPr/>
        <a:lstStyle/>
        <a:p>
          <a:endParaRPr lang="en-US"/>
        </a:p>
      </dgm:t>
    </dgm:pt>
    <dgm:pt modelId="{503AF12D-AF58-4DFA-BC97-E1996CA74F14}">
      <dgm:prSet/>
      <dgm:spPr/>
      <dgm:t>
        <a:bodyPr/>
        <a:lstStyle/>
        <a:p>
          <a:r>
            <a:rPr lang="fr-FR" b="0" i="0" dirty="0"/>
            <a:t>Tu (montrer) ______________ les valises au monsieur. </a:t>
          </a:r>
          <a:endParaRPr lang="en-US" dirty="0"/>
        </a:p>
      </dgm:t>
    </dgm:pt>
    <dgm:pt modelId="{93F45073-CA2C-4E8A-BB63-65D9B1802713}" type="parTrans" cxnId="{EDFA63B5-56F0-4C10-8FD1-78D65781376D}">
      <dgm:prSet/>
      <dgm:spPr/>
      <dgm:t>
        <a:bodyPr/>
        <a:lstStyle/>
        <a:p>
          <a:endParaRPr lang="en-US"/>
        </a:p>
      </dgm:t>
    </dgm:pt>
    <dgm:pt modelId="{E0B21124-BDE4-4B74-AAB1-7E8F1DBA1649}" type="sibTrans" cxnId="{EDFA63B5-56F0-4C10-8FD1-78D65781376D}">
      <dgm:prSet/>
      <dgm:spPr/>
      <dgm:t>
        <a:bodyPr/>
        <a:lstStyle/>
        <a:p>
          <a:endParaRPr lang="en-US"/>
        </a:p>
      </dgm:t>
    </dgm:pt>
    <dgm:pt modelId="{36CC33A2-2E54-4BC8-89F2-565B100AE2C0}">
      <dgm:prSet/>
      <dgm:spPr/>
      <dgm:t>
        <a:bodyPr/>
        <a:lstStyle/>
        <a:p>
          <a:r>
            <a:rPr lang="fr-FR" b="0" i="0" dirty="0"/>
            <a:t>Ce chanteur (terminer) ___________  le spectacle avec une chanson d’amour. </a:t>
          </a:r>
          <a:endParaRPr lang="en-US" dirty="0"/>
        </a:p>
      </dgm:t>
    </dgm:pt>
    <dgm:pt modelId="{CC6FF133-C6DA-4706-B546-3631C917D4E0}" type="parTrans" cxnId="{721A4248-938A-40F6-AC94-D22E7C950DC0}">
      <dgm:prSet/>
      <dgm:spPr/>
      <dgm:t>
        <a:bodyPr/>
        <a:lstStyle/>
        <a:p>
          <a:endParaRPr lang="en-US"/>
        </a:p>
      </dgm:t>
    </dgm:pt>
    <dgm:pt modelId="{1DCC8D15-F6A0-4DD3-8B97-64B886365AF2}" type="sibTrans" cxnId="{721A4248-938A-40F6-AC94-D22E7C950DC0}">
      <dgm:prSet/>
      <dgm:spPr/>
      <dgm:t>
        <a:bodyPr/>
        <a:lstStyle/>
        <a:p>
          <a:endParaRPr lang="en-US"/>
        </a:p>
      </dgm:t>
    </dgm:pt>
    <dgm:pt modelId="{0CCFD8EC-CBB2-4CC0-B039-148229F27279}">
      <dgm:prSet/>
      <dgm:spPr/>
      <dgm:t>
        <a:bodyPr/>
        <a:lstStyle/>
        <a:p>
          <a:r>
            <a:rPr lang="fr-FR" b="0" i="0" dirty="0"/>
            <a:t>(aimer) _________-vous  ___________la dernière version de cette histoire ? </a:t>
          </a:r>
          <a:endParaRPr lang="en-US" dirty="0"/>
        </a:p>
      </dgm:t>
    </dgm:pt>
    <dgm:pt modelId="{8B11B1F6-F245-41D4-BF93-C3E394777447}" type="parTrans" cxnId="{D7E8498A-9D1B-4F65-B0AD-CD3FB77554EB}">
      <dgm:prSet/>
      <dgm:spPr/>
      <dgm:t>
        <a:bodyPr/>
        <a:lstStyle/>
        <a:p>
          <a:endParaRPr lang="en-US"/>
        </a:p>
      </dgm:t>
    </dgm:pt>
    <dgm:pt modelId="{096A659F-834A-433E-9075-FFA0A7A9829B}" type="sibTrans" cxnId="{D7E8498A-9D1B-4F65-B0AD-CD3FB77554EB}">
      <dgm:prSet/>
      <dgm:spPr/>
      <dgm:t>
        <a:bodyPr/>
        <a:lstStyle/>
        <a:p>
          <a:endParaRPr lang="en-US"/>
        </a:p>
      </dgm:t>
    </dgm:pt>
    <dgm:pt modelId="{685C4125-5E59-4BC0-B04E-E83176993FFC}" type="pres">
      <dgm:prSet presAssocID="{664173BA-5686-46BE-BF1F-A4E399C6BCA4}" presName="vert0" presStyleCnt="0">
        <dgm:presLayoutVars>
          <dgm:dir/>
          <dgm:animOne val="branch"/>
          <dgm:animLvl val="lvl"/>
        </dgm:presLayoutVars>
      </dgm:prSet>
      <dgm:spPr/>
    </dgm:pt>
    <dgm:pt modelId="{4BED3125-97EB-4790-81CA-3CD2AC5D7BE1}" type="pres">
      <dgm:prSet presAssocID="{E9D465EB-4084-40CD-9A7D-18A8D36CD3C0}" presName="thickLine" presStyleLbl="alignNode1" presStyleIdx="0" presStyleCnt="7"/>
      <dgm:spPr/>
    </dgm:pt>
    <dgm:pt modelId="{3957726B-8E0B-42C1-9768-A826100BF667}" type="pres">
      <dgm:prSet presAssocID="{E9D465EB-4084-40CD-9A7D-18A8D36CD3C0}" presName="horz1" presStyleCnt="0"/>
      <dgm:spPr/>
    </dgm:pt>
    <dgm:pt modelId="{FC56569F-EB86-414E-88F0-EC013331022A}" type="pres">
      <dgm:prSet presAssocID="{E9D465EB-4084-40CD-9A7D-18A8D36CD3C0}" presName="tx1" presStyleLbl="revTx" presStyleIdx="0" presStyleCnt="7"/>
      <dgm:spPr/>
    </dgm:pt>
    <dgm:pt modelId="{869E7860-FA98-43D9-8E3E-1733BDE956B9}" type="pres">
      <dgm:prSet presAssocID="{E9D465EB-4084-40CD-9A7D-18A8D36CD3C0}" presName="vert1" presStyleCnt="0"/>
      <dgm:spPr/>
    </dgm:pt>
    <dgm:pt modelId="{47108981-0C73-4E26-A268-FE8964BFACAE}" type="pres">
      <dgm:prSet presAssocID="{6969D562-E29E-4E13-8592-FB4E7AC2B7C2}" presName="thickLine" presStyleLbl="alignNode1" presStyleIdx="1" presStyleCnt="7"/>
      <dgm:spPr/>
    </dgm:pt>
    <dgm:pt modelId="{16DD7416-8C60-4143-AB32-1589BD3D98A9}" type="pres">
      <dgm:prSet presAssocID="{6969D562-E29E-4E13-8592-FB4E7AC2B7C2}" presName="horz1" presStyleCnt="0"/>
      <dgm:spPr/>
    </dgm:pt>
    <dgm:pt modelId="{4AB60604-7479-4A1B-9F1D-990453BC484F}" type="pres">
      <dgm:prSet presAssocID="{6969D562-E29E-4E13-8592-FB4E7AC2B7C2}" presName="tx1" presStyleLbl="revTx" presStyleIdx="1" presStyleCnt="7"/>
      <dgm:spPr/>
    </dgm:pt>
    <dgm:pt modelId="{07B9FA4C-A5A6-4ADF-8081-C5830897F731}" type="pres">
      <dgm:prSet presAssocID="{6969D562-E29E-4E13-8592-FB4E7AC2B7C2}" presName="vert1" presStyleCnt="0"/>
      <dgm:spPr/>
    </dgm:pt>
    <dgm:pt modelId="{949E12D8-D0CC-4A88-823C-E813906400EE}" type="pres">
      <dgm:prSet presAssocID="{84FA4C93-C6E6-464B-8718-A12FB2CE0856}" presName="thickLine" presStyleLbl="alignNode1" presStyleIdx="2" presStyleCnt="7"/>
      <dgm:spPr/>
    </dgm:pt>
    <dgm:pt modelId="{D2AEF954-A96A-4E5D-96A6-32FB67A3EC45}" type="pres">
      <dgm:prSet presAssocID="{84FA4C93-C6E6-464B-8718-A12FB2CE0856}" presName="horz1" presStyleCnt="0"/>
      <dgm:spPr/>
    </dgm:pt>
    <dgm:pt modelId="{0127685D-6C10-45A2-963F-0540AD2F059D}" type="pres">
      <dgm:prSet presAssocID="{84FA4C93-C6E6-464B-8718-A12FB2CE0856}" presName="tx1" presStyleLbl="revTx" presStyleIdx="2" presStyleCnt="7"/>
      <dgm:spPr/>
    </dgm:pt>
    <dgm:pt modelId="{80CA8901-4161-4FA2-8CD0-F4466FC80FFC}" type="pres">
      <dgm:prSet presAssocID="{84FA4C93-C6E6-464B-8718-A12FB2CE0856}" presName="vert1" presStyleCnt="0"/>
      <dgm:spPr/>
    </dgm:pt>
    <dgm:pt modelId="{11EC78E9-B559-4481-8F77-53291883084C}" type="pres">
      <dgm:prSet presAssocID="{70DD53C4-3EB9-42F4-9BE2-891BBE02135A}" presName="thickLine" presStyleLbl="alignNode1" presStyleIdx="3" presStyleCnt="7"/>
      <dgm:spPr/>
    </dgm:pt>
    <dgm:pt modelId="{F0180829-7244-4B13-8EA3-28BC80B3B95D}" type="pres">
      <dgm:prSet presAssocID="{70DD53C4-3EB9-42F4-9BE2-891BBE02135A}" presName="horz1" presStyleCnt="0"/>
      <dgm:spPr/>
    </dgm:pt>
    <dgm:pt modelId="{BA08632B-A464-4364-9495-D254D8FB96A5}" type="pres">
      <dgm:prSet presAssocID="{70DD53C4-3EB9-42F4-9BE2-891BBE02135A}" presName="tx1" presStyleLbl="revTx" presStyleIdx="3" presStyleCnt="7"/>
      <dgm:spPr/>
    </dgm:pt>
    <dgm:pt modelId="{1E788967-2CE9-40CC-80B6-96F2C39BA0C2}" type="pres">
      <dgm:prSet presAssocID="{70DD53C4-3EB9-42F4-9BE2-891BBE02135A}" presName="vert1" presStyleCnt="0"/>
      <dgm:spPr/>
    </dgm:pt>
    <dgm:pt modelId="{9CCAD5DB-7E95-46F6-8C23-422A4CDD87E6}" type="pres">
      <dgm:prSet presAssocID="{503AF12D-AF58-4DFA-BC97-E1996CA74F14}" presName="thickLine" presStyleLbl="alignNode1" presStyleIdx="4" presStyleCnt="7"/>
      <dgm:spPr/>
    </dgm:pt>
    <dgm:pt modelId="{3C1C618E-6335-43B9-B189-00713411318D}" type="pres">
      <dgm:prSet presAssocID="{503AF12D-AF58-4DFA-BC97-E1996CA74F14}" presName="horz1" presStyleCnt="0"/>
      <dgm:spPr/>
    </dgm:pt>
    <dgm:pt modelId="{3545AB62-D870-47AC-8D3E-BDA32307D8ED}" type="pres">
      <dgm:prSet presAssocID="{503AF12D-AF58-4DFA-BC97-E1996CA74F14}" presName="tx1" presStyleLbl="revTx" presStyleIdx="4" presStyleCnt="7"/>
      <dgm:spPr/>
    </dgm:pt>
    <dgm:pt modelId="{D4AA7454-A921-4AFD-8095-403C381EDC4D}" type="pres">
      <dgm:prSet presAssocID="{503AF12D-AF58-4DFA-BC97-E1996CA74F14}" presName="vert1" presStyleCnt="0"/>
      <dgm:spPr/>
    </dgm:pt>
    <dgm:pt modelId="{2ACAAFC2-1FFD-4BB5-A94B-8F9A7D0CAF6E}" type="pres">
      <dgm:prSet presAssocID="{36CC33A2-2E54-4BC8-89F2-565B100AE2C0}" presName="thickLine" presStyleLbl="alignNode1" presStyleIdx="5" presStyleCnt="7"/>
      <dgm:spPr/>
    </dgm:pt>
    <dgm:pt modelId="{518E1C05-9473-46C8-B3A8-522A3A4C6E32}" type="pres">
      <dgm:prSet presAssocID="{36CC33A2-2E54-4BC8-89F2-565B100AE2C0}" presName="horz1" presStyleCnt="0"/>
      <dgm:spPr/>
    </dgm:pt>
    <dgm:pt modelId="{17EBF6C3-33F8-48AA-B8C6-10449A0E4D70}" type="pres">
      <dgm:prSet presAssocID="{36CC33A2-2E54-4BC8-89F2-565B100AE2C0}" presName="tx1" presStyleLbl="revTx" presStyleIdx="5" presStyleCnt="7"/>
      <dgm:spPr/>
    </dgm:pt>
    <dgm:pt modelId="{CA948B24-0CA4-4863-A2C5-4DE780C10639}" type="pres">
      <dgm:prSet presAssocID="{36CC33A2-2E54-4BC8-89F2-565B100AE2C0}" presName="vert1" presStyleCnt="0"/>
      <dgm:spPr/>
    </dgm:pt>
    <dgm:pt modelId="{C2D787DE-4DE8-429D-BB88-A5FEF81B6312}" type="pres">
      <dgm:prSet presAssocID="{0CCFD8EC-CBB2-4CC0-B039-148229F27279}" presName="thickLine" presStyleLbl="alignNode1" presStyleIdx="6" presStyleCnt="7"/>
      <dgm:spPr/>
    </dgm:pt>
    <dgm:pt modelId="{762D64C9-F248-415E-80C3-BF59D2DE75FF}" type="pres">
      <dgm:prSet presAssocID="{0CCFD8EC-CBB2-4CC0-B039-148229F27279}" presName="horz1" presStyleCnt="0"/>
      <dgm:spPr/>
    </dgm:pt>
    <dgm:pt modelId="{94845793-22E4-4161-9799-B758485B830D}" type="pres">
      <dgm:prSet presAssocID="{0CCFD8EC-CBB2-4CC0-B039-148229F27279}" presName="tx1" presStyleLbl="revTx" presStyleIdx="6" presStyleCnt="7"/>
      <dgm:spPr/>
    </dgm:pt>
    <dgm:pt modelId="{2BD1B2BE-90C7-41B6-83E7-65D0D21E11BC}" type="pres">
      <dgm:prSet presAssocID="{0CCFD8EC-CBB2-4CC0-B039-148229F27279}" presName="vert1" presStyleCnt="0"/>
      <dgm:spPr/>
    </dgm:pt>
  </dgm:ptLst>
  <dgm:cxnLst>
    <dgm:cxn modelId="{FB08A95E-B201-43D3-BB26-D18BBF9D6872}" srcId="{664173BA-5686-46BE-BF1F-A4E399C6BCA4}" destId="{70DD53C4-3EB9-42F4-9BE2-891BBE02135A}" srcOrd="3" destOrd="0" parTransId="{FB35D13F-0EF1-4E80-B736-D80665F13612}" sibTransId="{FFB90604-B53F-49CE-82C0-66A9E36E6C50}"/>
    <dgm:cxn modelId="{A52E4965-56F0-4CDF-9DC8-FF1B1CFAAD00}" type="presOf" srcId="{6969D562-E29E-4E13-8592-FB4E7AC2B7C2}" destId="{4AB60604-7479-4A1B-9F1D-990453BC484F}" srcOrd="0" destOrd="0" presId="urn:microsoft.com/office/officeart/2008/layout/LinedList"/>
    <dgm:cxn modelId="{721A4248-938A-40F6-AC94-D22E7C950DC0}" srcId="{664173BA-5686-46BE-BF1F-A4E399C6BCA4}" destId="{36CC33A2-2E54-4BC8-89F2-565B100AE2C0}" srcOrd="5" destOrd="0" parTransId="{CC6FF133-C6DA-4706-B546-3631C917D4E0}" sibTransId="{1DCC8D15-F6A0-4DD3-8B97-64B886365AF2}"/>
    <dgm:cxn modelId="{CF21F171-5533-4C50-AE71-F7B6BFE82A3C}" srcId="{664173BA-5686-46BE-BF1F-A4E399C6BCA4}" destId="{84FA4C93-C6E6-464B-8718-A12FB2CE0856}" srcOrd="2" destOrd="0" parTransId="{474C180A-C918-485E-A234-503D0A8551F5}" sibTransId="{4FB0E262-F4F9-44A5-AF30-B49F2346C67C}"/>
    <dgm:cxn modelId="{9B9AC375-FFED-4EB1-8871-392B4AB1D8BA}" type="presOf" srcId="{84FA4C93-C6E6-464B-8718-A12FB2CE0856}" destId="{0127685D-6C10-45A2-963F-0540AD2F059D}" srcOrd="0" destOrd="0" presId="urn:microsoft.com/office/officeart/2008/layout/LinedList"/>
    <dgm:cxn modelId="{1AAD4288-5087-4E2C-BED4-2387AB5A2D11}" type="presOf" srcId="{503AF12D-AF58-4DFA-BC97-E1996CA74F14}" destId="{3545AB62-D870-47AC-8D3E-BDA32307D8ED}" srcOrd="0" destOrd="0" presId="urn:microsoft.com/office/officeart/2008/layout/LinedList"/>
    <dgm:cxn modelId="{D7E8498A-9D1B-4F65-B0AD-CD3FB77554EB}" srcId="{664173BA-5686-46BE-BF1F-A4E399C6BCA4}" destId="{0CCFD8EC-CBB2-4CC0-B039-148229F27279}" srcOrd="6" destOrd="0" parTransId="{8B11B1F6-F245-41D4-BF93-C3E394777447}" sibTransId="{096A659F-834A-433E-9075-FFA0A7A9829B}"/>
    <dgm:cxn modelId="{77DCAA8E-D289-45D4-A9EC-5316B0BF17FD}" srcId="{664173BA-5686-46BE-BF1F-A4E399C6BCA4}" destId="{6969D562-E29E-4E13-8592-FB4E7AC2B7C2}" srcOrd="1" destOrd="0" parTransId="{5670BCAF-8321-4182-8D9D-B4215363755C}" sibTransId="{9A8D5810-A1C8-4059-9502-3077B96B753C}"/>
    <dgm:cxn modelId="{90E1A58F-19E7-4BB6-8EAD-FD2329DBEDEC}" type="presOf" srcId="{E9D465EB-4084-40CD-9A7D-18A8D36CD3C0}" destId="{FC56569F-EB86-414E-88F0-EC013331022A}" srcOrd="0" destOrd="0" presId="urn:microsoft.com/office/officeart/2008/layout/LinedList"/>
    <dgm:cxn modelId="{20A6B18F-00C3-4C35-B030-67B3CA8D086D}" type="presOf" srcId="{36CC33A2-2E54-4BC8-89F2-565B100AE2C0}" destId="{17EBF6C3-33F8-48AA-B8C6-10449A0E4D70}" srcOrd="0" destOrd="0" presId="urn:microsoft.com/office/officeart/2008/layout/LinedList"/>
    <dgm:cxn modelId="{EDFA63B5-56F0-4C10-8FD1-78D65781376D}" srcId="{664173BA-5686-46BE-BF1F-A4E399C6BCA4}" destId="{503AF12D-AF58-4DFA-BC97-E1996CA74F14}" srcOrd="4" destOrd="0" parTransId="{93F45073-CA2C-4E8A-BB63-65D9B1802713}" sibTransId="{E0B21124-BDE4-4B74-AAB1-7E8F1DBA1649}"/>
    <dgm:cxn modelId="{19E73BBF-8DF2-430E-8CC3-97AF54D4CC29}" type="presOf" srcId="{0CCFD8EC-CBB2-4CC0-B039-148229F27279}" destId="{94845793-22E4-4161-9799-B758485B830D}" srcOrd="0" destOrd="0" presId="urn:microsoft.com/office/officeart/2008/layout/LinedList"/>
    <dgm:cxn modelId="{9C9FEAD4-214F-4D00-9543-1F8B28684109}" type="presOf" srcId="{664173BA-5686-46BE-BF1F-A4E399C6BCA4}" destId="{685C4125-5E59-4BC0-B04E-E83176993FFC}" srcOrd="0" destOrd="0" presId="urn:microsoft.com/office/officeart/2008/layout/LinedList"/>
    <dgm:cxn modelId="{978721D7-54D1-4FC6-9CFF-C13C2242221A}" type="presOf" srcId="{70DD53C4-3EB9-42F4-9BE2-891BBE02135A}" destId="{BA08632B-A464-4364-9495-D254D8FB96A5}" srcOrd="0" destOrd="0" presId="urn:microsoft.com/office/officeart/2008/layout/LinedList"/>
    <dgm:cxn modelId="{9B63E8EA-0C29-4FDA-A2E7-E9D952D33C92}" srcId="{664173BA-5686-46BE-BF1F-A4E399C6BCA4}" destId="{E9D465EB-4084-40CD-9A7D-18A8D36CD3C0}" srcOrd="0" destOrd="0" parTransId="{D9268AE5-9257-4970-837D-58852074A967}" sibTransId="{A8927404-DAC5-4D06-A868-5E8E6324A956}"/>
    <dgm:cxn modelId="{2721761D-6AAD-4CCB-BDBB-9E50E401B3DF}" type="presParOf" srcId="{685C4125-5E59-4BC0-B04E-E83176993FFC}" destId="{4BED3125-97EB-4790-81CA-3CD2AC5D7BE1}" srcOrd="0" destOrd="0" presId="urn:microsoft.com/office/officeart/2008/layout/LinedList"/>
    <dgm:cxn modelId="{4B0391C8-C333-44C7-B580-6DA6AA539969}" type="presParOf" srcId="{685C4125-5E59-4BC0-B04E-E83176993FFC}" destId="{3957726B-8E0B-42C1-9768-A826100BF667}" srcOrd="1" destOrd="0" presId="urn:microsoft.com/office/officeart/2008/layout/LinedList"/>
    <dgm:cxn modelId="{6FBF8F53-49CB-4509-BFD9-561C3ED637DF}" type="presParOf" srcId="{3957726B-8E0B-42C1-9768-A826100BF667}" destId="{FC56569F-EB86-414E-88F0-EC013331022A}" srcOrd="0" destOrd="0" presId="urn:microsoft.com/office/officeart/2008/layout/LinedList"/>
    <dgm:cxn modelId="{CF7F6487-42F1-410F-9BA8-2C814FD09CBF}" type="presParOf" srcId="{3957726B-8E0B-42C1-9768-A826100BF667}" destId="{869E7860-FA98-43D9-8E3E-1733BDE956B9}" srcOrd="1" destOrd="0" presId="urn:microsoft.com/office/officeart/2008/layout/LinedList"/>
    <dgm:cxn modelId="{161C52BD-C44E-4F2B-B8B1-29A15C57BFFC}" type="presParOf" srcId="{685C4125-5E59-4BC0-B04E-E83176993FFC}" destId="{47108981-0C73-4E26-A268-FE8964BFACAE}" srcOrd="2" destOrd="0" presId="urn:microsoft.com/office/officeart/2008/layout/LinedList"/>
    <dgm:cxn modelId="{8129FE3C-F07E-4A45-BCAC-D28517364FFE}" type="presParOf" srcId="{685C4125-5E59-4BC0-B04E-E83176993FFC}" destId="{16DD7416-8C60-4143-AB32-1589BD3D98A9}" srcOrd="3" destOrd="0" presId="urn:microsoft.com/office/officeart/2008/layout/LinedList"/>
    <dgm:cxn modelId="{16FA87B1-A73E-4F90-A1C3-A07CF63AC787}" type="presParOf" srcId="{16DD7416-8C60-4143-AB32-1589BD3D98A9}" destId="{4AB60604-7479-4A1B-9F1D-990453BC484F}" srcOrd="0" destOrd="0" presId="urn:microsoft.com/office/officeart/2008/layout/LinedList"/>
    <dgm:cxn modelId="{BFFF589D-F5D7-4373-99E5-580FE8D65C1E}" type="presParOf" srcId="{16DD7416-8C60-4143-AB32-1589BD3D98A9}" destId="{07B9FA4C-A5A6-4ADF-8081-C5830897F731}" srcOrd="1" destOrd="0" presId="urn:microsoft.com/office/officeart/2008/layout/LinedList"/>
    <dgm:cxn modelId="{83048743-5BD3-4AAF-8D13-1F7917839781}" type="presParOf" srcId="{685C4125-5E59-4BC0-B04E-E83176993FFC}" destId="{949E12D8-D0CC-4A88-823C-E813906400EE}" srcOrd="4" destOrd="0" presId="urn:microsoft.com/office/officeart/2008/layout/LinedList"/>
    <dgm:cxn modelId="{72433871-1B3B-45B9-B29C-9213F4FB1DB3}" type="presParOf" srcId="{685C4125-5E59-4BC0-B04E-E83176993FFC}" destId="{D2AEF954-A96A-4E5D-96A6-32FB67A3EC45}" srcOrd="5" destOrd="0" presId="urn:microsoft.com/office/officeart/2008/layout/LinedList"/>
    <dgm:cxn modelId="{EBA254AE-B283-4468-B9F3-3EA725D22DED}" type="presParOf" srcId="{D2AEF954-A96A-4E5D-96A6-32FB67A3EC45}" destId="{0127685D-6C10-45A2-963F-0540AD2F059D}" srcOrd="0" destOrd="0" presId="urn:microsoft.com/office/officeart/2008/layout/LinedList"/>
    <dgm:cxn modelId="{904F6DB0-6898-433F-AEE0-3483913ADDD0}" type="presParOf" srcId="{D2AEF954-A96A-4E5D-96A6-32FB67A3EC45}" destId="{80CA8901-4161-4FA2-8CD0-F4466FC80FFC}" srcOrd="1" destOrd="0" presId="urn:microsoft.com/office/officeart/2008/layout/LinedList"/>
    <dgm:cxn modelId="{4C355F8E-884D-4F1D-9AA2-C81236BC5D76}" type="presParOf" srcId="{685C4125-5E59-4BC0-B04E-E83176993FFC}" destId="{11EC78E9-B559-4481-8F77-53291883084C}" srcOrd="6" destOrd="0" presId="urn:microsoft.com/office/officeart/2008/layout/LinedList"/>
    <dgm:cxn modelId="{D00ADD0B-16F7-49EB-BE2A-D2A0E3739518}" type="presParOf" srcId="{685C4125-5E59-4BC0-B04E-E83176993FFC}" destId="{F0180829-7244-4B13-8EA3-28BC80B3B95D}" srcOrd="7" destOrd="0" presId="urn:microsoft.com/office/officeart/2008/layout/LinedList"/>
    <dgm:cxn modelId="{3CEA093B-517C-46A0-8809-B10F3A02D69D}" type="presParOf" srcId="{F0180829-7244-4B13-8EA3-28BC80B3B95D}" destId="{BA08632B-A464-4364-9495-D254D8FB96A5}" srcOrd="0" destOrd="0" presId="urn:microsoft.com/office/officeart/2008/layout/LinedList"/>
    <dgm:cxn modelId="{B2FB6225-8D29-4EBE-BAE6-74B500FE0D96}" type="presParOf" srcId="{F0180829-7244-4B13-8EA3-28BC80B3B95D}" destId="{1E788967-2CE9-40CC-80B6-96F2C39BA0C2}" srcOrd="1" destOrd="0" presId="urn:microsoft.com/office/officeart/2008/layout/LinedList"/>
    <dgm:cxn modelId="{D3E66F6B-A0EA-4CB1-A8FF-21813346434B}" type="presParOf" srcId="{685C4125-5E59-4BC0-B04E-E83176993FFC}" destId="{9CCAD5DB-7E95-46F6-8C23-422A4CDD87E6}" srcOrd="8" destOrd="0" presId="urn:microsoft.com/office/officeart/2008/layout/LinedList"/>
    <dgm:cxn modelId="{CFE4FD32-28AD-441D-855E-00E3A1688BE4}" type="presParOf" srcId="{685C4125-5E59-4BC0-B04E-E83176993FFC}" destId="{3C1C618E-6335-43B9-B189-00713411318D}" srcOrd="9" destOrd="0" presId="urn:microsoft.com/office/officeart/2008/layout/LinedList"/>
    <dgm:cxn modelId="{40875331-A56B-4906-835D-6A6B01D71C95}" type="presParOf" srcId="{3C1C618E-6335-43B9-B189-00713411318D}" destId="{3545AB62-D870-47AC-8D3E-BDA32307D8ED}" srcOrd="0" destOrd="0" presId="urn:microsoft.com/office/officeart/2008/layout/LinedList"/>
    <dgm:cxn modelId="{6DEFE697-2D57-4911-A887-6656A9149A8A}" type="presParOf" srcId="{3C1C618E-6335-43B9-B189-00713411318D}" destId="{D4AA7454-A921-4AFD-8095-403C381EDC4D}" srcOrd="1" destOrd="0" presId="urn:microsoft.com/office/officeart/2008/layout/LinedList"/>
    <dgm:cxn modelId="{A12E4741-A763-4283-BB3D-02A838BE5A7D}" type="presParOf" srcId="{685C4125-5E59-4BC0-B04E-E83176993FFC}" destId="{2ACAAFC2-1FFD-4BB5-A94B-8F9A7D0CAF6E}" srcOrd="10" destOrd="0" presId="urn:microsoft.com/office/officeart/2008/layout/LinedList"/>
    <dgm:cxn modelId="{EDC91CC6-775F-40AB-9692-C6A8EC8CB6CA}" type="presParOf" srcId="{685C4125-5E59-4BC0-B04E-E83176993FFC}" destId="{518E1C05-9473-46C8-B3A8-522A3A4C6E32}" srcOrd="11" destOrd="0" presId="urn:microsoft.com/office/officeart/2008/layout/LinedList"/>
    <dgm:cxn modelId="{C1B0043B-2118-4A55-B86C-F6D948CF29CD}" type="presParOf" srcId="{518E1C05-9473-46C8-B3A8-522A3A4C6E32}" destId="{17EBF6C3-33F8-48AA-B8C6-10449A0E4D70}" srcOrd="0" destOrd="0" presId="urn:microsoft.com/office/officeart/2008/layout/LinedList"/>
    <dgm:cxn modelId="{EB9162DD-99FB-4662-BE8C-2DE337271999}" type="presParOf" srcId="{518E1C05-9473-46C8-B3A8-522A3A4C6E32}" destId="{CA948B24-0CA4-4863-A2C5-4DE780C10639}" srcOrd="1" destOrd="0" presId="urn:microsoft.com/office/officeart/2008/layout/LinedList"/>
    <dgm:cxn modelId="{7234CCB6-CD04-4375-88E0-C2CA3D92D9EF}" type="presParOf" srcId="{685C4125-5E59-4BC0-B04E-E83176993FFC}" destId="{C2D787DE-4DE8-429D-BB88-A5FEF81B6312}" srcOrd="12" destOrd="0" presId="urn:microsoft.com/office/officeart/2008/layout/LinedList"/>
    <dgm:cxn modelId="{775E68E2-B101-4633-9B24-3FAA383B184E}" type="presParOf" srcId="{685C4125-5E59-4BC0-B04E-E83176993FFC}" destId="{762D64C9-F248-415E-80C3-BF59D2DE75FF}" srcOrd="13" destOrd="0" presId="urn:microsoft.com/office/officeart/2008/layout/LinedList"/>
    <dgm:cxn modelId="{64D50050-E6F4-4284-8ADB-C4618FB3E9D3}" type="presParOf" srcId="{762D64C9-F248-415E-80C3-BF59D2DE75FF}" destId="{94845793-22E4-4161-9799-B758485B830D}" srcOrd="0" destOrd="0" presId="urn:microsoft.com/office/officeart/2008/layout/LinedList"/>
    <dgm:cxn modelId="{B52F02A0-7187-478D-908E-95C95B446D1F}" type="presParOf" srcId="{762D64C9-F248-415E-80C3-BF59D2DE75FF}" destId="{2BD1B2BE-90C7-41B6-83E7-65D0D21E11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4173BA-5686-46BE-BF1F-A4E399C6BCA4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9D465EB-4084-40CD-9A7D-18A8D36CD3C0}">
      <dgm:prSet/>
      <dgm:spPr/>
      <dgm:t>
        <a:bodyPr/>
        <a:lstStyle/>
        <a:p>
          <a:r>
            <a:rPr lang="fr-FR" b="0" i="0" dirty="0"/>
            <a:t>Nous (manger)  </a:t>
          </a:r>
          <a:r>
            <a:rPr lang="fr-FR" b="1" i="0" dirty="0"/>
            <a:t>avons mangé </a:t>
          </a:r>
          <a:r>
            <a:rPr lang="fr-FR" b="0" i="0" dirty="0"/>
            <a:t>un gâteau glacé pour mon anniversaire. </a:t>
          </a:r>
          <a:endParaRPr lang="en-US" dirty="0"/>
        </a:p>
      </dgm:t>
    </dgm:pt>
    <dgm:pt modelId="{D9268AE5-9257-4970-837D-58852074A967}" type="parTrans" cxnId="{9B63E8EA-0C29-4FDA-A2E7-E9D952D33C92}">
      <dgm:prSet/>
      <dgm:spPr/>
      <dgm:t>
        <a:bodyPr/>
        <a:lstStyle/>
        <a:p>
          <a:endParaRPr lang="en-US"/>
        </a:p>
      </dgm:t>
    </dgm:pt>
    <dgm:pt modelId="{A8927404-DAC5-4D06-A868-5E8E6324A956}" type="sibTrans" cxnId="{9B63E8EA-0C29-4FDA-A2E7-E9D952D33C92}">
      <dgm:prSet/>
      <dgm:spPr/>
      <dgm:t>
        <a:bodyPr/>
        <a:lstStyle/>
        <a:p>
          <a:endParaRPr lang="en-US"/>
        </a:p>
      </dgm:t>
    </dgm:pt>
    <dgm:pt modelId="{6969D562-E29E-4E13-8592-FB4E7AC2B7C2}">
      <dgm:prSet/>
      <dgm:spPr/>
      <dgm:t>
        <a:bodyPr/>
        <a:lstStyle/>
        <a:p>
          <a:r>
            <a:rPr lang="fr-FR" b="0" i="0" dirty="0"/>
            <a:t>(comprendre) </a:t>
          </a:r>
          <a:r>
            <a:rPr lang="fr-FR" b="1" i="0" dirty="0"/>
            <a:t>as-tu compris </a:t>
          </a:r>
          <a:r>
            <a:rPr lang="fr-FR" b="0" i="0" dirty="0"/>
            <a:t>l’explication ? </a:t>
          </a:r>
          <a:endParaRPr lang="en-US" dirty="0"/>
        </a:p>
      </dgm:t>
    </dgm:pt>
    <dgm:pt modelId="{5670BCAF-8321-4182-8D9D-B4215363755C}" type="parTrans" cxnId="{77DCAA8E-D289-45D4-A9EC-5316B0BF17FD}">
      <dgm:prSet/>
      <dgm:spPr/>
      <dgm:t>
        <a:bodyPr/>
        <a:lstStyle/>
        <a:p>
          <a:endParaRPr lang="en-US"/>
        </a:p>
      </dgm:t>
    </dgm:pt>
    <dgm:pt modelId="{9A8D5810-A1C8-4059-9502-3077B96B753C}" type="sibTrans" cxnId="{77DCAA8E-D289-45D4-A9EC-5316B0BF17FD}">
      <dgm:prSet/>
      <dgm:spPr/>
      <dgm:t>
        <a:bodyPr/>
        <a:lstStyle/>
        <a:p>
          <a:endParaRPr lang="en-US"/>
        </a:p>
      </dgm:t>
    </dgm:pt>
    <dgm:pt modelId="{84FA4C93-C6E6-464B-8718-A12FB2CE0856}">
      <dgm:prSet/>
      <dgm:spPr/>
      <dgm:t>
        <a:bodyPr/>
        <a:lstStyle/>
        <a:p>
          <a:r>
            <a:rPr lang="fr-FR" b="0" i="0" dirty="0"/>
            <a:t>Natacha (passer) </a:t>
          </a:r>
          <a:r>
            <a:rPr lang="fr-FR" b="1" i="0" dirty="0"/>
            <a:t>a passé  </a:t>
          </a:r>
          <a:r>
            <a:rPr lang="fr-FR" b="0" i="0" dirty="0"/>
            <a:t>ses vacances en Floride. </a:t>
          </a:r>
          <a:endParaRPr lang="en-US" dirty="0"/>
        </a:p>
      </dgm:t>
    </dgm:pt>
    <dgm:pt modelId="{474C180A-C918-485E-A234-503D0A8551F5}" type="parTrans" cxnId="{CF21F171-5533-4C50-AE71-F7B6BFE82A3C}">
      <dgm:prSet/>
      <dgm:spPr/>
      <dgm:t>
        <a:bodyPr/>
        <a:lstStyle/>
        <a:p>
          <a:endParaRPr lang="en-US"/>
        </a:p>
      </dgm:t>
    </dgm:pt>
    <dgm:pt modelId="{4FB0E262-F4F9-44A5-AF30-B49F2346C67C}" type="sibTrans" cxnId="{CF21F171-5533-4C50-AE71-F7B6BFE82A3C}">
      <dgm:prSet/>
      <dgm:spPr/>
      <dgm:t>
        <a:bodyPr/>
        <a:lstStyle/>
        <a:p>
          <a:endParaRPr lang="en-US"/>
        </a:p>
      </dgm:t>
    </dgm:pt>
    <dgm:pt modelId="{70DD53C4-3EB9-42F4-9BE2-891BBE02135A}">
      <dgm:prSet/>
      <dgm:spPr/>
      <dgm:t>
        <a:bodyPr/>
        <a:lstStyle/>
        <a:p>
          <a:r>
            <a:rPr lang="fr-FR" b="0" i="0" dirty="0"/>
            <a:t>Pour mieux voir l’écran, elle (mettre) </a:t>
          </a:r>
          <a:r>
            <a:rPr lang="fr-FR" b="1" i="0" dirty="0"/>
            <a:t>a mis  </a:t>
          </a:r>
          <a:r>
            <a:rPr lang="fr-FR" b="0" i="0" dirty="0"/>
            <a:t>ses lunettes.</a:t>
          </a:r>
          <a:endParaRPr lang="en-US" dirty="0"/>
        </a:p>
      </dgm:t>
    </dgm:pt>
    <dgm:pt modelId="{FB35D13F-0EF1-4E80-B736-D80665F13612}" type="parTrans" cxnId="{FB08A95E-B201-43D3-BB26-D18BBF9D6872}">
      <dgm:prSet/>
      <dgm:spPr/>
      <dgm:t>
        <a:bodyPr/>
        <a:lstStyle/>
        <a:p>
          <a:endParaRPr lang="en-US"/>
        </a:p>
      </dgm:t>
    </dgm:pt>
    <dgm:pt modelId="{FFB90604-B53F-49CE-82C0-66A9E36E6C50}" type="sibTrans" cxnId="{FB08A95E-B201-43D3-BB26-D18BBF9D6872}">
      <dgm:prSet/>
      <dgm:spPr/>
      <dgm:t>
        <a:bodyPr/>
        <a:lstStyle/>
        <a:p>
          <a:endParaRPr lang="en-US"/>
        </a:p>
      </dgm:t>
    </dgm:pt>
    <dgm:pt modelId="{503AF12D-AF58-4DFA-BC97-E1996CA74F14}">
      <dgm:prSet/>
      <dgm:spPr/>
      <dgm:t>
        <a:bodyPr/>
        <a:lstStyle/>
        <a:p>
          <a:r>
            <a:rPr lang="fr-FR" b="0" i="0" dirty="0"/>
            <a:t>Tu (montrer) </a:t>
          </a:r>
          <a:r>
            <a:rPr lang="fr-FR" b="1" i="0" dirty="0"/>
            <a:t>as montré </a:t>
          </a:r>
          <a:r>
            <a:rPr lang="fr-FR" b="0" i="0" dirty="0"/>
            <a:t>les valises au monsieur. </a:t>
          </a:r>
          <a:endParaRPr lang="en-US" dirty="0"/>
        </a:p>
      </dgm:t>
    </dgm:pt>
    <dgm:pt modelId="{93F45073-CA2C-4E8A-BB63-65D9B1802713}" type="parTrans" cxnId="{EDFA63B5-56F0-4C10-8FD1-78D65781376D}">
      <dgm:prSet/>
      <dgm:spPr/>
      <dgm:t>
        <a:bodyPr/>
        <a:lstStyle/>
        <a:p>
          <a:endParaRPr lang="en-US"/>
        </a:p>
      </dgm:t>
    </dgm:pt>
    <dgm:pt modelId="{E0B21124-BDE4-4B74-AAB1-7E8F1DBA1649}" type="sibTrans" cxnId="{EDFA63B5-56F0-4C10-8FD1-78D65781376D}">
      <dgm:prSet/>
      <dgm:spPr/>
      <dgm:t>
        <a:bodyPr/>
        <a:lstStyle/>
        <a:p>
          <a:endParaRPr lang="en-US"/>
        </a:p>
      </dgm:t>
    </dgm:pt>
    <dgm:pt modelId="{36CC33A2-2E54-4BC8-89F2-565B100AE2C0}">
      <dgm:prSet/>
      <dgm:spPr/>
      <dgm:t>
        <a:bodyPr/>
        <a:lstStyle/>
        <a:p>
          <a:r>
            <a:rPr lang="fr-FR" b="0" i="0" dirty="0"/>
            <a:t>Ce chanteur (terminer) </a:t>
          </a:r>
          <a:r>
            <a:rPr lang="fr-FR" b="1" i="0" dirty="0"/>
            <a:t>a terminé  </a:t>
          </a:r>
          <a:r>
            <a:rPr lang="fr-FR" b="0" i="0" dirty="0"/>
            <a:t>le spectacle avec une chanson d’amour. </a:t>
          </a:r>
          <a:endParaRPr lang="en-US" dirty="0"/>
        </a:p>
      </dgm:t>
    </dgm:pt>
    <dgm:pt modelId="{CC6FF133-C6DA-4706-B546-3631C917D4E0}" type="parTrans" cxnId="{721A4248-938A-40F6-AC94-D22E7C950DC0}">
      <dgm:prSet/>
      <dgm:spPr/>
      <dgm:t>
        <a:bodyPr/>
        <a:lstStyle/>
        <a:p>
          <a:endParaRPr lang="en-US"/>
        </a:p>
      </dgm:t>
    </dgm:pt>
    <dgm:pt modelId="{1DCC8D15-F6A0-4DD3-8B97-64B886365AF2}" type="sibTrans" cxnId="{721A4248-938A-40F6-AC94-D22E7C950DC0}">
      <dgm:prSet/>
      <dgm:spPr/>
      <dgm:t>
        <a:bodyPr/>
        <a:lstStyle/>
        <a:p>
          <a:endParaRPr lang="en-US"/>
        </a:p>
      </dgm:t>
    </dgm:pt>
    <dgm:pt modelId="{0CCFD8EC-CBB2-4CC0-B039-148229F27279}">
      <dgm:prSet/>
      <dgm:spPr/>
      <dgm:t>
        <a:bodyPr/>
        <a:lstStyle/>
        <a:p>
          <a:r>
            <a:rPr lang="fr-FR" b="0" i="0" dirty="0"/>
            <a:t>(aimer)  </a:t>
          </a:r>
          <a:r>
            <a:rPr lang="fr-FR" b="1" i="0" dirty="0"/>
            <a:t>avez -vous aimé </a:t>
          </a:r>
          <a:r>
            <a:rPr lang="fr-FR" b="0" i="0" dirty="0"/>
            <a:t>la dernière version de cette histoire ? </a:t>
          </a:r>
          <a:endParaRPr lang="en-US" dirty="0"/>
        </a:p>
      </dgm:t>
    </dgm:pt>
    <dgm:pt modelId="{8B11B1F6-F245-41D4-BF93-C3E394777447}" type="parTrans" cxnId="{D7E8498A-9D1B-4F65-B0AD-CD3FB77554EB}">
      <dgm:prSet/>
      <dgm:spPr/>
      <dgm:t>
        <a:bodyPr/>
        <a:lstStyle/>
        <a:p>
          <a:endParaRPr lang="en-US"/>
        </a:p>
      </dgm:t>
    </dgm:pt>
    <dgm:pt modelId="{096A659F-834A-433E-9075-FFA0A7A9829B}" type="sibTrans" cxnId="{D7E8498A-9D1B-4F65-B0AD-CD3FB77554EB}">
      <dgm:prSet/>
      <dgm:spPr/>
      <dgm:t>
        <a:bodyPr/>
        <a:lstStyle/>
        <a:p>
          <a:endParaRPr lang="en-US"/>
        </a:p>
      </dgm:t>
    </dgm:pt>
    <dgm:pt modelId="{685C4125-5E59-4BC0-B04E-E83176993FFC}" type="pres">
      <dgm:prSet presAssocID="{664173BA-5686-46BE-BF1F-A4E399C6BCA4}" presName="vert0" presStyleCnt="0">
        <dgm:presLayoutVars>
          <dgm:dir/>
          <dgm:animOne val="branch"/>
          <dgm:animLvl val="lvl"/>
        </dgm:presLayoutVars>
      </dgm:prSet>
      <dgm:spPr/>
    </dgm:pt>
    <dgm:pt modelId="{4BED3125-97EB-4790-81CA-3CD2AC5D7BE1}" type="pres">
      <dgm:prSet presAssocID="{E9D465EB-4084-40CD-9A7D-18A8D36CD3C0}" presName="thickLine" presStyleLbl="alignNode1" presStyleIdx="0" presStyleCnt="7"/>
      <dgm:spPr/>
    </dgm:pt>
    <dgm:pt modelId="{3957726B-8E0B-42C1-9768-A826100BF667}" type="pres">
      <dgm:prSet presAssocID="{E9D465EB-4084-40CD-9A7D-18A8D36CD3C0}" presName="horz1" presStyleCnt="0"/>
      <dgm:spPr/>
    </dgm:pt>
    <dgm:pt modelId="{FC56569F-EB86-414E-88F0-EC013331022A}" type="pres">
      <dgm:prSet presAssocID="{E9D465EB-4084-40CD-9A7D-18A8D36CD3C0}" presName="tx1" presStyleLbl="revTx" presStyleIdx="0" presStyleCnt="7"/>
      <dgm:spPr/>
    </dgm:pt>
    <dgm:pt modelId="{869E7860-FA98-43D9-8E3E-1733BDE956B9}" type="pres">
      <dgm:prSet presAssocID="{E9D465EB-4084-40CD-9A7D-18A8D36CD3C0}" presName="vert1" presStyleCnt="0"/>
      <dgm:spPr/>
    </dgm:pt>
    <dgm:pt modelId="{47108981-0C73-4E26-A268-FE8964BFACAE}" type="pres">
      <dgm:prSet presAssocID="{6969D562-E29E-4E13-8592-FB4E7AC2B7C2}" presName="thickLine" presStyleLbl="alignNode1" presStyleIdx="1" presStyleCnt="7"/>
      <dgm:spPr/>
    </dgm:pt>
    <dgm:pt modelId="{16DD7416-8C60-4143-AB32-1589BD3D98A9}" type="pres">
      <dgm:prSet presAssocID="{6969D562-E29E-4E13-8592-FB4E7AC2B7C2}" presName="horz1" presStyleCnt="0"/>
      <dgm:spPr/>
    </dgm:pt>
    <dgm:pt modelId="{4AB60604-7479-4A1B-9F1D-990453BC484F}" type="pres">
      <dgm:prSet presAssocID="{6969D562-E29E-4E13-8592-FB4E7AC2B7C2}" presName="tx1" presStyleLbl="revTx" presStyleIdx="1" presStyleCnt="7"/>
      <dgm:spPr/>
    </dgm:pt>
    <dgm:pt modelId="{07B9FA4C-A5A6-4ADF-8081-C5830897F731}" type="pres">
      <dgm:prSet presAssocID="{6969D562-E29E-4E13-8592-FB4E7AC2B7C2}" presName="vert1" presStyleCnt="0"/>
      <dgm:spPr/>
    </dgm:pt>
    <dgm:pt modelId="{949E12D8-D0CC-4A88-823C-E813906400EE}" type="pres">
      <dgm:prSet presAssocID="{84FA4C93-C6E6-464B-8718-A12FB2CE0856}" presName="thickLine" presStyleLbl="alignNode1" presStyleIdx="2" presStyleCnt="7"/>
      <dgm:spPr/>
    </dgm:pt>
    <dgm:pt modelId="{D2AEF954-A96A-4E5D-96A6-32FB67A3EC45}" type="pres">
      <dgm:prSet presAssocID="{84FA4C93-C6E6-464B-8718-A12FB2CE0856}" presName="horz1" presStyleCnt="0"/>
      <dgm:spPr/>
    </dgm:pt>
    <dgm:pt modelId="{0127685D-6C10-45A2-963F-0540AD2F059D}" type="pres">
      <dgm:prSet presAssocID="{84FA4C93-C6E6-464B-8718-A12FB2CE0856}" presName="tx1" presStyleLbl="revTx" presStyleIdx="2" presStyleCnt="7"/>
      <dgm:spPr/>
    </dgm:pt>
    <dgm:pt modelId="{80CA8901-4161-4FA2-8CD0-F4466FC80FFC}" type="pres">
      <dgm:prSet presAssocID="{84FA4C93-C6E6-464B-8718-A12FB2CE0856}" presName="vert1" presStyleCnt="0"/>
      <dgm:spPr/>
    </dgm:pt>
    <dgm:pt modelId="{11EC78E9-B559-4481-8F77-53291883084C}" type="pres">
      <dgm:prSet presAssocID="{70DD53C4-3EB9-42F4-9BE2-891BBE02135A}" presName="thickLine" presStyleLbl="alignNode1" presStyleIdx="3" presStyleCnt="7"/>
      <dgm:spPr/>
    </dgm:pt>
    <dgm:pt modelId="{F0180829-7244-4B13-8EA3-28BC80B3B95D}" type="pres">
      <dgm:prSet presAssocID="{70DD53C4-3EB9-42F4-9BE2-891BBE02135A}" presName="horz1" presStyleCnt="0"/>
      <dgm:spPr/>
    </dgm:pt>
    <dgm:pt modelId="{BA08632B-A464-4364-9495-D254D8FB96A5}" type="pres">
      <dgm:prSet presAssocID="{70DD53C4-3EB9-42F4-9BE2-891BBE02135A}" presName="tx1" presStyleLbl="revTx" presStyleIdx="3" presStyleCnt="7"/>
      <dgm:spPr/>
    </dgm:pt>
    <dgm:pt modelId="{1E788967-2CE9-40CC-80B6-96F2C39BA0C2}" type="pres">
      <dgm:prSet presAssocID="{70DD53C4-3EB9-42F4-9BE2-891BBE02135A}" presName="vert1" presStyleCnt="0"/>
      <dgm:spPr/>
    </dgm:pt>
    <dgm:pt modelId="{9CCAD5DB-7E95-46F6-8C23-422A4CDD87E6}" type="pres">
      <dgm:prSet presAssocID="{503AF12D-AF58-4DFA-BC97-E1996CA74F14}" presName="thickLine" presStyleLbl="alignNode1" presStyleIdx="4" presStyleCnt="7"/>
      <dgm:spPr/>
    </dgm:pt>
    <dgm:pt modelId="{3C1C618E-6335-43B9-B189-00713411318D}" type="pres">
      <dgm:prSet presAssocID="{503AF12D-AF58-4DFA-BC97-E1996CA74F14}" presName="horz1" presStyleCnt="0"/>
      <dgm:spPr/>
    </dgm:pt>
    <dgm:pt modelId="{3545AB62-D870-47AC-8D3E-BDA32307D8ED}" type="pres">
      <dgm:prSet presAssocID="{503AF12D-AF58-4DFA-BC97-E1996CA74F14}" presName="tx1" presStyleLbl="revTx" presStyleIdx="4" presStyleCnt="7"/>
      <dgm:spPr/>
    </dgm:pt>
    <dgm:pt modelId="{D4AA7454-A921-4AFD-8095-403C381EDC4D}" type="pres">
      <dgm:prSet presAssocID="{503AF12D-AF58-4DFA-BC97-E1996CA74F14}" presName="vert1" presStyleCnt="0"/>
      <dgm:spPr/>
    </dgm:pt>
    <dgm:pt modelId="{2ACAAFC2-1FFD-4BB5-A94B-8F9A7D0CAF6E}" type="pres">
      <dgm:prSet presAssocID="{36CC33A2-2E54-4BC8-89F2-565B100AE2C0}" presName="thickLine" presStyleLbl="alignNode1" presStyleIdx="5" presStyleCnt="7"/>
      <dgm:spPr/>
    </dgm:pt>
    <dgm:pt modelId="{518E1C05-9473-46C8-B3A8-522A3A4C6E32}" type="pres">
      <dgm:prSet presAssocID="{36CC33A2-2E54-4BC8-89F2-565B100AE2C0}" presName="horz1" presStyleCnt="0"/>
      <dgm:spPr/>
    </dgm:pt>
    <dgm:pt modelId="{17EBF6C3-33F8-48AA-B8C6-10449A0E4D70}" type="pres">
      <dgm:prSet presAssocID="{36CC33A2-2E54-4BC8-89F2-565B100AE2C0}" presName="tx1" presStyleLbl="revTx" presStyleIdx="5" presStyleCnt="7"/>
      <dgm:spPr/>
    </dgm:pt>
    <dgm:pt modelId="{CA948B24-0CA4-4863-A2C5-4DE780C10639}" type="pres">
      <dgm:prSet presAssocID="{36CC33A2-2E54-4BC8-89F2-565B100AE2C0}" presName="vert1" presStyleCnt="0"/>
      <dgm:spPr/>
    </dgm:pt>
    <dgm:pt modelId="{C2D787DE-4DE8-429D-BB88-A5FEF81B6312}" type="pres">
      <dgm:prSet presAssocID="{0CCFD8EC-CBB2-4CC0-B039-148229F27279}" presName="thickLine" presStyleLbl="alignNode1" presStyleIdx="6" presStyleCnt="7"/>
      <dgm:spPr/>
    </dgm:pt>
    <dgm:pt modelId="{762D64C9-F248-415E-80C3-BF59D2DE75FF}" type="pres">
      <dgm:prSet presAssocID="{0CCFD8EC-CBB2-4CC0-B039-148229F27279}" presName="horz1" presStyleCnt="0"/>
      <dgm:spPr/>
    </dgm:pt>
    <dgm:pt modelId="{94845793-22E4-4161-9799-B758485B830D}" type="pres">
      <dgm:prSet presAssocID="{0CCFD8EC-CBB2-4CC0-B039-148229F27279}" presName="tx1" presStyleLbl="revTx" presStyleIdx="6" presStyleCnt="7"/>
      <dgm:spPr/>
    </dgm:pt>
    <dgm:pt modelId="{2BD1B2BE-90C7-41B6-83E7-65D0D21E11BC}" type="pres">
      <dgm:prSet presAssocID="{0CCFD8EC-CBB2-4CC0-B039-148229F27279}" presName="vert1" presStyleCnt="0"/>
      <dgm:spPr/>
    </dgm:pt>
  </dgm:ptLst>
  <dgm:cxnLst>
    <dgm:cxn modelId="{FB08A95E-B201-43D3-BB26-D18BBF9D6872}" srcId="{664173BA-5686-46BE-BF1F-A4E399C6BCA4}" destId="{70DD53C4-3EB9-42F4-9BE2-891BBE02135A}" srcOrd="3" destOrd="0" parTransId="{FB35D13F-0EF1-4E80-B736-D80665F13612}" sibTransId="{FFB90604-B53F-49CE-82C0-66A9E36E6C50}"/>
    <dgm:cxn modelId="{A52E4965-56F0-4CDF-9DC8-FF1B1CFAAD00}" type="presOf" srcId="{6969D562-E29E-4E13-8592-FB4E7AC2B7C2}" destId="{4AB60604-7479-4A1B-9F1D-990453BC484F}" srcOrd="0" destOrd="0" presId="urn:microsoft.com/office/officeart/2008/layout/LinedList"/>
    <dgm:cxn modelId="{721A4248-938A-40F6-AC94-D22E7C950DC0}" srcId="{664173BA-5686-46BE-BF1F-A4E399C6BCA4}" destId="{36CC33A2-2E54-4BC8-89F2-565B100AE2C0}" srcOrd="5" destOrd="0" parTransId="{CC6FF133-C6DA-4706-B546-3631C917D4E0}" sibTransId="{1DCC8D15-F6A0-4DD3-8B97-64B886365AF2}"/>
    <dgm:cxn modelId="{CF21F171-5533-4C50-AE71-F7B6BFE82A3C}" srcId="{664173BA-5686-46BE-BF1F-A4E399C6BCA4}" destId="{84FA4C93-C6E6-464B-8718-A12FB2CE0856}" srcOrd="2" destOrd="0" parTransId="{474C180A-C918-485E-A234-503D0A8551F5}" sibTransId="{4FB0E262-F4F9-44A5-AF30-B49F2346C67C}"/>
    <dgm:cxn modelId="{9B9AC375-FFED-4EB1-8871-392B4AB1D8BA}" type="presOf" srcId="{84FA4C93-C6E6-464B-8718-A12FB2CE0856}" destId="{0127685D-6C10-45A2-963F-0540AD2F059D}" srcOrd="0" destOrd="0" presId="urn:microsoft.com/office/officeart/2008/layout/LinedList"/>
    <dgm:cxn modelId="{1AAD4288-5087-4E2C-BED4-2387AB5A2D11}" type="presOf" srcId="{503AF12D-AF58-4DFA-BC97-E1996CA74F14}" destId="{3545AB62-D870-47AC-8D3E-BDA32307D8ED}" srcOrd="0" destOrd="0" presId="urn:microsoft.com/office/officeart/2008/layout/LinedList"/>
    <dgm:cxn modelId="{D7E8498A-9D1B-4F65-B0AD-CD3FB77554EB}" srcId="{664173BA-5686-46BE-BF1F-A4E399C6BCA4}" destId="{0CCFD8EC-CBB2-4CC0-B039-148229F27279}" srcOrd="6" destOrd="0" parTransId="{8B11B1F6-F245-41D4-BF93-C3E394777447}" sibTransId="{096A659F-834A-433E-9075-FFA0A7A9829B}"/>
    <dgm:cxn modelId="{77DCAA8E-D289-45D4-A9EC-5316B0BF17FD}" srcId="{664173BA-5686-46BE-BF1F-A4E399C6BCA4}" destId="{6969D562-E29E-4E13-8592-FB4E7AC2B7C2}" srcOrd="1" destOrd="0" parTransId="{5670BCAF-8321-4182-8D9D-B4215363755C}" sibTransId="{9A8D5810-A1C8-4059-9502-3077B96B753C}"/>
    <dgm:cxn modelId="{90E1A58F-19E7-4BB6-8EAD-FD2329DBEDEC}" type="presOf" srcId="{E9D465EB-4084-40CD-9A7D-18A8D36CD3C0}" destId="{FC56569F-EB86-414E-88F0-EC013331022A}" srcOrd="0" destOrd="0" presId="urn:microsoft.com/office/officeart/2008/layout/LinedList"/>
    <dgm:cxn modelId="{20A6B18F-00C3-4C35-B030-67B3CA8D086D}" type="presOf" srcId="{36CC33A2-2E54-4BC8-89F2-565B100AE2C0}" destId="{17EBF6C3-33F8-48AA-B8C6-10449A0E4D70}" srcOrd="0" destOrd="0" presId="urn:microsoft.com/office/officeart/2008/layout/LinedList"/>
    <dgm:cxn modelId="{EDFA63B5-56F0-4C10-8FD1-78D65781376D}" srcId="{664173BA-5686-46BE-BF1F-A4E399C6BCA4}" destId="{503AF12D-AF58-4DFA-BC97-E1996CA74F14}" srcOrd="4" destOrd="0" parTransId="{93F45073-CA2C-4E8A-BB63-65D9B1802713}" sibTransId="{E0B21124-BDE4-4B74-AAB1-7E8F1DBA1649}"/>
    <dgm:cxn modelId="{19E73BBF-8DF2-430E-8CC3-97AF54D4CC29}" type="presOf" srcId="{0CCFD8EC-CBB2-4CC0-B039-148229F27279}" destId="{94845793-22E4-4161-9799-B758485B830D}" srcOrd="0" destOrd="0" presId="urn:microsoft.com/office/officeart/2008/layout/LinedList"/>
    <dgm:cxn modelId="{9C9FEAD4-214F-4D00-9543-1F8B28684109}" type="presOf" srcId="{664173BA-5686-46BE-BF1F-A4E399C6BCA4}" destId="{685C4125-5E59-4BC0-B04E-E83176993FFC}" srcOrd="0" destOrd="0" presId="urn:microsoft.com/office/officeart/2008/layout/LinedList"/>
    <dgm:cxn modelId="{978721D7-54D1-4FC6-9CFF-C13C2242221A}" type="presOf" srcId="{70DD53C4-3EB9-42F4-9BE2-891BBE02135A}" destId="{BA08632B-A464-4364-9495-D254D8FB96A5}" srcOrd="0" destOrd="0" presId="urn:microsoft.com/office/officeart/2008/layout/LinedList"/>
    <dgm:cxn modelId="{9B63E8EA-0C29-4FDA-A2E7-E9D952D33C92}" srcId="{664173BA-5686-46BE-BF1F-A4E399C6BCA4}" destId="{E9D465EB-4084-40CD-9A7D-18A8D36CD3C0}" srcOrd="0" destOrd="0" parTransId="{D9268AE5-9257-4970-837D-58852074A967}" sibTransId="{A8927404-DAC5-4D06-A868-5E8E6324A956}"/>
    <dgm:cxn modelId="{2721761D-6AAD-4CCB-BDBB-9E50E401B3DF}" type="presParOf" srcId="{685C4125-5E59-4BC0-B04E-E83176993FFC}" destId="{4BED3125-97EB-4790-81CA-3CD2AC5D7BE1}" srcOrd="0" destOrd="0" presId="urn:microsoft.com/office/officeart/2008/layout/LinedList"/>
    <dgm:cxn modelId="{4B0391C8-C333-44C7-B580-6DA6AA539969}" type="presParOf" srcId="{685C4125-5E59-4BC0-B04E-E83176993FFC}" destId="{3957726B-8E0B-42C1-9768-A826100BF667}" srcOrd="1" destOrd="0" presId="urn:microsoft.com/office/officeart/2008/layout/LinedList"/>
    <dgm:cxn modelId="{6FBF8F53-49CB-4509-BFD9-561C3ED637DF}" type="presParOf" srcId="{3957726B-8E0B-42C1-9768-A826100BF667}" destId="{FC56569F-EB86-414E-88F0-EC013331022A}" srcOrd="0" destOrd="0" presId="urn:microsoft.com/office/officeart/2008/layout/LinedList"/>
    <dgm:cxn modelId="{CF7F6487-42F1-410F-9BA8-2C814FD09CBF}" type="presParOf" srcId="{3957726B-8E0B-42C1-9768-A826100BF667}" destId="{869E7860-FA98-43D9-8E3E-1733BDE956B9}" srcOrd="1" destOrd="0" presId="urn:microsoft.com/office/officeart/2008/layout/LinedList"/>
    <dgm:cxn modelId="{161C52BD-C44E-4F2B-B8B1-29A15C57BFFC}" type="presParOf" srcId="{685C4125-5E59-4BC0-B04E-E83176993FFC}" destId="{47108981-0C73-4E26-A268-FE8964BFACAE}" srcOrd="2" destOrd="0" presId="urn:microsoft.com/office/officeart/2008/layout/LinedList"/>
    <dgm:cxn modelId="{8129FE3C-F07E-4A45-BCAC-D28517364FFE}" type="presParOf" srcId="{685C4125-5E59-4BC0-B04E-E83176993FFC}" destId="{16DD7416-8C60-4143-AB32-1589BD3D98A9}" srcOrd="3" destOrd="0" presId="urn:microsoft.com/office/officeart/2008/layout/LinedList"/>
    <dgm:cxn modelId="{16FA87B1-A73E-4F90-A1C3-A07CF63AC787}" type="presParOf" srcId="{16DD7416-8C60-4143-AB32-1589BD3D98A9}" destId="{4AB60604-7479-4A1B-9F1D-990453BC484F}" srcOrd="0" destOrd="0" presId="urn:microsoft.com/office/officeart/2008/layout/LinedList"/>
    <dgm:cxn modelId="{BFFF589D-F5D7-4373-99E5-580FE8D65C1E}" type="presParOf" srcId="{16DD7416-8C60-4143-AB32-1589BD3D98A9}" destId="{07B9FA4C-A5A6-4ADF-8081-C5830897F731}" srcOrd="1" destOrd="0" presId="urn:microsoft.com/office/officeart/2008/layout/LinedList"/>
    <dgm:cxn modelId="{83048743-5BD3-4AAF-8D13-1F7917839781}" type="presParOf" srcId="{685C4125-5E59-4BC0-B04E-E83176993FFC}" destId="{949E12D8-D0CC-4A88-823C-E813906400EE}" srcOrd="4" destOrd="0" presId="urn:microsoft.com/office/officeart/2008/layout/LinedList"/>
    <dgm:cxn modelId="{72433871-1B3B-45B9-B29C-9213F4FB1DB3}" type="presParOf" srcId="{685C4125-5E59-4BC0-B04E-E83176993FFC}" destId="{D2AEF954-A96A-4E5D-96A6-32FB67A3EC45}" srcOrd="5" destOrd="0" presId="urn:microsoft.com/office/officeart/2008/layout/LinedList"/>
    <dgm:cxn modelId="{EBA254AE-B283-4468-B9F3-3EA725D22DED}" type="presParOf" srcId="{D2AEF954-A96A-4E5D-96A6-32FB67A3EC45}" destId="{0127685D-6C10-45A2-963F-0540AD2F059D}" srcOrd="0" destOrd="0" presId="urn:microsoft.com/office/officeart/2008/layout/LinedList"/>
    <dgm:cxn modelId="{904F6DB0-6898-433F-AEE0-3483913ADDD0}" type="presParOf" srcId="{D2AEF954-A96A-4E5D-96A6-32FB67A3EC45}" destId="{80CA8901-4161-4FA2-8CD0-F4466FC80FFC}" srcOrd="1" destOrd="0" presId="urn:microsoft.com/office/officeart/2008/layout/LinedList"/>
    <dgm:cxn modelId="{4C355F8E-884D-4F1D-9AA2-C81236BC5D76}" type="presParOf" srcId="{685C4125-5E59-4BC0-B04E-E83176993FFC}" destId="{11EC78E9-B559-4481-8F77-53291883084C}" srcOrd="6" destOrd="0" presId="urn:microsoft.com/office/officeart/2008/layout/LinedList"/>
    <dgm:cxn modelId="{D00ADD0B-16F7-49EB-BE2A-D2A0E3739518}" type="presParOf" srcId="{685C4125-5E59-4BC0-B04E-E83176993FFC}" destId="{F0180829-7244-4B13-8EA3-28BC80B3B95D}" srcOrd="7" destOrd="0" presId="urn:microsoft.com/office/officeart/2008/layout/LinedList"/>
    <dgm:cxn modelId="{3CEA093B-517C-46A0-8809-B10F3A02D69D}" type="presParOf" srcId="{F0180829-7244-4B13-8EA3-28BC80B3B95D}" destId="{BA08632B-A464-4364-9495-D254D8FB96A5}" srcOrd="0" destOrd="0" presId="urn:microsoft.com/office/officeart/2008/layout/LinedList"/>
    <dgm:cxn modelId="{B2FB6225-8D29-4EBE-BAE6-74B500FE0D96}" type="presParOf" srcId="{F0180829-7244-4B13-8EA3-28BC80B3B95D}" destId="{1E788967-2CE9-40CC-80B6-96F2C39BA0C2}" srcOrd="1" destOrd="0" presId="urn:microsoft.com/office/officeart/2008/layout/LinedList"/>
    <dgm:cxn modelId="{D3E66F6B-A0EA-4CB1-A8FF-21813346434B}" type="presParOf" srcId="{685C4125-5E59-4BC0-B04E-E83176993FFC}" destId="{9CCAD5DB-7E95-46F6-8C23-422A4CDD87E6}" srcOrd="8" destOrd="0" presId="urn:microsoft.com/office/officeart/2008/layout/LinedList"/>
    <dgm:cxn modelId="{CFE4FD32-28AD-441D-855E-00E3A1688BE4}" type="presParOf" srcId="{685C4125-5E59-4BC0-B04E-E83176993FFC}" destId="{3C1C618E-6335-43B9-B189-00713411318D}" srcOrd="9" destOrd="0" presId="urn:microsoft.com/office/officeart/2008/layout/LinedList"/>
    <dgm:cxn modelId="{40875331-A56B-4906-835D-6A6B01D71C95}" type="presParOf" srcId="{3C1C618E-6335-43B9-B189-00713411318D}" destId="{3545AB62-D870-47AC-8D3E-BDA32307D8ED}" srcOrd="0" destOrd="0" presId="urn:microsoft.com/office/officeart/2008/layout/LinedList"/>
    <dgm:cxn modelId="{6DEFE697-2D57-4911-A887-6656A9149A8A}" type="presParOf" srcId="{3C1C618E-6335-43B9-B189-00713411318D}" destId="{D4AA7454-A921-4AFD-8095-403C381EDC4D}" srcOrd="1" destOrd="0" presId="urn:microsoft.com/office/officeart/2008/layout/LinedList"/>
    <dgm:cxn modelId="{A12E4741-A763-4283-BB3D-02A838BE5A7D}" type="presParOf" srcId="{685C4125-5E59-4BC0-B04E-E83176993FFC}" destId="{2ACAAFC2-1FFD-4BB5-A94B-8F9A7D0CAF6E}" srcOrd="10" destOrd="0" presId="urn:microsoft.com/office/officeart/2008/layout/LinedList"/>
    <dgm:cxn modelId="{EDC91CC6-775F-40AB-9692-C6A8EC8CB6CA}" type="presParOf" srcId="{685C4125-5E59-4BC0-B04E-E83176993FFC}" destId="{518E1C05-9473-46C8-B3A8-522A3A4C6E32}" srcOrd="11" destOrd="0" presId="urn:microsoft.com/office/officeart/2008/layout/LinedList"/>
    <dgm:cxn modelId="{C1B0043B-2118-4A55-B86C-F6D948CF29CD}" type="presParOf" srcId="{518E1C05-9473-46C8-B3A8-522A3A4C6E32}" destId="{17EBF6C3-33F8-48AA-B8C6-10449A0E4D70}" srcOrd="0" destOrd="0" presId="urn:microsoft.com/office/officeart/2008/layout/LinedList"/>
    <dgm:cxn modelId="{EB9162DD-99FB-4662-BE8C-2DE337271999}" type="presParOf" srcId="{518E1C05-9473-46C8-B3A8-522A3A4C6E32}" destId="{CA948B24-0CA4-4863-A2C5-4DE780C10639}" srcOrd="1" destOrd="0" presId="urn:microsoft.com/office/officeart/2008/layout/LinedList"/>
    <dgm:cxn modelId="{7234CCB6-CD04-4375-88E0-C2CA3D92D9EF}" type="presParOf" srcId="{685C4125-5E59-4BC0-B04E-E83176993FFC}" destId="{C2D787DE-4DE8-429D-BB88-A5FEF81B6312}" srcOrd="12" destOrd="0" presId="urn:microsoft.com/office/officeart/2008/layout/LinedList"/>
    <dgm:cxn modelId="{775E68E2-B101-4633-9B24-3FAA383B184E}" type="presParOf" srcId="{685C4125-5E59-4BC0-B04E-E83176993FFC}" destId="{762D64C9-F248-415E-80C3-BF59D2DE75FF}" srcOrd="13" destOrd="0" presId="urn:microsoft.com/office/officeart/2008/layout/LinedList"/>
    <dgm:cxn modelId="{64D50050-E6F4-4284-8ADB-C4618FB3E9D3}" type="presParOf" srcId="{762D64C9-F248-415E-80C3-BF59D2DE75FF}" destId="{94845793-22E4-4161-9799-B758485B830D}" srcOrd="0" destOrd="0" presId="urn:microsoft.com/office/officeart/2008/layout/LinedList"/>
    <dgm:cxn modelId="{B52F02A0-7187-478D-908E-95C95B446D1F}" type="presParOf" srcId="{762D64C9-F248-415E-80C3-BF59D2DE75FF}" destId="{2BD1B2BE-90C7-41B6-83E7-65D0D21E11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C08BA-5138-4690-AAF9-5DBA400B5F78}">
      <dsp:nvSpPr>
        <dsp:cNvPr id="0" name=""/>
        <dsp:cNvSpPr/>
      </dsp:nvSpPr>
      <dsp:spPr>
        <a:xfrm>
          <a:off x="1147" y="536200"/>
          <a:ext cx="4029452" cy="2558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6D32E-6E47-4FB9-984D-06725E4E946F}">
      <dsp:nvSpPr>
        <dsp:cNvPr id="0" name=""/>
        <dsp:cNvSpPr/>
      </dsp:nvSpPr>
      <dsp:spPr>
        <a:xfrm>
          <a:off x="448864" y="961531"/>
          <a:ext cx="4029452" cy="2558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900" kern="1200"/>
            <a:t>Ils </a:t>
          </a:r>
          <a:r>
            <a:rPr lang="pt-BR" sz="4900" b="1" kern="1200"/>
            <a:t>ont </a:t>
          </a:r>
          <a:r>
            <a:rPr lang="pt-BR" sz="4900" kern="1200"/>
            <a:t>mangé</a:t>
          </a:r>
          <a:endParaRPr lang="en-US" sz="4900" kern="1200"/>
        </a:p>
      </dsp:txBody>
      <dsp:txXfrm>
        <a:off x="523806" y="1036473"/>
        <a:ext cx="3879568" cy="2408818"/>
      </dsp:txXfrm>
    </dsp:sp>
    <dsp:sp modelId="{90FBFD72-ADDA-4B9C-881C-4ED09502946D}">
      <dsp:nvSpPr>
        <dsp:cNvPr id="0" name=""/>
        <dsp:cNvSpPr/>
      </dsp:nvSpPr>
      <dsp:spPr>
        <a:xfrm>
          <a:off x="4926034" y="536200"/>
          <a:ext cx="4029452" cy="2558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9304F-D1E2-4A9E-91EF-522939047B15}">
      <dsp:nvSpPr>
        <dsp:cNvPr id="0" name=""/>
        <dsp:cNvSpPr/>
      </dsp:nvSpPr>
      <dsp:spPr>
        <a:xfrm>
          <a:off x="5373751" y="961531"/>
          <a:ext cx="4029452" cy="2558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900" kern="1200"/>
            <a:t>Ils n’</a:t>
          </a:r>
          <a:r>
            <a:rPr lang="pt-BR" sz="4900" b="1" kern="1200"/>
            <a:t>ont </a:t>
          </a:r>
          <a:r>
            <a:rPr lang="pt-BR" sz="4900" kern="1200"/>
            <a:t>pas mangé</a:t>
          </a:r>
          <a:endParaRPr lang="en-US" sz="4900" kern="1200"/>
        </a:p>
      </dsp:txBody>
      <dsp:txXfrm>
        <a:off x="5448693" y="1036473"/>
        <a:ext cx="3879568" cy="2408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A2983-EEAD-4AC3-A572-DACAB812A166}">
      <dsp:nvSpPr>
        <dsp:cNvPr id="0" name=""/>
        <dsp:cNvSpPr/>
      </dsp:nvSpPr>
      <dsp:spPr>
        <a:xfrm>
          <a:off x="0" y="2232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8C81B-3E47-45EC-A03E-9D9A109B9C73}">
      <dsp:nvSpPr>
        <dsp:cNvPr id="0" name=""/>
        <dsp:cNvSpPr/>
      </dsp:nvSpPr>
      <dsp:spPr>
        <a:xfrm>
          <a:off x="0" y="2232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Conjuguez les verbes au passé composé en choisissant la forme correcte.</a:t>
          </a:r>
          <a:endParaRPr lang="en-US" sz="2100" kern="1200"/>
        </a:p>
      </dsp:txBody>
      <dsp:txXfrm>
        <a:off x="0" y="2232"/>
        <a:ext cx="6496050" cy="761255"/>
      </dsp:txXfrm>
    </dsp:sp>
    <dsp:sp modelId="{B82A8C3D-8CE9-4842-85A2-5E550C82A816}">
      <dsp:nvSpPr>
        <dsp:cNvPr id="0" name=""/>
        <dsp:cNvSpPr/>
      </dsp:nvSpPr>
      <dsp:spPr>
        <a:xfrm>
          <a:off x="0" y="76348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270963"/>
                <a:satOff val="-1326"/>
                <a:lumOff val="745"/>
                <a:alphaOff val="0"/>
                <a:tint val="98000"/>
                <a:lumMod val="114000"/>
              </a:schemeClr>
            </a:gs>
            <a:gs pos="100000">
              <a:schemeClr val="accent2">
                <a:hueOff val="270963"/>
                <a:satOff val="-1326"/>
                <a:lumOff val="74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270963"/>
              <a:satOff val="-1326"/>
              <a:lumOff val="74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F65460-8849-495B-8EE2-9C27AF472E4E}">
      <dsp:nvSpPr>
        <dsp:cNvPr id="0" name=""/>
        <dsp:cNvSpPr/>
      </dsp:nvSpPr>
      <dsp:spPr>
        <a:xfrm>
          <a:off x="0" y="763488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Ils </a:t>
          </a:r>
          <a:r>
            <a:rPr lang="fr-FR" sz="2100" i="1" kern="1200"/>
            <a:t>(écrire)</a:t>
          </a:r>
          <a:r>
            <a:rPr lang="fr-FR" sz="2100" kern="1200"/>
            <a:t> ___________ un livre.</a:t>
          </a:r>
          <a:endParaRPr lang="en-US" sz="2100" kern="1200"/>
        </a:p>
      </dsp:txBody>
      <dsp:txXfrm>
        <a:off x="0" y="763488"/>
        <a:ext cx="6496050" cy="761255"/>
      </dsp:txXfrm>
    </dsp:sp>
    <dsp:sp modelId="{6B4EBE36-8E0F-410D-88FA-8FCC69A7C407}">
      <dsp:nvSpPr>
        <dsp:cNvPr id="0" name=""/>
        <dsp:cNvSpPr/>
      </dsp:nvSpPr>
      <dsp:spPr>
        <a:xfrm>
          <a:off x="0" y="1524744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541926"/>
                <a:satOff val="-2653"/>
                <a:lumOff val="1490"/>
                <a:alphaOff val="0"/>
                <a:tint val="98000"/>
                <a:lumMod val="114000"/>
              </a:schemeClr>
            </a:gs>
            <a:gs pos="100000">
              <a:schemeClr val="accent2">
                <a:hueOff val="541926"/>
                <a:satOff val="-2653"/>
                <a:lumOff val="149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541926"/>
              <a:satOff val="-2653"/>
              <a:lumOff val="149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CEEB9D-9F90-4B17-83BE-B51C375161D7}">
      <dsp:nvSpPr>
        <dsp:cNvPr id="0" name=""/>
        <dsp:cNvSpPr/>
      </dsp:nvSpPr>
      <dsp:spPr>
        <a:xfrm>
          <a:off x="0" y="1524744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Juliette </a:t>
          </a:r>
          <a:r>
            <a:rPr lang="fr-FR" sz="2100" i="1" kern="1200"/>
            <a:t>(regarder)</a:t>
          </a:r>
          <a:r>
            <a:rPr lang="fr-FR" sz="2100" kern="1200"/>
            <a:t> ____________ un film.</a:t>
          </a:r>
          <a:endParaRPr lang="en-US" sz="2100" kern="1200"/>
        </a:p>
      </dsp:txBody>
      <dsp:txXfrm>
        <a:off x="0" y="1524744"/>
        <a:ext cx="6496050" cy="761255"/>
      </dsp:txXfrm>
    </dsp:sp>
    <dsp:sp modelId="{29FD37FF-E368-4701-8EA1-05686B88CE08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812888"/>
                <a:satOff val="-3979"/>
                <a:lumOff val="2235"/>
                <a:alphaOff val="0"/>
                <a:tint val="98000"/>
                <a:lumMod val="114000"/>
              </a:schemeClr>
            </a:gs>
            <a:gs pos="100000">
              <a:schemeClr val="accent2">
                <a:hueOff val="812888"/>
                <a:satOff val="-3979"/>
                <a:lumOff val="223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812888"/>
              <a:satOff val="-3979"/>
              <a:lumOff val="2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BC8C2C-FAE0-41CA-A55D-4D09986F26E1}">
      <dsp:nvSpPr>
        <dsp:cNvPr id="0" name=""/>
        <dsp:cNvSpPr/>
      </dsp:nvSpPr>
      <dsp:spPr>
        <a:xfrm>
          <a:off x="0" y="2286000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Est-ce que Pierre </a:t>
          </a:r>
          <a:r>
            <a:rPr lang="fr-FR" sz="2100" i="1" kern="1200"/>
            <a:t>(finir)</a:t>
          </a:r>
          <a:r>
            <a:rPr lang="fr-FR" sz="2100" kern="1200"/>
            <a:t>  ____________à 16 heures ?</a:t>
          </a:r>
          <a:endParaRPr lang="en-US" sz="2100" kern="1200"/>
        </a:p>
      </dsp:txBody>
      <dsp:txXfrm>
        <a:off x="0" y="2286000"/>
        <a:ext cx="6496050" cy="761255"/>
      </dsp:txXfrm>
    </dsp:sp>
    <dsp:sp modelId="{17B68731-0E6C-48F1-9CD6-C82162873E1D}">
      <dsp:nvSpPr>
        <dsp:cNvPr id="0" name=""/>
        <dsp:cNvSpPr/>
      </dsp:nvSpPr>
      <dsp:spPr>
        <a:xfrm>
          <a:off x="0" y="3047255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083851"/>
                <a:satOff val="-5306"/>
                <a:lumOff val="2980"/>
                <a:alphaOff val="0"/>
                <a:tint val="98000"/>
                <a:lumMod val="114000"/>
              </a:schemeClr>
            </a:gs>
            <a:gs pos="100000">
              <a:schemeClr val="accent2">
                <a:hueOff val="1083851"/>
                <a:satOff val="-5306"/>
                <a:lumOff val="298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083851"/>
              <a:satOff val="-5306"/>
              <a:lumOff val="298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1ACC13-22B9-4105-BD88-BADB2DACC6FD}">
      <dsp:nvSpPr>
        <dsp:cNvPr id="0" name=""/>
        <dsp:cNvSpPr/>
      </dsp:nvSpPr>
      <dsp:spPr>
        <a:xfrm>
          <a:off x="0" y="3047255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J’</a:t>
          </a:r>
          <a:r>
            <a:rPr lang="fr-FR" sz="2100" i="1" kern="1200"/>
            <a:t>(fermer)</a:t>
          </a:r>
          <a:r>
            <a:rPr lang="fr-FR" sz="2100" kern="1200"/>
            <a:t> ___________ la fenêtre.</a:t>
          </a:r>
          <a:endParaRPr lang="en-US" sz="2100" kern="1200"/>
        </a:p>
      </dsp:txBody>
      <dsp:txXfrm>
        <a:off x="0" y="3047255"/>
        <a:ext cx="6496050" cy="761255"/>
      </dsp:txXfrm>
    </dsp:sp>
    <dsp:sp modelId="{B4816875-D55E-4368-BB00-4847DDCCD3A2}">
      <dsp:nvSpPr>
        <dsp:cNvPr id="0" name=""/>
        <dsp:cNvSpPr/>
      </dsp:nvSpPr>
      <dsp:spPr>
        <a:xfrm>
          <a:off x="0" y="3808511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334EEA-E8BB-4717-9A3D-603F8BA85046}">
      <dsp:nvSpPr>
        <dsp:cNvPr id="0" name=""/>
        <dsp:cNvSpPr/>
      </dsp:nvSpPr>
      <dsp:spPr>
        <a:xfrm>
          <a:off x="0" y="3808511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Est-ce que tu </a:t>
          </a:r>
          <a:r>
            <a:rPr lang="fr-FR" sz="2100" i="1" kern="1200"/>
            <a:t>(lire)</a:t>
          </a:r>
          <a:r>
            <a:rPr lang="fr-FR" sz="2100" kern="1200"/>
            <a:t>  ____________ce livre ?</a:t>
          </a:r>
          <a:endParaRPr lang="en-US" sz="2100" kern="1200"/>
        </a:p>
      </dsp:txBody>
      <dsp:txXfrm>
        <a:off x="0" y="3808511"/>
        <a:ext cx="6496050" cy="761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A2983-EEAD-4AC3-A572-DACAB812A166}">
      <dsp:nvSpPr>
        <dsp:cNvPr id="0" name=""/>
        <dsp:cNvSpPr/>
      </dsp:nvSpPr>
      <dsp:spPr>
        <a:xfrm>
          <a:off x="0" y="2232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88C81B-3E47-45EC-A03E-9D9A109B9C73}">
      <dsp:nvSpPr>
        <dsp:cNvPr id="0" name=""/>
        <dsp:cNvSpPr/>
      </dsp:nvSpPr>
      <dsp:spPr>
        <a:xfrm>
          <a:off x="0" y="2232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/>
            <a:t>Conjuguez les verbes au passé composé en choisissant la forme correcte.</a:t>
          </a:r>
          <a:endParaRPr lang="en-US" sz="2100" kern="1200"/>
        </a:p>
      </dsp:txBody>
      <dsp:txXfrm>
        <a:off x="0" y="2232"/>
        <a:ext cx="6496050" cy="761255"/>
      </dsp:txXfrm>
    </dsp:sp>
    <dsp:sp modelId="{B82A8C3D-8CE9-4842-85A2-5E550C82A816}">
      <dsp:nvSpPr>
        <dsp:cNvPr id="0" name=""/>
        <dsp:cNvSpPr/>
      </dsp:nvSpPr>
      <dsp:spPr>
        <a:xfrm>
          <a:off x="0" y="763488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270963"/>
                <a:satOff val="-1326"/>
                <a:lumOff val="745"/>
                <a:alphaOff val="0"/>
                <a:tint val="98000"/>
                <a:lumMod val="114000"/>
              </a:schemeClr>
            </a:gs>
            <a:gs pos="100000">
              <a:schemeClr val="accent2">
                <a:hueOff val="270963"/>
                <a:satOff val="-1326"/>
                <a:lumOff val="74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270963"/>
              <a:satOff val="-1326"/>
              <a:lumOff val="74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F65460-8849-495B-8EE2-9C27AF472E4E}">
      <dsp:nvSpPr>
        <dsp:cNvPr id="0" name=""/>
        <dsp:cNvSpPr/>
      </dsp:nvSpPr>
      <dsp:spPr>
        <a:xfrm>
          <a:off x="0" y="763488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Ils </a:t>
          </a:r>
          <a:r>
            <a:rPr lang="fr-FR" sz="2100" i="1" kern="1200" dirty="0"/>
            <a:t>(écrire)</a:t>
          </a:r>
          <a:r>
            <a:rPr lang="fr-FR" sz="2100" kern="1200" dirty="0"/>
            <a:t> </a:t>
          </a:r>
          <a:r>
            <a:rPr lang="fr-FR" sz="2100" b="1" i="1" kern="1200" dirty="0"/>
            <a:t>ont écrit</a:t>
          </a:r>
          <a:r>
            <a:rPr lang="fr-FR" sz="2100" kern="1200" dirty="0"/>
            <a:t> un livre.</a:t>
          </a:r>
          <a:endParaRPr lang="en-US" sz="2100" kern="1200" dirty="0"/>
        </a:p>
      </dsp:txBody>
      <dsp:txXfrm>
        <a:off x="0" y="763488"/>
        <a:ext cx="6496050" cy="761255"/>
      </dsp:txXfrm>
    </dsp:sp>
    <dsp:sp modelId="{6B4EBE36-8E0F-410D-88FA-8FCC69A7C407}">
      <dsp:nvSpPr>
        <dsp:cNvPr id="0" name=""/>
        <dsp:cNvSpPr/>
      </dsp:nvSpPr>
      <dsp:spPr>
        <a:xfrm>
          <a:off x="0" y="1524744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541926"/>
                <a:satOff val="-2653"/>
                <a:lumOff val="1490"/>
                <a:alphaOff val="0"/>
                <a:tint val="98000"/>
                <a:lumMod val="114000"/>
              </a:schemeClr>
            </a:gs>
            <a:gs pos="100000">
              <a:schemeClr val="accent2">
                <a:hueOff val="541926"/>
                <a:satOff val="-2653"/>
                <a:lumOff val="149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541926"/>
              <a:satOff val="-2653"/>
              <a:lumOff val="149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CEEB9D-9F90-4B17-83BE-B51C375161D7}">
      <dsp:nvSpPr>
        <dsp:cNvPr id="0" name=""/>
        <dsp:cNvSpPr/>
      </dsp:nvSpPr>
      <dsp:spPr>
        <a:xfrm>
          <a:off x="0" y="1524744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Juliette </a:t>
          </a:r>
          <a:r>
            <a:rPr lang="fr-FR" sz="2100" i="1" kern="1200" dirty="0"/>
            <a:t>(regarder)</a:t>
          </a:r>
          <a:r>
            <a:rPr lang="fr-FR" sz="2100" kern="1200" dirty="0"/>
            <a:t> </a:t>
          </a:r>
          <a:r>
            <a:rPr lang="fr-FR" sz="2100" b="1" i="1" kern="1200" dirty="0"/>
            <a:t>a regardé</a:t>
          </a:r>
          <a:r>
            <a:rPr lang="fr-FR" sz="2100" kern="1200" dirty="0"/>
            <a:t> un film.</a:t>
          </a:r>
          <a:endParaRPr lang="en-US" sz="2100" kern="1200" dirty="0"/>
        </a:p>
      </dsp:txBody>
      <dsp:txXfrm>
        <a:off x="0" y="1524744"/>
        <a:ext cx="6496050" cy="761255"/>
      </dsp:txXfrm>
    </dsp:sp>
    <dsp:sp modelId="{29FD37FF-E368-4701-8EA1-05686B88CE08}">
      <dsp:nvSpPr>
        <dsp:cNvPr id="0" name=""/>
        <dsp:cNvSpPr/>
      </dsp:nvSpPr>
      <dsp:spPr>
        <a:xfrm>
          <a:off x="0" y="2286000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812888"/>
                <a:satOff val="-3979"/>
                <a:lumOff val="2235"/>
                <a:alphaOff val="0"/>
                <a:tint val="98000"/>
                <a:lumMod val="114000"/>
              </a:schemeClr>
            </a:gs>
            <a:gs pos="100000">
              <a:schemeClr val="accent2">
                <a:hueOff val="812888"/>
                <a:satOff val="-3979"/>
                <a:lumOff val="223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812888"/>
              <a:satOff val="-3979"/>
              <a:lumOff val="2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BC8C2C-FAE0-41CA-A55D-4D09986F26E1}">
      <dsp:nvSpPr>
        <dsp:cNvPr id="0" name=""/>
        <dsp:cNvSpPr/>
      </dsp:nvSpPr>
      <dsp:spPr>
        <a:xfrm>
          <a:off x="0" y="2286000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Est-ce que Pierre </a:t>
          </a:r>
          <a:r>
            <a:rPr lang="fr-FR" sz="2100" i="1" kern="1200" dirty="0"/>
            <a:t>(finir)</a:t>
          </a:r>
          <a:r>
            <a:rPr lang="fr-FR" sz="2100" kern="1200" dirty="0"/>
            <a:t>  </a:t>
          </a:r>
          <a:r>
            <a:rPr lang="fr-FR" sz="2100" b="1" i="1" kern="1200" dirty="0"/>
            <a:t>a fini </a:t>
          </a:r>
          <a:r>
            <a:rPr lang="fr-FR" sz="2100" kern="1200" dirty="0"/>
            <a:t>à 16 heures ?</a:t>
          </a:r>
          <a:endParaRPr lang="en-US" sz="2100" kern="1200" dirty="0"/>
        </a:p>
      </dsp:txBody>
      <dsp:txXfrm>
        <a:off x="0" y="2286000"/>
        <a:ext cx="6496050" cy="761255"/>
      </dsp:txXfrm>
    </dsp:sp>
    <dsp:sp modelId="{17B68731-0E6C-48F1-9CD6-C82162873E1D}">
      <dsp:nvSpPr>
        <dsp:cNvPr id="0" name=""/>
        <dsp:cNvSpPr/>
      </dsp:nvSpPr>
      <dsp:spPr>
        <a:xfrm>
          <a:off x="0" y="3047255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083851"/>
                <a:satOff val="-5306"/>
                <a:lumOff val="2980"/>
                <a:alphaOff val="0"/>
                <a:tint val="98000"/>
                <a:lumMod val="114000"/>
              </a:schemeClr>
            </a:gs>
            <a:gs pos="100000">
              <a:schemeClr val="accent2">
                <a:hueOff val="1083851"/>
                <a:satOff val="-5306"/>
                <a:lumOff val="298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083851"/>
              <a:satOff val="-5306"/>
              <a:lumOff val="298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1ACC13-22B9-4105-BD88-BADB2DACC6FD}">
      <dsp:nvSpPr>
        <dsp:cNvPr id="0" name=""/>
        <dsp:cNvSpPr/>
      </dsp:nvSpPr>
      <dsp:spPr>
        <a:xfrm>
          <a:off x="0" y="3047255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J’</a:t>
          </a:r>
          <a:r>
            <a:rPr lang="fr-FR" sz="2100" i="1" kern="1200" dirty="0"/>
            <a:t>(fermer)</a:t>
          </a:r>
          <a:r>
            <a:rPr lang="fr-FR" sz="2100" kern="1200" dirty="0"/>
            <a:t> </a:t>
          </a:r>
          <a:r>
            <a:rPr lang="fr-FR" sz="2100" b="1" i="1" kern="1200" dirty="0"/>
            <a:t>ai fermé</a:t>
          </a:r>
          <a:r>
            <a:rPr lang="fr-FR" sz="2100" kern="1200" dirty="0"/>
            <a:t> la fenêtre.</a:t>
          </a:r>
          <a:endParaRPr lang="en-US" sz="2100" kern="1200" dirty="0"/>
        </a:p>
      </dsp:txBody>
      <dsp:txXfrm>
        <a:off x="0" y="3047255"/>
        <a:ext cx="6496050" cy="761255"/>
      </dsp:txXfrm>
    </dsp:sp>
    <dsp:sp modelId="{B4816875-D55E-4368-BB00-4847DDCCD3A2}">
      <dsp:nvSpPr>
        <dsp:cNvPr id="0" name=""/>
        <dsp:cNvSpPr/>
      </dsp:nvSpPr>
      <dsp:spPr>
        <a:xfrm>
          <a:off x="0" y="3808511"/>
          <a:ext cx="6496050" cy="0"/>
        </a:xfrm>
        <a:prstGeom prst="line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1354814"/>
              <a:satOff val="-6632"/>
              <a:lumOff val="372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334EEA-E8BB-4717-9A3D-603F8BA85046}">
      <dsp:nvSpPr>
        <dsp:cNvPr id="0" name=""/>
        <dsp:cNvSpPr/>
      </dsp:nvSpPr>
      <dsp:spPr>
        <a:xfrm>
          <a:off x="0" y="3808511"/>
          <a:ext cx="6496050" cy="761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Est-ce que tu </a:t>
          </a:r>
          <a:r>
            <a:rPr lang="fr-FR" sz="2100" i="1" kern="1200" dirty="0"/>
            <a:t>(lire)</a:t>
          </a:r>
          <a:r>
            <a:rPr lang="fr-FR" sz="2100" kern="1200" dirty="0"/>
            <a:t>  </a:t>
          </a:r>
          <a:r>
            <a:rPr lang="fr-FR" sz="2100" b="1" i="1" kern="1200" dirty="0"/>
            <a:t>as lu  </a:t>
          </a:r>
          <a:r>
            <a:rPr lang="fr-FR" sz="2100" kern="1200" dirty="0"/>
            <a:t>ce livre ?</a:t>
          </a:r>
          <a:endParaRPr lang="en-US" sz="2100" kern="1200" dirty="0"/>
        </a:p>
      </dsp:txBody>
      <dsp:txXfrm>
        <a:off x="0" y="3808511"/>
        <a:ext cx="6496050" cy="7612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D3125-97EB-4790-81CA-3CD2AC5D7BE1}">
      <dsp:nvSpPr>
        <dsp:cNvPr id="0" name=""/>
        <dsp:cNvSpPr/>
      </dsp:nvSpPr>
      <dsp:spPr>
        <a:xfrm>
          <a:off x="0" y="415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6569F-EB86-414E-88F0-EC013331022A}">
      <dsp:nvSpPr>
        <dsp:cNvPr id="0" name=""/>
        <dsp:cNvSpPr/>
      </dsp:nvSpPr>
      <dsp:spPr>
        <a:xfrm>
          <a:off x="0" y="415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Nous (manger)  _____________ un gâteau glacé pour mon anniversaire. </a:t>
          </a:r>
          <a:endParaRPr lang="en-US" sz="2200" kern="1200" dirty="0"/>
        </a:p>
      </dsp:txBody>
      <dsp:txXfrm>
        <a:off x="0" y="415"/>
        <a:ext cx="10895369" cy="486206"/>
      </dsp:txXfrm>
    </dsp:sp>
    <dsp:sp modelId="{47108981-0C73-4E26-A268-FE8964BFACAE}">
      <dsp:nvSpPr>
        <dsp:cNvPr id="0" name=""/>
        <dsp:cNvSpPr/>
      </dsp:nvSpPr>
      <dsp:spPr>
        <a:xfrm>
          <a:off x="0" y="486622"/>
          <a:ext cx="10895369" cy="0"/>
        </a:xfrm>
        <a:prstGeom prst="line">
          <a:avLst/>
        </a:prstGeom>
        <a:solidFill>
          <a:schemeClr val="accent5">
            <a:hueOff val="1039540"/>
            <a:satOff val="-669"/>
            <a:lumOff val="457"/>
            <a:alphaOff val="0"/>
          </a:schemeClr>
        </a:solidFill>
        <a:ln w="19050" cap="rnd" cmpd="sng" algn="ctr">
          <a:solidFill>
            <a:schemeClr val="accent5">
              <a:hueOff val="1039540"/>
              <a:satOff val="-669"/>
              <a:lumOff val="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60604-7479-4A1B-9F1D-990453BC484F}">
      <dsp:nvSpPr>
        <dsp:cNvPr id="0" name=""/>
        <dsp:cNvSpPr/>
      </dsp:nvSpPr>
      <dsp:spPr>
        <a:xfrm>
          <a:off x="0" y="486622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(comprendre) ____-tu ______ l’explication ? </a:t>
          </a:r>
          <a:endParaRPr lang="en-US" sz="2200" kern="1200" dirty="0"/>
        </a:p>
      </dsp:txBody>
      <dsp:txXfrm>
        <a:off x="0" y="486622"/>
        <a:ext cx="10895369" cy="486206"/>
      </dsp:txXfrm>
    </dsp:sp>
    <dsp:sp modelId="{949E12D8-D0CC-4A88-823C-E813906400EE}">
      <dsp:nvSpPr>
        <dsp:cNvPr id="0" name=""/>
        <dsp:cNvSpPr/>
      </dsp:nvSpPr>
      <dsp:spPr>
        <a:xfrm>
          <a:off x="0" y="972828"/>
          <a:ext cx="10895369" cy="0"/>
        </a:xfrm>
        <a:prstGeom prst="line">
          <a:avLst/>
        </a:prstGeom>
        <a:solidFill>
          <a:schemeClr val="accent5">
            <a:hueOff val="2079079"/>
            <a:satOff val="-1338"/>
            <a:lumOff val="915"/>
            <a:alphaOff val="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7685D-6C10-45A2-963F-0540AD2F059D}">
      <dsp:nvSpPr>
        <dsp:cNvPr id="0" name=""/>
        <dsp:cNvSpPr/>
      </dsp:nvSpPr>
      <dsp:spPr>
        <a:xfrm>
          <a:off x="0" y="972828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Natacha (passer) ____________  ses vacances en Floride. </a:t>
          </a:r>
          <a:endParaRPr lang="en-US" sz="2200" kern="1200" dirty="0"/>
        </a:p>
      </dsp:txBody>
      <dsp:txXfrm>
        <a:off x="0" y="972828"/>
        <a:ext cx="10895369" cy="486206"/>
      </dsp:txXfrm>
    </dsp:sp>
    <dsp:sp modelId="{11EC78E9-B559-4481-8F77-53291883084C}">
      <dsp:nvSpPr>
        <dsp:cNvPr id="0" name=""/>
        <dsp:cNvSpPr/>
      </dsp:nvSpPr>
      <dsp:spPr>
        <a:xfrm>
          <a:off x="0" y="1459035"/>
          <a:ext cx="10895369" cy="0"/>
        </a:xfrm>
        <a:prstGeom prst="line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8632B-A464-4364-9495-D254D8FB96A5}">
      <dsp:nvSpPr>
        <dsp:cNvPr id="0" name=""/>
        <dsp:cNvSpPr/>
      </dsp:nvSpPr>
      <dsp:spPr>
        <a:xfrm>
          <a:off x="0" y="1459035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Pour mieux voir l’écran, elle (mettre) ____________  ses lunettes.</a:t>
          </a:r>
          <a:endParaRPr lang="en-US" sz="2200" kern="1200" dirty="0"/>
        </a:p>
      </dsp:txBody>
      <dsp:txXfrm>
        <a:off x="0" y="1459035"/>
        <a:ext cx="10895369" cy="486206"/>
      </dsp:txXfrm>
    </dsp:sp>
    <dsp:sp modelId="{9CCAD5DB-7E95-46F6-8C23-422A4CDD87E6}">
      <dsp:nvSpPr>
        <dsp:cNvPr id="0" name=""/>
        <dsp:cNvSpPr/>
      </dsp:nvSpPr>
      <dsp:spPr>
        <a:xfrm>
          <a:off x="0" y="1945241"/>
          <a:ext cx="10895369" cy="0"/>
        </a:xfrm>
        <a:prstGeom prst="line">
          <a:avLst/>
        </a:prstGeom>
        <a:solidFill>
          <a:schemeClr val="accent5">
            <a:hueOff val="4158159"/>
            <a:satOff val="-2675"/>
            <a:lumOff val="1829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5AB62-D870-47AC-8D3E-BDA32307D8ED}">
      <dsp:nvSpPr>
        <dsp:cNvPr id="0" name=""/>
        <dsp:cNvSpPr/>
      </dsp:nvSpPr>
      <dsp:spPr>
        <a:xfrm>
          <a:off x="0" y="1945241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Tu (montrer) ______________ les valises au monsieur. </a:t>
          </a:r>
          <a:endParaRPr lang="en-US" sz="2200" kern="1200" dirty="0"/>
        </a:p>
      </dsp:txBody>
      <dsp:txXfrm>
        <a:off x="0" y="1945241"/>
        <a:ext cx="10895369" cy="486206"/>
      </dsp:txXfrm>
    </dsp:sp>
    <dsp:sp modelId="{2ACAAFC2-1FFD-4BB5-A94B-8F9A7D0CAF6E}">
      <dsp:nvSpPr>
        <dsp:cNvPr id="0" name=""/>
        <dsp:cNvSpPr/>
      </dsp:nvSpPr>
      <dsp:spPr>
        <a:xfrm>
          <a:off x="0" y="2431448"/>
          <a:ext cx="10895369" cy="0"/>
        </a:xfrm>
        <a:prstGeom prst="line">
          <a:avLst/>
        </a:prstGeom>
        <a:solidFill>
          <a:schemeClr val="accent5">
            <a:hueOff val="5197698"/>
            <a:satOff val="-3344"/>
            <a:lumOff val="2287"/>
            <a:alphaOff val="0"/>
          </a:schemeClr>
        </a:solidFill>
        <a:ln w="19050" cap="rnd" cmpd="sng" algn="ctr">
          <a:solidFill>
            <a:schemeClr val="accent5">
              <a:hueOff val="5197698"/>
              <a:satOff val="-3344"/>
              <a:lumOff val="2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BF6C3-33F8-48AA-B8C6-10449A0E4D70}">
      <dsp:nvSpPr>
        <dsp:cNvPr id="0" name=""/>
        <dsp:cNvSpPr/>
      </dsp:nvSpPr>
      <dsp:spPr>
        <a:xfrm>
          <a:off x="0" y="2431448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Ce chanteur (terminer) ___________  le spectacle avec une chanson d’amour. </a:t>
          </a:r>
          <a:endParaRPr lang="en-US" sz="2200" kern="1200" dirty="0"/>
        </a:p>
      </dsp:txBody>
      <dsp:txXfrm>
        <a:off x="0" y="2431448"/>
        <a:ext cx="10895369" cy="486206"/>
      </dsp:txXfrm>
    </dsp:sp>
    <dsp:sp modelId="{C2D787DE-4DE8-429D-BB88-A5FEF81B6312}">
      <dsp:nvSpPr>
        <dsp:cNvPr id="0" name=""/>
        <dsp:cNvSpPr/>
      </dsp:nvSpPr>
      <dsp:spPr>
        <a:xfrm>
          <a:off x="0" y="2917654"/>
          <a:ext cx="10895369" cy="0"/>
        </a:xfrm>
        <a:prstGeom prst="line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45793-22E4-4161-9799-B758485B830D}">
      <dsp:nvSpPr>
        <dsp:cNvPr id="0" name=""/>
        <dsp:cNvSpPr/>
      </dsp:nvSpPr>
      <dsp:spPr>
        <a:xfrm>
          <a:off x="0" y="2917654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(aimer) _________-vous  ___________la dernière version de cette histoire ? </a:t>
          </a:r>
          <a:endParaRPr lang="en-US" sz="2200" kern="1200" dirty="0"/>
        </a:p>
      </dsp:txBody>
      <dsp:txXfrm>
        <a:off x="0" y="2917654"/>
        <a:ext cx="10895369" cy="48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D3125-97EB-4790-81CA-3CD2AC5D7BE1}">
      <dsp:nvSpPr>
        <dsp:cNvPr id="0" name=""/>
        <dsp:cNvSpPr/>
      </dsp:nvSpPr>
      <dsp:spPr>
        <a:xfrm>
          <a:off x="0" y="415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6569F-EB86-414E-88F0-EC013331022A}">
      <dsp:nvSpPr>
        <dsp:cNvPr id="0" name=""/>
        <dsp:cNvSpPr/>
      </dsp:nvSpPr>
      <dsp:spPr>
        <a:xfrm>
          <a:off x="0" y="415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Nous (manger)  </a:t>
          </a:r>
          <a:r>
            <a:rPr lang="fr-FR" sz="2200" b="1" i="0" kern="1200" dirty="0"/>
            <a:t>avons mangé </a:t>
          </a:r>
          <a:r>
            <a:rPr lang="fr-FR" sz="2200" b="0" i="0" kern="1200" dirty="0"/>
            <a:t>un gâteau glacé pour mon anniversaire. </a:t>
          </a:r>
          <a:endParaRPr lang="en-US" sz="2200" kern="1200" dirty="0"/>
        </a:p>
      </dsp:txBody>
      <dsp:txXfrm>
        <a:off x="0" y="415"/>
        <a:ext cx="10895369" cy="486206"/>
      </dsp:txXfrm>
    </dsp:sp>
    <dsp:sp modelId="{47108981-0C73-4E26-A268-FE8964BFACAE}">
      <dsp:nvSpPr>
        <dsp:cNvPr id="0" name=""/>
        <dsp:cNvSpPr/>
      </dsp:nvSpPr>
      <dsp:spPr>
        <a:xfrm>
          <a:off x="0" y="486622"/>
          <a:ext cx="10895369" cy="0"/>
        </a:xfrm>
        <a:prstGeom prst="line">
          <a:avLst/>
        </a:prstGeom>
        <a:solidFill>
          <a:schemeClr val="accent5">
            <a:hueOff val="1039540"/>
            <a:satOff val="-669"/>
            <a:lumOff val="457"/>
            <a:alphaOff val="0"/>
          </a:schemeClr>
        </a:solidFill>
        <a:ln w="19050" cap="rnd" cmpd="sng" algn="ctr">
          <a:solidFill>
            <a:schemeClr val="accent5">
              <a:hueOff val="1039540"/>
              <a:satOff val="-669"/>
              <a:lumOff val="4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60604-7479-4A1B-9F1D-990453BC484F}">
      <dsp:nvSpPr>
        <dsp:cNvPr id="0" name=""/>
        <dsp:cNvSpPr/>
      </dsp:nvSpPr>
      <dsp:spPr>
        <a:xfrm>
          <a:off x="0" y="486622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(comprendre) </a:t>
          </a:r>
          <a:r>
            <a:rPr lang="fr-FR" sz="2200" b="1" i="0" kern="1200" dirty="0"/>
            <a:t>as-tu compris </a:t>
          </a:r>
          <a:r>
            <a:rPr lang="fr-FR" sz="2200" b="0" i="0" kern="1200" dirty="0"/>
            <a:t>l’explication ? </a:t>
          </a:r>
          <a:endParaRPr lang="en-US" sz="2200" kern="1200" dirty="0"/>
        </a:p>
      </dsp:txBody>
      <dsp:txXfrm>
        <a:off x="0" y="486622"/>
        <a:ext cx="10895369" cy="486206"/>
      </dsp:txXfrm>
    </dsp:sp>
    <dsp:sp modelId="{949E12D8-D0CC-4A88-823C-E813906400EE}">
      <dsp:nvSpPr>
        <dsp:cNvPr id="0" name=""/>
        <dsp:cNvSpPr/>
      </dsp:nvSpPr>
      <dsp:spPr>
        <a:xfrm>
          <a:off x="0" y="972828"/>
          <a:ext cx="10895369" cy="0"/>
        </a:xfrm>
        <a:prstGeom prst="line">
          <a:avLst/>
        </a:prstGeom>
        <a:solidFill>
          <a:schemeClr val="accent5">
            <a:hueOff val="2079079"/>
            <a:satOff val="-1338"/>
            <a:lumOff val="915"/>
            <a:alphaOff val="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7685D-6C10-45A2-963F-0540AD2F059D}">
      <dsp:nvSpPr>
        <dsp:cNvPr id="0" name=""/>
        <dsp:cNvSpPr/>
      </dsp:nvSpPr>
      <dsp:spPr>
        <a:xfrm>
          <a:off x="0" y="972828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Natacha (passer) </a:t>
          </a:r>
          <a:r>
            <a:rPr lang="fr-FR" sz="2200" b="1" i="0" kern="1200" dirty="0"/>
            <a:t>a passé  </a:t>
          </a:r>
          <a:r>
            <a:rPr lang="fr-FR" sz="2200" b="0" i="0" kern="1200" dirty="0"/>
            <a:t>ses vacances en Floride. </a:t>
          </a:r>
          <a:endParaRPr lang="en-US" sz="2200" kern="1200" dirty="0"/>
        </a:p>
      </dsp:txBody>
      <dsp:txXfrm>
        <a:off x="0" y="972828"/>
        <a:ext cx="10895369" cy="486206"/>
      </dsp:txXfrm>
    </dsp:sp>
    <dsp:sp modelId="{11EC78E9-B559-4481-8F77-53291883084C}">
      <dsp:nvSpPr>
        <dsp:cNvPr id="0" name=""/>
        <dsp:cNvSpPr/>
      </dsp:nvSpPr>
      <dsp:spPr>
        <a:xfrm>
          <a:off x="0" y="1459035"/>
          <a:ext cx="10895369" cy="0"/>
        </a:xfrm>
        <a:prstGeom prst="line">
          <a:avLst/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8632B-A464-4364-9495-D254D8FB96A5}">
      <dsp:nvSpPr>
        <dsp:cNvPr id="0" name=""/>
        <dsp:cNvSpPr/>
      </dsp:nvSpPr>
      <dsp:spPr>
        <a:xfrm>
          <a:off x="0" y="1459035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Pour mieux voir l’écran, elle (mettre) </a:t>
          </a:r>
          <a:r>
            <a:rPr lang="fr-FR" sz="2200" b="1" i="0" kern="1200" dirty="0"/>
            <a:t>a mis  </a:t>
          </a:r>
          <a:r>
            <a:rPr lang="fr-FR" sz="2200" b="0" i="0" kern="1200" dirty="0"/>
            <a:t>ses lunettes.</a:t>
          </a:r>
          <a:endParaRPr lang="en-US" sz="2200" kern="1200" dirty="0"/>
        </a:p>
      </dsp:txBody>
      <dsp:txXfrm>
        <a:off x="0" y="1459035"/>
        <a:ext cx="10895369" cy="486206"/>
      </dsp:txXfrm>
    </dsp:sp>
    <dsp:sp modelId="{9CCAD5DB-7E95-46F6-8C23-422A4CDD87E6}">
      <dsp:nvSpPr>
        <dsp:cNvPr id="0" name=""/>
        <dsp:cNvSpPr/>
      </dsp:nvSpPr>
      <dsp:spPr>
        <a:xfrm>
          <a:off x="0" y="1945241"/>
          <a:ext cx="10895369" cy="0"/>
        </a:xfrm>
        <a:prstGeom prst="line">
          <a:avLst/>
        </a:prstGeom>
        <a:solidFill>
          <a:schemeClr val="accent5">
            <a:hueOff val="4158159"/>
            <a:satOff val="-2675"/>
            <a:lumOff val="1829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5AB62-D870-47AC-8D3E-BDA32307D8ED}">
      <dsp:nvSpPr>
        <dsp:cNvPr id="0" name=""/>
        <dsp:cNvSpPr/>
      </dsp:nvSpPr>
      <dsp:spPr>
        <a:xfrm>
          <a:off x="0" y="1945241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Tu (montrer) </a:t>
          </a:r>
          <a:r>
            <a:rPr lang="fr-FR" sz="2200" b="1" i="0" kern="1200" dirty="0"/>
            <a:t>as montré </a:t>
          </a:r>
          <a:r>
            <a:rPr lang="fr-FR" sz="2200" b="0" i="0" kern="1200" dirty="0"/>
            <a:t>les valises au monsieur. </a:t>
          </a:r>
          <a:endParaRPr lang="en-US" sz="2200" kern="1200" dirty="0"/>
        </a:p>
      </dsp:txBody>
      <dsp:txXfrm>
        <a:off x="0" y="1945241"/>
        <a:ext cx="10895369" cy="486206"/>
      </dsp:txXfrm>
    </dsp:sp>
    <dsp:sp modelId="{2ACAAFC2-1FFD-4BB5-A94B-8F9A7D0CAF6E}">
      <dsp:nvSpPr>
        <dsp:cNvPr id="0" name=""/>
        <dsp:cNvSpPr/>
      </dsp:nvSpPr>
      <dsp:spPr>
        <a:xfrm>
          <a:off x="0" y="2431448"/>
          <a:ext cx="10895369" cy="0"/>
        </a:xfrm>
        <a:prstGeom prst="line">
          <a:avLst/>
        </a:prstGeom>
        <a:solidFill>
          <a:schemeClr val="accent5">
            <a:hueOff val="5197698"/>
            <a:satOff val="-3344"/>
            <a:lumOff val="2287"/>
            <a:alphaOff val="0"/>
          </a:schemeClr>
        </a:solidFill>
        <a:ln w="19050" cap="rnd" cmpd="sng" algn="ctr">
          <a:solidFill>
            <a:schemeClr val="accent5">
              <a:hueOff val="5197698"/>
              <a:satOff val="-3344"/>
              <a:lumOff val="22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BF6C3-33F8-48AA-B8C6-10449A0E4D70}">
      <dsp:nvSpPr>
        <dsp:cNvPr id="0" name=""/>
        <dsp:cNvSpPr/>
      </dsp:nvSpPr>
      <dsp:spPr>
        <a:xfrm>
          <a:off x="0" y="2431448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Ce chanteur (terminer) </a:t>
          </a:r>
          <a:r>
            <a:rPr lang="fr-FR" sz="2200" b="1" i="0" kern="1200" dirty="0"/>
            <a:t>a terminé  </a:t>
          </a:r>
          <a:r>
            <a:rPr lang="fr-FR" sz="2200" b="0" i="0" kern="1200" dirty="0"/>
            <a:t>le spectacle avec une chanson d’amour. </a:t>
          </a:r>
          <a:endParaRPr lang="en-US" sz="2200" kern="1200" dirty="0"/>
        </a:p>
      </dsp:txBody>
      <dsp:txXfrm>
        <a:off x="0" y="2431448"/>
        <a:ext cx="10895369" cy="486206"/>
      </dsp:txXfrm>
    </dsp:sp>
    <dsp:sp modelId="{C2D787DE-4DE8-429D-BB88-A5FEF81B6312}">
      <dsp:nvSpPr>
        <dsp:cNvPr id="0" name=""/>
        <dsp:cNvSpPr/>
      </dsp:nvSpPr>
      <dsp:spPr>
        <a:xfrm>
          <a:off x="0" y="2917654"/>
          <a:ext cx="10895369" cy="0"/>
        </a:xfrm>
        <a:prstGeom prst="line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45793-22E4-4161-9799-B758485B830D}">
      <dsp:nvSpPr>
        <dsp:cNvPr id="0" name=""/>
        <dsp:cNvSpPr/>
      </dsp:nvSpPr>
      <dsp:spPr>
        <a:xfrm>
          <a:off x="0" y="2917654"/>
          <a:ext cx="10895369" cy="48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i="0" kern="1200" dirty="0"/>
            <a:t>(aimer)  </a:t>
          </a:r>
          <a:r>
            <a:rPr lang="fr-FR" sz="2200" b="1" i="0" kern="1200" dirty="0"/>
            <a:t>avez -vous aimé </a:t>
          </a:r>
          <a:r>
            <a:rPr lang="fr-FR" sz="2200" b="0" i="0" kern="1200" dirty="0"/>
            <a:t>la dernière version de cette histoire ? </a:t>
          </a:r>
          <a:endParaRPr lang="en-US" sz="2200" kern="1200" dirty="0"/>
        </a:p>
      </dsp:txBody>
      <dsp:txXfrm>
        <a:off x="0" y="2917654"/>
        <a:ext cx="10895369" cy="48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26D9-8823-45CD-991F-1FC56FE3085E}" type="datetimeFigureOut">
              <a:rPr lang="pt-BR" smtClean="0"/>
              <a:t>20/08/2019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D8114-5976-488B-A0BD-BE53EAE8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63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989C-401F-4F84-BAFC-8D635B80A7F4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D1E2-2991-4504-BB24-F10957155F38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F60A-3101-426F-A7E2-12CACDAE9940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FEAD-B2E8-4618-8267-49BF0ADB91B8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9E6D-41A9-488D-9B12-DA2F1CACEDB9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4FB8-DC9A-49DD-BA9A-83AC46D872A5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5D88-6C62-4C41-88C8-F831DD574DC0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4F49-04BC-4542-A716-F22B3C7DFE54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C597-AB42-4C94-958F-4780D213AFB6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5B27-CBE8-4F14-84B0-9FEC547A7CBE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955-1B1A-442B-AEB7-58059D266294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2CF7E-76B5-41DA-BF6C-12CECCB8B87F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4DE2F-6846-4A41-B405-83A6F0998843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0759F-B36C-48F2-A50F-0FEF632C30A6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C092-9C25-4461-B33B-D0DF8571366B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E338A-F994-4234-AEA9-A31224AC6AFD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9A79-573E-49F5-B4A7-24A0DF1621BB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66FB29A-A2D0-4273-B4D7-DDD4A79AE0DE}" type="datetime1">
              <a:rPr lang="en-US" smtClean="0"/>
              <a:t>8/20/2019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871E7-5FDD-435D-A787-3254F0307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1BC25A-E1D3-4081-84F7-2DC9B3274C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20D465-B44E-4B0C-8B0C-ED22A8AC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5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78A1AB7-05B8-40B3-A279-5587F4EB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60B82F-7A55-4124-9C41-DE4316599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 err="1"/>
              <a:t>Exercices</a:t>
            </a:r>
            <a:r>
              <a:rPr lang="pt-BR" dirty="0"/>
              <a:t> – Passé </a:t>
            </a:r>
            <a:r>
              <a:rPr lang="pt-BR" dirty="0" err="1"/>
              <a:t>Composé</a:t>
            </a:r>
            <a:r>
              <a:rPr lang="pt-BR" dirty="0"/>
              <a:t> </a:t>
            </a:r>
            <a:r>
              <a:rPr lang="pt-BR" dirty="0" err="1"/>
              <a:t>avec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verbe</a:t>
            </a:r>
            <a:r>
              <a:rPr lang="pt-BR" dirty="0"/>
              <a:t> “</a:t>
            </a:r>
            <a:r>
              <a:rPr lang="pt-BR" dirty="0" err="1"/>
              <a:t>avoir</a:t>
            </a:r>
            <a:r>
              <a:rPr lang="pt-BR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80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AADDF14-DAD9-4BA8-8418-0482E1F5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7" name="Espaço Reservado para Conteúdo 2">
            <a:extLst>
              <a:ext uri="{FF2B5EF4-FFF2-40B4-BE49-F238E27FC236}">
                <a16:creationId xmlns:a16="http://schemas.microsoft.com/office/drawing/2014/main" id="{6C60B82F-7A55-4124-9C41-DE4316599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 err="1"/>
              <a:t>J’ai</a:t>
            </a:r>
            <a:endParaRPr lang="pt-BR"/>
          </a:p>
          <a:p>
            <a:r>
              <a:rPr lang="pt-BR"/>
              <a:t>Tu as</a:t>
            </a:r>
          </a:p>
          <a:p>
            <a:r>
              <a:rPr lang="pt-BR"/>
              <a:t>Il a</a:t>
            </a:r>
          </a:p>
          <a:p>
            <a:r>
              <a:rPr lang="pt-BR" err="1"/>
              <a:t>Nous</a:t>
            </a:r>
            <a:r>
              <a:rPr lang="pt-BR"/>
              <a:t> </a:t>
            </a:r>
            <a:r>
              <a:rPr lang="pt-BR" err="1"/>
              <a:t>avons</a:t>
            </a:r>
            <a:r>
              <a:rPr lang="pt-BR"/>
              <a:t>                     +    Participe Passé</a:t>
            </a:r>
          </a:p>
          <a:p>
            <a:r>
              <a:rPr lang="pt-BR" err="1"/>
              <a:t>Vous</a:t>
            </a:r>
            <a:r>
              <a:rPr lang="pt-BR"/>
              <a:t> </a:t>
            </a:r>
            <a:r>
              <a:rPr lang="pt-BR" err="1"/>
              <a:t>avez</a:t>
            </a:r>
            <a:endParaRPr lang="pt-BR"/>
          </a:p>
          <a:p>
            <a:r>
              <a:rPr lang="pt-BR" err="1"/>
              <a:t>Ils</a:t>
            </a:r>
            <a:r>
              <a:rPr lang="pt-BR"/>
              <a:t> </a:t>
            </a:r>
            <a:r>
              <a:rPr lang="pt-BR" err="1"/>
              <a:t>onte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50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A35C934-F2C3-4B4C-979C-31E6E3B2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35</a:t>
            </a:r>
          </a:p>
        </p:txBody>
      </p:sp>
      <p:graphicFrame>
        <p:nvGraphicFramePr>
          <p:cNvPr id="6" name="Espaço Reservado para Conteúdo 2">
            <a:extLst>
              <a:ext uri="{FF2B5EF4-FFF2-40B4-BE49-F238E27FC236}">
                <a16:creationId xmlns:a16="http://schemas.microsoft.com/office/drawing/2014/main" id="{FA190D02-1E3B-4C87-B501-B48175AFF9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054130"/>
              </p:ext>
            </p:extLst>
          </p:nvPr>
        </p:nvGraphicFramePr>
        <p:xfrm>
          <a:off x="646111" y="2140085"/>
          <a:ext cx="9404352" cy="405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374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1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39" name="Freeform: Shape 23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7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E416D63-FA4B-4B71-8EC7-A5450DD9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graphicFrame>
        <p:nvGraphicFramePr>
          <p:cNvPr id="42" name="Espaço Reservado para Conteúdo 2">
            <a:extLst>
              <a:ext uri="{FF2B5EF4-FFF2-40B4-BE49-F238E27FC236}">
                <a16:creationId xmlns:a16="http://schemas.microsoft.com/office/drawing/2014/main" id="{AE8931CD-11A5-4938-B030-EAC4C569E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47553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5044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1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pt-BR" sz="3200">
                <a:solidFill>
                  <a:srgbClr val="F2F2F2"/>
                </a:solidFill>
              </a:rPr>
              <a:t>Cours de Français – Niveau Débutant</a:t>
            </a:r>
          </a:p>
        </p:txBody>
      </p:sp>
      <p:sp>
        <p:nvSpPr>
          <p:cNvPr id="39" name="Freeform: Shape 23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7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E416D63-FA4B-4B71-8EC7-A5450DD9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8250" y="6359311"/>
            <a:ext cx="4206240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graphicFrame>
        <p:nvGraphicFramePr>
          <p:cNvPr id="42" name="Espaço Reservado para Conteúdo 2">
            <a:extLst>
              <a:ext uri="{FF2B5EF4-FFF2-40B4-BE49-F238E27FC236}">
                <a16:creationId xmlns:a16="http://schemas.microsoft.com/office/drawing/2014/main" id="{AE8931CD-11A5-4938-B030-EAC4C569E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082125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49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9C7B68B-9B78-4479-A354-822F9854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graphicFrame>
        <p:nvGraphicFramePr>
          <p:cNvPr id="34" name="Espaço Reservado para Conteúdo 2">
            <a:extLst>
              <a:ext uri="{FF2B5EF4-FFF2-40B4-BE49-F238E27FC236}">
                <a16:creationId xmlns:a16="http://schemas.microsoft.com/office/drawing/2014/main" id="{52B61000-B607-4439-B09C-E23A5B39D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73132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9399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57BF47-8D5E-45BC-BAB8-FE30B1EB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9C7B68B-9B78-4479-A354-822F9854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35</a:t>
            </a:r>
          </a:p>
        </p:txBody>
      </p:sp>
      <p:graphicFrame>
        <p:nvGraphicFramePr>
          <p:cNvPr id="34" name="Espaço Reservado para Conteúdo 2">
            <a:extLst>
              <a:ext uri="{FF2B5EF4-FFF2-40B4-BE49-F238E27FC236}">
                <a16:creationId xmlns:a16="http://schemas.microsoft.com/office/drawing/2014/main" id="{52B61000-B607-4439-B09C-E23A5B39D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57266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259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4</cp:revision>
  <dcterms:created xsi:type="dcterms:W3CDTF">2019-08-18T13:49:35Z</dcterms:created>
  <dcterms:modified xsi:type="dcterms:W3CDTF">2019-08-20T04:13:46Z</dcterms:modified>
</cp:coreProperties>
</file>