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2" r:id="rId5"/>
    <p:sldId id="260" r:id="rId6"/>
    <p:sldId id="261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6CF841-9537-449C-B170-F284472AFAEC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56654E-E9E4-48B4-8F0A-193FEEBB56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6017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ED84B-9C32-49F4-A162-E14D9C09DACD}" type="datetime1">
              <a:rPr lang="en-US" smtClean="0"/>
              <a:t>10/31/2019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8209C-B429-4048-B99A-563CDF4BB1E6}" type="datetime1">
              <a:rPr lang="en-US" smtClean="0"/>
              <a:t>10/31/2019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019EC-4648-499F-B68F-A6F51E645A41}" type="datetime1">
              <a:rPr lang="en-US" smtClean="0"/>
              <a:t>10/31/2019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91CCB-F8F6-4ABD-9875-1BB376E36429}" type="datetime1">
              <a:rPr lang="en-US" smtClean="0"/>
              <a:t>10/31/2019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4017E-34B3-4C99-A61A-E89E54238878}" type="datetime1">
              <a:rPr lang="en-US" smtClean="0"/>
              <a:t>10/31/2019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8F4E-64A6-43F1-99C5-3FF6836260F8}" type="datetime1">
              <a:rPr lang="en-US" smtClean="0"/>
              <a:t>10/31/2019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EAE72-D61E-4366-9075-09C0C5D0FAC1}" type="datetime1">
              <a:rPr lang="en-US" smtClean="0"/>
              <a:t>10/31/2019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3F4CC-9FCD-49EA-B07B-BD4488EA72EE}" type="datetime1">
              <a:rPr lang="en-US" smtClean="0"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ED001-D684-401C-A23A-C19635CCB79C}" type="datetime1">
              <a:rPr lang="en-US" smtClean="0"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57E9-5FC5-49D7-ADC3-E8018B1FDC22}" type="datetime1">
              <a:rPr lang="en-US" smtClean="0"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02352-216D-482D-BD1A-6EB4716FFFA5}" type="datetime1">
              <a:rPr lang="en-US" smtClean="0"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96F23-B65A-4EC3-9279-9EB384387679}" type="datetime1">
              <a:rPr lang="en-US" smtClean="0"/>
              <a:t>10/31/2019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8853B-12F5-42DF-A84B-E19FA1C7A8B3}" type="datetime1">
              <a:rPr lang="en-US" smtClean="0"/>
              <a:t>10/31/2019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74245-3928-4F10-B13F-EA45C6F2FABA}" type="datetime1">
              <a:rPr lang="en-US" smtClean="0"/>
              <a:t>10/31/2019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6E918-76E3-4470-BEA6-0BD1462411EF}" type="datetime1">
              <a:rPr lang="en-US" smtClean="0"/>
              <a:t>10/31/2019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D7A67-7A6E-4F47-8128-F78E9006EF1B}" type="datetime1">
              <a:rPr lang="en-US" smtClean="0"/>
              <a:t>10/31/2019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908D-437D-4011-88B0-4B757DDA5169}" type="datetime1">
              <a:rPr lang="en-US" smtClean="0"/>
              <a:t>10/31/2019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54C3487-FA56-4307-A7F6-807213472004}" type="datetime1">
              <a:rPr lang="en-US" smtClean="0"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/>
              <a:t>Aula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B7A8A6-8939-469B-8E87-B60EFDE610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FE56EEC-7996-4CCC-A863-A662E6CEB0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Intermédiaire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6D9E04-6359-4757-AEB4-75A870367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426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B7A8A6-8939-469B-8E87-B60EFDE61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Intermédiaire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FE56EEC-7996-4CCC-A863-A662E6CEB0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err="1"/>
              <a:t>Exercices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4B99597-FFDF-4B96-824F-16EC1F143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68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B7A8A6-8939-469B-8E87-B60EFDE6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pt-BR"/>
              <a:t>Cours de Français – Niveau Intermédiaire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FE56EEC-7996-4CCC-A863-A662E6CEB0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351338"/>
          </a:xfrm>
        </p:spPr>
        <p:txBody>
          <a:bodyPr/>
          <a:lstStyle/>
          <a:p>
            <a:pPr marL="0" indent="0">
              <a:buNone/>
            </a:pPr>
            <a:r>
              <a:rPr lang="pt-BR"/>
              <a:t>Réécris les phrases suivantes en utilisant les pronoms </a:t>
            </a:r>
            <a:r>
              <a:rPr lang="pt-BR" b="1"/>
              <a:t>EN </a:t>
            </a:r>
            <a:r>
              <a:rPr lang="pt-BR"/>
              <a:t>ou </a:t>
            </a:r>
            <a:r>
              <a:rPr lang="pt-BR" b="1"/>
              <a:t>Y</a:t>
            </a:r>
            <a:r>
              <a:rPr lang="pt-BR"/>
              <a:t> pour remplacer les compléments:</a:t>
            </a:r>
          </a:p>
          <a:p>
            <a:pPr marL="0" indent="0">
              <a:buNone/>
            </a:pPr>
            <a:r>
              <a:rPr lang="pt-BR"/>
              <a:t>Ils ne s’habitue pas </a:t>
            </a:r>
            <a:r>
              <a:rPr lang="pt-BR" b="1"/>
              <a:t>aux séries télévisées</a:t>
            </a:r>
            <a:r>
              <a:rPr lang="pt-BR"/>
              <a:t>.</a:t>
            </a:r>
          </a:p>
          <a:p>
            <a:pPr marL="0" indent="0">
              <a:buNone/>
            </a:pPr>
            <a:r>
              <a:rPr lang="pt-BR"/>
              <a:t>J’ai mangé deux</a:t>
            </a:r>
            <a:r>
              <a:rPr lang="pt-BR" b="1"/>
              <a:t> mourceaux de pizza</a:t>
            </a:r>
            <a:r>
              <a:rPr lang="pt-BR"/>
              <a:t>.</a:t>
            </a:r>
          </a:p>
          <a:p>
            <a:pPr marL="0" indent="0">
              <a:buNone/>
            </a:pPr>
            <a:r>
              <a:rPr lang="pt-BR"/>
              <a:t>Jacques est allé </a:t>
            </a:r>
            <a:r>
              <a:rPr lang="pt-BR" b="1"/>
              <a:t>dans ce magasin</a:t>
            </a:r>
            <a:r>
              <a:rPr lang="pt-BR"/>
              <a:t> trois fois.</a:t>
            </a:r>
          </a:p>
          <a:p>
            <a:pPr marL="0" indent="0">
              <a:buNone/>
            </a:pPr>
            <a:r>
              <a:rPr lang="pt-BR"/>
              <a:t>Ils ont acheté très peu </a:t>
            </a:r>
            <a:r>
              <a:rPr lang="pt-BR" b="1"/>
              <a:t>de chocolat</a:t>
            </a:r>
            <a:r>
              <a:rPr lang="pt-BR"/>
              <a:t>.</a:t>
            </a:r>
          </a:p>
          <a:p>
            <a:pPr marL="0" indent="0">
              <a:buNone/>
            </a:pPr>
            <a:r>
              <a:rPr lang="pt-BR"/>
              <a:t>Michel  est content </a:t>
            </a:r>
            <a:r>
              <a:rPr lang="pt-BR" b="1"/>
              <a:t>de son ordinateur</a:t>
            </a:r>
            <a:r>
              <a:rPr lang="pt-BR"/>
              <a:t>.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93C031A-E8F9-45DD-8CDC-BAEA880F8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Aula 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447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B7A8A6-8939-469B-8E87-B60EFDE6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pt-BR"/>
              <a:t>Cours de Français – Niveau Intermédiaire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FE56EEC-7996-4CCC-A863-A662E6CEB0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err="1"/>
              <a:t>Réécris</a:t>
            </a:r>
            <a:r>
              <a:rPr lang="pt-BR" dirty="0"/>
              <a:t> </a:t>
            </a:r>
            <a:r>
              <a:rPr lang="pt-BR" dirty="0" err="1"/>
              <a:t>les</a:t>
            </a:r>
            <a:r>
              <a:rPr lang="pt-BR" dirty="0"/>
              <a:t> </a:t>
            </a:r>
            <a:r>
              <a:rPr lang="pt-BR" dirty="0" err="1"/>
              <a:t>phrases</a:t>
            </a:r>
            <a:r>
              <a:rPr lang="pt-BR" dirty="0"/>
              <a:t> </a:t>
            </a:r>
            <a:r>
              <a:rPr lang="pt-BR" dirty="0" err="1"/>
              <a:t>suivantes</a:t>
            </a:r>
            <a:r>
              <a:rPr lang="pt-BR" dirty="0"/>
              <a:t> </a:t>
            </a:r>
            <a:r>
              <a:rPr lang="pt-BR" dirty="0" err="1"/>
              <a:t>en</a:t>
            </a:r>
            <a:r>
              <a:rPr lang="pt-BR" dirty="0"/>
              <a:t> </a:t>
            </a:r>
            <a:r>
              <a:rPr lang="pt-BR" dirty="0" err="1"/>
              <a:t>utilisant</a:t>
            </a:r>
            <a:r>
              <a:rPr lang="pt-BR" dirty="0"/>
              <a:t> </a:t>
            </a:r>
            <a:r>
              <a:rPr lang="pt-BR" dirty="0" err="1"/>
              <a:t>les</a:t>
            </a:r>
            <a:r>
              <a:rPr lang="pt-BR" dirty="0"/>
              <a:t> </a:t>
            </a:r>
            <a:r>
              <a:rPr lang="pt-BR" dirty="0" err="1"/>
              <a:t>pronoms</a:t>
            </a:r>
            <a:r>
              <a:rPr lang="pt-BR" dirty="0"/>
              <a:t> </a:t>
            </a:r>
            <a:r>
              <a:rPr lang="pt-BR" b="1" dirty="0"/>
              <a:t>EN </a:t>
            </a:r>
            <a:r>
              <a:rPr lang="pt-BR" dirty="0"/>
              <a:t>ou </a:t>
            </a:r>
            <a:r>
              <a:rPr lang="pt-BR" b="1" dirty="0"/>
              <a:t>Y</a:t>
            </a:r>
            <a:r>
              <a:rPr lang="pt-BR" dirty="0"/>
              <a:t> </a:t>
            </a:r>
            <a:r>
              <a:rPr lang="pt-BR" dirty="0" err="1"/>
              <a:t>pour</a:t>
            </a:r>
            <a:r>
              <a:rPr lang="pt-BR" dirty="0"/>
              <a:t> </a:t>
            </a:r>
            <a:r>
              <a:rPr lang="pt-BR" dirty="0" err="1"/>
              <a:t>remplacer</a:t>
            </a:r>
            <a:r>
              <a:rPr lang="pt-BR" dirty="0"/>
              <a:t> </a:t>
            </a:r>
            <a:r>
              <a:rPr lang="pt-BR" dirty="0" err="1"/>
              <a:t>les</a:t>
            </a:r>
            <a:r>
              <a:rPr lang="pt-BR" dirty="0"/>
              <a:t> </a:t>
            </a:r>
            <a:r>
              <a:rPr lang="pt-BR" dirty="0" err="1"/>
              <a:t>compléments</a:t>
            </a:r>
            <a:r>
              <a:rPr lang="pt-BR" dirty="0"/>
              <a:t>:</a:t>
            </a:r>
          </a:p>
          <a:p>
            <a:pPr marL="0" indent="0">
              <a:buNone/>
            </a:pPr>
            <a:r>
              <a:rPr lang="pt-BR" dirty="0" err="1"/>
              <a:t>Ils</a:t>
            </a:r>
            <a:r>
              <a:rPr lang="pt-BR" dirty="0"/>
              <a:t> ne s’ </a:t>
            </a:r>
            <a:r>
              <a:rPr lang="pt-BR" b="1" dirty="0"/>
              <a:t>y</a:t>
            </a:r>
            <a:r>
              <a:rPr lang="pt-BR" dirty="0"/>
              <a:t> habitue </a:t>
            </a:r>
            <a:r>
              <a:rPr lang="pt-BR" dirty="0" err="1"/>
              <a:t>pas</a:t>
            </a:r>
            <a:r>
              <a:rPr lang="pt-BR" dirty="0"/>
              <a:t>.</a:t>
            </a:r>
          </a:p>
          <a:p>
            <a:pPr marL="0" indent="0">
              <a:buNone/>
            </a:pPr>
            <a:r>
              <a:rPr lang="pt-BR" dirty="0" err="1"/>
              <a:t>J’</a:t>
            </a:r>
            <a:r>
              <a:rPr lang="pt-BR" b="1" dirty="0" err="1"/>
              <a:t>en</a:t>
            </a:r>
            <a:r>
              <a:rPr lang="pt-BR" dirty="0"/>
              <a:t> ai </a:t>
            </a:r>
            <a:r>
              <a:rPr lang="pt-BR" dirty="0" err="1"/>
              <a:t>mangé</a:t>
            </a:r>
            <a:r>
              <a:rPr lang="pt-BR" dirty="0"/>
              <a:t> </a:t>
            </a:r>
            <a:r>
              <a:rPr lang="pt-BR" dirty="0" err="1"/>
              <a:t>deux</a:t>
            </a:r>
            <a:r>
              <a:rPr lang="pt-BR" dirty="0"/>
              <a:t>.</a:t>
            </a:r>
          </a:p>
          <a:p>
            <a:pPr marL="0" indent="0">
              <a:buNone/>
            </a:pPr>
            <a:r>
              <a:rPr lang="pt-BR" dirty="0"/>
              <a:t>Jacques  </a:t>
            </a:r>
            <a:r>
              <a:rPr lang="pt-BR" b="1" dirty="0"/>
              <a:t>y </a:t>
            </a:r>
            <a:r>
              <a:rPr lang="pt-BR" dirty="0"/>
              <a:t>est </a:t>
            </a:r>
            <a:r>
              <a:rPr lang="pt-BR" dirty="0" err="1"/>
              <a:t>allé</a:t>
            </a:r>
            <a:r>
              <a:rPr lang="pt-BR" dirty="0"/>
              <a:t>  </a:t>
            </a:r>
            <a:r>
              <a:rPr lang="pt-BR" dirty="0" err="1"/>
              <a:t>trois</a:t>
            </a:r>
            <a:r>
              <a:rPr lang="pt-BR" dirty="0"/>
              <a:t> </a:t>
            </a:r>
            <a:r>
              <a:rPr lang="pt-BR" dirty="0" err="1"/>
              <a:t>fois</a:t>
            </a:r>
            <a:r>
              <a:rPr lang="pt-BR" dirty="0"/>
              <a:t>.</a:t>
            </a:r>
          </a:p>
          <a:p>
            <a:pPr marL="0" indent="0">
              <a:buNone/>
            </a:pPr>
            <a:r>
              <a:rPr lang="pt-BR" dirty="0" err="1"/>
              <a:t>Ils</a:t>
            </a:r>
            <a:r>
              <a:rPr lang="pt-BR" dirty="0"/>
              <a:t> </a:t>
            </a:r>
            <a:r>
              <a:rPr lang="pt-BR" b="1" dirty="0" err="1"/>
              <a:t>en</a:t>
            </a:r>
            <a:r>
              <a:rPr lang="pt-BR" dirty="0"/>
              <a:t> </a:t>
            </a:r>
            <a:r>
              <a:rPr lang="pt-BR" dirty="0" err="1"/>
              <a:t>ont</a:t>
            </a:r>
            <a:r>
              <a:rPr lang="pt-BR" dirty="0"/>
              <a:t> </a:t>
            </a:r>
            <a:r>
              <a:rPr lang="pt-BR" dirty="0" err="1"/>
              <a:t>acheté</a:t>
            </a:r>
            <a:r>
              <a:rPr lang="pt-BR" dirty="0"/>
              <a:t> </a:t>
            </a:r>
            <a:r>
              <a:rPr lang="pt-BR" dirty="0" err="1"/>
              <a:t>très</a:t>
            </a:r>
            <a:r>
              <a:rPr lang="pt-BR" dirty="0"/>
              <a:t> </a:t>
            </a:r>
            <a:r>
              <a:rPr lang="pt-BR" dirty="0" err="1"/>
              <a:t>peu</a:t>
            </a:r>
            <a:r>
              <a:rPr lang="pt-BR" dirty="0"/>
              <a:t> .</a:t>
            </a:r>
          </a:p>
          <a:p>
            <a:pPr marL="0" indent="0">
              <a:buNone/>
            </a:pPr>
            <a:r>
              <a:rPr lang="pt-BR" dirty="0"/>
              <a:t>Michel  </a:t>
            </a:r>
            <a:r>
              <a:rPr lang="pt-BR" b="1" dirty="0" err="1"/>
              <a:t>en</a:t>
            </a:r>
            <a:r>
              <a:rPr lang="pt-BR" dirty="0"/>
              <a:t> est </a:t>
            </a:r>
            <a:r>
              <a:rPr lang="pt-BR" dirty="0" err="1"/>
              <a:t>content</a:t>
            </a:r>
            <a:r>
              <a:rPr lang="pt-BR" dirty="0"/>
              <a:t> .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642EF63-51E6-4373-8B89-DEB7F8FA9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Aula 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563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B7A8A6-8939-469B-8E87-B60EFDE61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Intermédiaire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FE56EEC-7996-4CCC-A863-A662E6CEB0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err="1"/>
              <a:t>Completez</a:t>
            </a:r>
            <a:r>
              <a:rPr lang="pt-BR" dirty="0"/>
              <a:t> </a:t>
            </a:r>
            <a:r>
              <a:rPr lang="pt-BR" dirty="0" err="1"/>
              <a:t>la</a:t>
            </a:r>
            <a:r>
              <a:rPr lang="pt-BR" dirty="0"/>
              <a:t> </a:t>
            </a:r>
            <a:r>
              <a:rPr lang="pt-BR" dirty="0" err="1"/>
              <a:t>conversation</a:t>
            </a:r>
            <a:r>
              <a:rPr lang="pt-BR" dirty="0"/>
              <a:t> </a:t>
            </a:r>
            <a:r>
              <a:rPr lang="pt-BR" dirty="0" err="1"/>
              <a:t>suivante</a:t>
            </a:r>
            <a:r>
              <a:rPr lang="pt-BR" dirty="0"/>
              <a:t> </a:t>
            </a:r>
            <a:r>
              <a:rPr lang="pt-BR" dirty="0" err="1"/>
              <a:t>avec</a:t>
            </a:r>
            <a:r>
              <a:rPr lang="pt-BR" dirty="0"/>
              <a:t> </a:t>
            </a:r>
            <a:r>
              <a:rPr lang="pt-BR" dirty="0" err="1"/>
              <a:t>les</a:t>
            </a:r>
            <a:r>
              <a:rPr lang="pt-BR" dirty="0"/>
              <a:t> </a:t>
            </a:r>
            <a:r>
              <a:rPr lang="pt-BR" dirty="0" err="1"/>
              <a:t>pronoms</a:t>
            </a:r>
            <a:r>
              <a:rPr lang="pt-BR" dirty="0"/>
              <a:t> </a:t>
            </a:r>
            <a:r>
              <a:rPr lang="pt-BR" dirty="0" err="1"/>
              <a:t>qui</a:t>
            </a:r>
            <a:r>
              <a:rPr lang="pt-BR" dirty="0"/>
              <a:t> </a:t>
            </a:r>
            <a:r>
              <a:rPr lang="pt-BR" dirty="0" err="1"/>
              <a:t>conviennent</a:t>
            </a:r>
            <a:r>
              <a:rPr lang="pt-BR" dirty="0"/>
              <a:t>: </a:t>
            </a:r>
            <a:r>
              <a:rPr lang="pt-BR" b="1" dirty="0"/>
              <a:t> LE, LA, LES, LUI, LEUR, ME, TE, NOUS, VOUS, Y, EN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pt-BR" dirty="0" err="1"/>
              <a:t>Vous</a:t>
            </a:r>
            <a:r>
              <a:rPr lang="pt-BR" dirty="0"/>
              <a:t> </a:t>
            </a:r>
            <a:r>
              <a:rPr lang="pt-BR" dirty="0" err="1"/>
              <a:t>êtes</a:t>
            </a:r>
            <a:r>
              <a:rPr lang="pt-BR" dirty="0"/>
              <a:t> </a:t>
            </a:r>
            <a:r>
              <a:rPr lang="pt-BR" dirty="0" err="1"/>
              <a:t>allé</a:t>
            </a:r>
            <a:r>
              <a:rPr lang="pt-BR" dirty="0"/>
              <a:t> </a:t>
            </a:r>
            <a:r>
              <a:rPr lang="pt-BR" dirty="0" err="1"/>
              <a:t>en</a:t>
            </a:r>
            <a:r>
              <a:rPr lang="pt-BR" dirty="0"/>
              <a:t> </a:t>
            </a:r>
            <a:r>
              <a:rPr lang="pt-BR" dirty="0" err="1"/>
              <a:t>Corse</a:t>
            </a:r>
            <a:r>
              <a:rPr lang="pt-BR" dirty="0"/>
              <a:t> </a:t>
            </a:r>
            <a:r>
              <a:rPr lang="pt-BR" dirty="0" err="1"/>
              <a:t>cet</a:t>
            </a:r>
            <a:r>
              <a:rPr lang="pt-BR" dirty="0"/>
              <a:t> </a:t>
            </a:r>
            <a:r>
              <a:rPr lang="pt-BR" dirty="0" err="1"/>
              <a:t>été</a:t>
            </a:r>
            <a:r>
              <a:rPr lang="pt-BR" dirty="0"/>
              <a:t>?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pt-BR" dirty="0" err="1"/>
              <a:t>Oui</a:t>
            </a:r>
            <a:r>
              <a:rPr lang="pt-BR" dirty="0"/>
              <a:t>, </a:t>
            </a:r>
            <a:r>
              <a:rPr lang="pt-BR" dirty="0" err="1"/>
              <a:t>nous</a:t>
            </a:r>
            <a:r>
              <a:rPr lang="pt-BR" dirty="0"/>
              <a:t> _____ </a:t>
            </a:r>
            <a:r>
              <a:rPr lang="pt-BR" dirty="0" err="1"/>
              <a:t>sommes</a:t>
            </a:r>
            <a:r>
              <a:rPr lang="pt-BR" dirty="0"/>
              <a:t> </a:t>
            </a:r>
            <a:r>
              <a:rPr lang="pt-BR" dirty="0" err="1"/>
              <a:t>allés</a:t>
            </a:r>
            <a:r>
              <a:rPr lang="pt-BR" dirty="0"/>
              <a:t>.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pt-BR" dirty="0"/>
              <a:t>Et </a:t>
            </a:r>
            <a:r>
              <a:rPr lang="pt-BR" dirty="0" err="1"/>
              <a:t>ça</a:t>
            </a:r>
            <a:r>
              <a:rPr lang="pt-BR" dirty="0"/>
              <a:t> _____a </a:t>
            </a:r>
            <a:r>
              <a:rPr lang="pt-BR" dirty="0" err="1"/>
              <a:t>plu</a:t>
            </a:r>
            <a:r>
              <a:rPr lang="pt-BR" dirty="0"/>
              <a:t>?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pt-BR" dirty="0" err="1"/>
              <a:t>Oui</a:t>
            </a:r>
            <a:r>
              <a:rPr lang="pt-BR" dirty="0"/>
              <a:t>, </a:t>
            </a:r>
            <a:r>
              <a:rPr lang="pt-BR" dirty="0" err="1"/>
              <a:t>beaucoup</a:t>
            </a:r>
            <a:r>
              <a:rPr lang="pt-BR" dirty="0"/>
              <a:t>.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pt-BR" dirty="0" err="1"/>
              <a:t>Vous</a:t>
            </a:r>
            <a:r>
              <a:rPr lang="pt-BR" dirty="0"/>
              <a:t> </a:t>
            </a:r>
            <a:r>
              <a:rPr lang="pt-BR" dirty="0" err="1"/>
              <a:t>avez</a:t>
            </a:r>
            <a:r>
              <a:rPr lang="pt-BR" dirty="0"/>
              <a:t> </a:t>
            </a:r>
            <a:r>
              <a:rPr lang="pt-BR" dirty="0" err="1"/>
              <a:t>pris</a:t>
            </a:r>
            <a:r>
              <a:rPr lang="pt-BR" dirty="0"/>
              <a:t> </a:t>
            </a:r>
            <a:r>
              <a:rPr lang="pt-BR" dirty="0" err="1"/>
              <a:t>des</a:t>
            </a:r>
            <a:r>
              <a:rPr lang="pt-BR" dirty="0"/>
              <a:t> </a:t>
            </a:r>
            <a:r>
              <a:rPr lang="pt-BR" dirty="0" err="1"/>
              <a:t>photos</a:t>
            </a:r>
            <a:r>
              <a:rPr lang="pt-BR" dirty="0"/>
              <a:t>?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pt-BR" dirty="0"/>
          </a:p>
          <a:p>
            <a:pPr>
              <a:lnSpc>
                <a:spcPct val="100000"/>
              </a:lnSpc>
              <a:buFontTx/>
              <a:buChar char="-"/>
            </a:pPr>
            <a:endParaRPr lang="pt-BR" dirty="0"/>
          </a:p>
          <a:p>
            <a:pPr>
              <a:buFontTx/>
              <a:buChar char="-"/>
            </a:pP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597B1B3-0837-4FF3-A4C6-6E27497A0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437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B7A8A6-8939-469B-8E87-B60EFDE61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Intermédiaire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FE56EEC-7996-4CCC-A863-A662E6CEB0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t-BR" dirty="0"/>
              <a:t>Oh! </a:t>
            </a:r>
            <a:r>
              <a:rPr lang="pt-BR" dirty="0" err="1"/>
              <a:t>Oui</a:t>
            </a:r>
            <a:r>
              <a:rPr lang="pt-BR" dirty="0"/>
              <a:t>! 500 </a:t>
            </a:r>
            <a:r>
              <a:rPr lang="pt-BR" dirty="0" err="1"/>
              <a:t>en</a:t>
            </a:r>
            <a:r>
              <a:rPr lang="pt-BR" dirty="0"/>
              <a:t> tout! </a:t>
            </a:r>
            <a:r>
              <a:rPr lang="pt-BR" dirty="0" err="1"/>
              <a:t>Nous</a:t>
            </a:r>
            <a:r>
              <a:rPr lang="pt-BR" dirty="0"/>
              <a:t> _______ </a:t>
            </a:r>
            <a:r>
              <a:rPr lang="pt-BR" dirty="0" err="1"/>
              <a:t>avons</a:t>
            </a:r>
            <a:r>
              <a:rPr lang="pt-BR" dirty="0"/>
              <a:t> fait </a:t>
            </a:r>
            <a:r>
              <a:rPr lang="pt-BR" dirty="0" err="1"/>
              <a:t>déveloper</a:t>
            </a:r>
            <a:r>
              <a:rPr lang="pt-BR" dirty="0"/>
              <a:t>. </a:t>
            </a:r>
            <a:r>
              <a:rPr lang="pt-BR" dirty="0" err="1"/>
              <a:t>Je</a:t>
            </a:r>
            <a:r>
              <a:rPr lang="pt-BR" dirty="0"/>
              <a:t> _____ </a:t>
            </a:r>
            <a:r>
              <a:rPr lang="pt-BR" dirty="0" err="1"/>
              <a:t>apporterai</a:t>
            </a:r>
            <a:r>
              <a:rPr lang="pt-BR" dirty="0"/>
              <a:t> </a:t>
            </a:r>
            <a:r>
              <a:rPr lang="pt-BR" dirty="0" err="1"/>
              <a:t>demain</a:t>
            </a:r>
            <a:r>
              <a:rPr lang="pt-BR" dirty="0"/>
              <a:t>.</a:t>
            </a:r>
          </a:p>
          <a:p>
            <a:pPr>
              <a:buFontTx/>
              <a:buChar char="-"/>
            </a:pPr>
            <a:r>
              <a:rPr lang="pt-BR" dirty="0"/>
              <a:t>Et </a:t>
            </a:r>
            <a:r>
              <a:rPr lang="pt-BR" dirty="0" err="1"/>
              <a:t>vous</a:t>
            </a:r>
            <a:r>
              <a:rPr lang="pt-BR" dirty="0"/>
              <a:t> </a:t>
            </a:r>
            <a:r>
              <a:rPr lang="pt-BR" dirty="0" err="1"/>
              <a:t>avez</a:t>
            </a:r>
            <a:r>
              <a:rPr lang="pt-BR" dirty="0"/>
              <a:t> </a:t>
            </a:r>
            <a:r>
              <a:rPr lang="pt-BR" dirty="0" err="1"/>
              <a:t>appris</a:t>
            </a:r>
            <a:r>
              <a:rPr lang="pt-BR" dirty="0"/>
              <a:t> </a:t>
            </a:r>
            <a:r>
              <a:rPr lang="pt-BR" dirty="0" err="1"/>
              <a:t>le</a:t>
            </a:r>
            <a:r>
              <a:rPr lang="pt-BR" dirty="0"/>
              <a:t> </a:t>
            </a:r>
            <a:r>
              <a:rPr lang="pt-BR" dirty="0" err="1"/>
              <a:t>Corse</a:t>
            </a:r>
            <a:r>
              <a:rPr lang="pt-BR" dirty="0"/>
              <a:t>?</a:t>
            </a:r>
          </a:p>
          <a:p>
            <a:pPr>
              <a:buFontTx/>
              <a:buChar char="-"/>
            </a:pPr>
            <a:r>
              <a:rPr lang="pt-BR" dirty="0"/>
              <a:t>Oh </a:t>
            </a:r>
            <a:r>
              <a:rPr lang="pt-BR" dirty="0" err="1"/>
              <a:t>la</a:t>
            </a:r>
            <a:r>
              <a:rPr lang="pt-BR" dirty="0"/>
              <a:t>, </a:t>
            </a:r>
            <a:r>
              <a:rPr lang="pt-BR" dirty="0" err="1"/>
              <a:t>la</a:t>
            </a:r>
            <a:r>
              <a:rPr lang="pt-BR" dirty="0"/>
              <a:t>! </a:t>
            </a:r>
            <a:r>
              <a:rPr lang="pt-BR" dirty="0" err="1"/>
              <a:t>Quelle</a:t>
            </a:r>
            <a:r>
              <a:rPr lang="pt-BR" dirty="0"/>
              <a:t> langue! Moi </a:t>
            </a:r>
            <a:r>
              <a:rPr lang="pt-BR" dirty="0" err="1"/>
              <a:t>au</a:t>
            </a:r>
            <a:r>
              <a:rPr lang="pt-BR" dirty="0"/>
              <a:t> </a:t>
            </a:r>
            <a:r>
              <a:rPr lang="pt-BR" dirty="0" err="1"/>
              <a:t>début</a:t>
            </a:r>
            <a:r>
              <a:rPr lang="pt-BR" dirty="0"/>
              <a:t>, </a:t>
            </a:r>
            <a:r>
              <a:rPr lang="pt-BR" dirty="0" err="1"/>
              <a:t>j’avais</a:t>
            </a:r>
            <a:r>
              <a:rPr lang="pt-BR" dirty="0"/>
              <a:t> </a:t>
            </a:r>
            <a:r>
              <a:rPr lang="pt-BR" dirty="0" err="1"/>
              <a:t>du</a:t>
            </a:r>
            <a:r>
              <a:rPr lang="pt-BR" dirty="0"/>
              <a:t> mal à ______ </a:t>
            </a:r>
            <a:r>
              <a:rPr lang="pt-BR" dirty="0" err="1"/>
              <a:t>comprendre</a:t>
            </a:r>
            <a:r>
              <a:rPr lang="pt-BR" dirty="0"/>
              <a:t>. J’_____ ai </a:t>
            </a:r>
            <a:r>
              <a:rPr lang="pt-BR" dirty="0" err="1"/>
              <a:t>appris</a:t>
            </a:r>
            <a:r>
              <a:rPr lang="pt-BR" dirty="0"/>
              <a:t> </a:t>
            </a:r>
            <a:r>
              <a:rPr lang="pt-BR" dirty="0" err="1"/>
              <a:t>quelques</a:t>
            </a:r>
            <a:r>
              <a:rPr lang="pt-BR" dirty="0"/>
              <a:t> </a:t>
            </a:r>
            <a:r>
              <a:rPr lang="pt-BR" dirty="0" err="1"/>
              <a:t>mots</a:t>
            </a:r>
            <a:r>
              <a:rPr lang="pt-BR" dirty="0"/>
              <a:t> juste </a:t>
            </a:r>
            <a:r>
              <a:rPr lang="pt-BR" dirty="0" err="1"/>
              <a:t>pour</a:t>
            </a:r>
            <a:r>
              <a:rPr lang="pt-BR" dirty="0"/>
              <a:t> m’</a:t>
            </a:r>
            <a:r>
              <a:rPr lang="pt-BR" dirty="0" err="1"/>
              <a:t>amuser</a:t>
            </a:r>
            <a:r>
              <a:rPr lang="pt-BR" dirty="0"/>
              <a:t>, mais </a:t>
            </a:r>
            <a:r>
              <a:rPr lang="pt-BR" dirty="0" err="1"/>
              <a:t>je</a:t>
            </a:r>
            <a:r>
              <a:rPr lang="pt-BR" dirty="0"/>
              <a:t> n’ai jamais </a:t>
            </a:r>
            <a:r>
              <a:rPr lang="pt-BR" dirty="0" err="1"/>
              <a:t>osé</a:t>
            </a:r>
            <a:r>
              <a:rPr lang="pt-BR" dirty="0"/>
              <a:t>_______ </a:t>
            </a:r>
            <a:r>
              <a:rPr lang="pt-BR" dirty="0" err="1"/>
              <a:t>utiliser</a:t>
            </a:r>
            <a:r>
              <a:rPr lang="pt-BR" dirty="0"/>
              <a:t>. </a:t>
            </a:r>
            <a:r>
              <a:rPr lang="pt-BR" dirty="0" err="1"/>
              <a:t>Angèle</a:t>
            </a:r>
            <a:r>
              <a:rPr lang="pt-BR" dirty="0"/>
              <a:t> ______ </a:t>
            </a:r>
            <a:r>
              <a:rPr lang="pt-BR" dirty="0" err="1"/>
              <a:t>parlait</a:t>
            </a:r>
            <a:r>
              <a:rPr lang="pt-BR" dirty="0"/>
              <a:t> </a:t>
            </a:r>
            <a:r>
              <a:rPr lang="pt-BR" dirty="0" err="1"/>
              <a:t>un</a:t>
            </a:r>
            <a:r>
              <a:rPr lang="pt-BR" dirty="0"/>
              <a:t> </a:t>
            </a:r>
            <a:r>
              <a:rPr lang="pt-BR" dirty="0" err="1"/>
              <a:t>peu</a:t>
            </a:r>
            <a:r>
              <a:rPr lang="pt-BR" dirty="0"/>
              <a:t>. </a:t>
            </a:r>
            <a:r>
              <a:rPr lang="pt-BR" dirty="0" err="1"/>
              <a:t>Elle</a:t>
            </a:r>
            <a:r>
              <a:rPr lang="pt-BR" dirty="0"/>
              <a:t>  a </a:t>
            </a:r>
            <a:r>
              <a:rPr lang="pt-BR" dirty="0" err="1"/>
              <a:t>des</a:t>
            </a:r>
            <a:r>
              <a:rPr lang="pt-BR" dirty="0"/>
              <a:t> amis </a:t>
            </a:r>
            <a:r>
              <a:rPr lang="pt-BR" dirty="0" err="1"/>
              <a:t>corses</a:t>
            </a:r>
            <a:r>
              <a:rPr lang="pt-BR" dirty="0"/>
              <a:t> et </a:t>
            </a:r>
            <a:r>
              <a:rPr lang="pt-BR" dirty="0" err="1"/>
              <a:t>elle</a:t>
            </a:r>
            <a:r>
              <a:rPr lang="pt-BR" dirty="0"/>
              <a:t> _____  </a:t>
            </a:r>
            <a:r>
              <a:rPr lang="pt-BR" dirty="0" err="1"/>
              <a:t>parlait</a:t>
            </a:r>
            <a:r>
              <a:rPr lang="pt-BR" dirty="0"/>
              <a:t> </a:t>
            </a:r>
            <a:r>
              <a:rPr lang="pt-BR" dirty="0" err="1"/>
              <a:t>corse</a:t>
            </a:r>
            <a:r>
              <a:rPr lang="pt-BR" dirty="0"/>
              <a:t>.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13C1EBC-AE96-4763-8630-A551ED01B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733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B7A8A6-8939-469B-8E87-B60EFDE61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Intermédiaire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FE56EEC-7996-4CCC-A863-A662E6CEB0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pt-BR" dirty="0" err="1"/>
              <a:t>Vous</a:t>
            </a:r>
            <a:r>
              <a:rPr lang="pt-BR" dirty="0"/>
              <a:t> </a:t>
            </a:r>
            <a:r>
              <a:rPr lang="pt-BR" dirty="0" err="1"/>
              <a:t>êtes</a:t>
            </a:r>
            <a:r>
              <a:rPr lang="pt-BR" dirty="0"/>
              <a:t> </a:t>
            </a:r>
            <a:r>
              <a:rPr lang="pt-BR" dirty="0" err="1"/>
              <a:t>allé</a:t>
            </a:r>
            <a:r>
              <a:rPr lang="pt-BR" dirty="0"/>
              <a:t> </a:t>
            </a:r>
            <a:r>
              <a:rPr lang="pt-BR" dirty="0" err="1"/>
              <a:t>en</a:t>
            </a:r>
            <a:r>
              <a:rPr lang="pt-BR" dirty="0"/>
              <a:t> </a:t>
            </a:r>
            <a:r>
              <a:rPr lang="pt-BR" dirty="0" err="1"/>
              <a:t>Corse</a:t>
            </a:r>
            <a:r>
              <a:rPr lang="pt-BR" dirty="0"/>
              <a:t> </a:t>
            </a:r>
            <a:r>
              <a:rPr lang="pt-BR" dirty="0" err="1"/>
              <a:t>cet</a:t>
            </a:r>
            <a:r>
              <a:rPr lang="pt-BR" dirty="0"/>
              <a:t> </a:t>
            </a:r>
            <a:r>
              <a:rPr lang="pt-BR" dirty="0" err="1"/>
              <a:t>été</a:t>
            </a:r>
            <a:r>
              <a:rPr lang="pt-BR" dirty="0"/>
              <a:t>?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pt-BR" dirty="0" err="1"/>
              <a:t>Oui</a:t>
            </a:r>
            <a:r>
              <a:rPr lang="pt-BR" dirty="0"/>
              <a:t>, </a:t>
            </a:r>
            <a:r>
              <a:rPr lang="pt-BR" dirty="0" err="1"/>
              <a:t>nous</a:t>
            </a:r>
            <a:r>
              <a:rPr lang="pt-BR" dirty="0"/>
              <a:t>  </a:t>
            </a:r>
            <a:r>
              <a:rPr lang="pt-BR" b="1" dirty="0"/>
              <a:t>y</a:t>
            </a:r>
            <a:r>
              <a:rPr lang="pt-BR" dirty="0"/>
              <a:t> </a:t>
            </a:r>
            <a:r>
              <a:rPr lang="pt-BR" dirty="0" err="1"/>
              <a:t>sommes</a:t>
            </a:r>
            <a:r>
              <a:rPr lang="pt-BR" dirty="0"/>
              <a:t> </a:t>
            </a:r>
            <a:r>
              <a:rPr lang="pt-BR" dirty="0" err="1"/>
              <a:t>allés</a:t>
            </a:r>
            <a:r>
              <a:rPr lang="pt-BR" dirty="0"/>
              <a:t>.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pt-BR" dirty="0"/>
              <a:t>Et </a:t>
            </a:r>
            <a:r>
              <a:rPr lang="pt-BR" dirty="0" err="1"/>
              <a:t>ça</a:t>
            </a:r>
            <a:r>
              <a:rPr lang="pt-BR" dirty="0"/>
              <a:t>  </a:t>
            </a:r>
            <a:r>
              <a:rPr lang="pt-BR" b="1" dirty="0"/>
              <a:t>t’</a:t>
            </a:r>
            <a:r>
              <a:rPr lang="pt-BR" dirty="0"/>
              <a:t>a </a:t>
            </a:r>
            <a:r>
              <a:rPr lang="pt-BR" dirty="0" err="1"/>
              <a:t>plu</a:t>
            </a:r>
            <a:r>
              <a:rPr lang="pt-BR" dirty="0"/>
              <a:t>?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pt-BR" dirty="0" err="1"/>
              <a:t>Oui</a:t>
            </a:r>
            <a:r>
              <a:rPr lang="pt-BR" dirty="0"/>
              <a:t>, </a:t>
            </a:r>
            <a:r>
              <a:rPr lang="pt-BR" dirty="0" err="1"/>
              <a:t>beaucoup</a:t>
            </a:r>
            <a:r>
              <a:rPr lang="pt-BR" dirty="0"/>
              <a:t>.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pt-BR" dirty="0" err="1"/>
              <a:t>Vous</a:t>
            </a:r>
            <a:r>
              <a:rPr lang="pt-BR" dirty="0"/>
              <a:t> </a:t>
            </a:r>
            <a:r>
              <a:rPr lang="pt-BR" dirty="0" err="1"/>
              <a:t>avez</a:t>
            </a:r>
            <a:r>
              <a:rPr lang="pt-BR" dirty="0"/>
              <a:t> </a:t>
            </a:r>
            <a:r>
              <a:rPr lang="pt-BR" dirty="0" err="1"/>
              <a:t>pris</a:t>
            </a:r>
            <a:r>
              <a:rPr lang="pt-BR" dirty="0"/>
              <a:t> </a:t>
            </a:r>
            <a:r>
              <a:rPr lang="pt-BR" dirty="0" err="1"/>
              <a:t>des</a:t>
            </a:r>
            <a:r>
              <a:rPr lang="pt-BR" dirty="0"/>
              <a:t> </a:t>
            </a:r>
            <a:r>
              <a:rPr lang="pt-BR" dirty="0" err="1"/>
              <a:t>photos</a:t>
            </a:r>
            <a:r>
              <a:rPr lang="pt-BR" dirty="0"/>
              <a:t>?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pt-BR" dirty="0"/>
          </a:p>
          <a:p>
            <a:pPr>
              <a:lnSpc>
                <a:spcPct val="100000"/>
              </a:lnSpc>
              <a:buFontTx/>
              <a:buChar char="-"/>
            </a:pPr>
            <a:endParaRPr lang="pt-BR" dirty="0"/>
          </a:p>
          <a:p>
            <a:pPr>
              <a:buFontTx/>
              <a:buChar char="-"/>
            </a:pP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597B1B3-0837-4FF3-A4C6-6E27497A0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495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B7A8A6-8939-469B-8E87-B60EFDE61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Intermédiaire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FE56EEC-7996-4CCC-A863-A662E6CEB0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t-BR" dirty="0"/>
              <a:t>Oh! </a:t>
            </a:r>
            <a:r>
              <a:rPr lang="pt-BR" dirty="0" err="1"/>
              <a:t>Oui</a:t>
            </a:r>
            <a:r>
              <a:rPr lang="pt-BR" dirty="0"/>
              <a:t>! 500 </a:t>
            </a:r>
            <a:r>
              <a:rPr lang="pt-BR" dirty="0" err="1"/>
              <a:t>en</a:t>
            </a:r>
            <a:r>
              <a:rPr lang="pt-BR" dirty="0"/>
              <a:t> tout! </a:t>
            </a:r>
            <a:r>
              <a:rPr lang="pt-BR" dirty="0" err="1"/>
              <a:t>Nous</a:t>
            </a:r>
            <a:r>
              <a:rPr lang="pt-BR" dirty="0"/>
              <a:t> </a:t>
            </a:r>
            <a:r>
              <a:rPr lang="pt-BR" b="1" dirty="0" err="1"/>
              <a:t>en</a:t>
            </a:r>
            <a:r>
              <a:rPr lang="pt-BR" dirty="0"/>
              <a:t> </a:t>
            </a:r>
            <a:r>
              <a:rPr lang="pt-BR" dirty="0" err="1"/>
              <a:t>avons</a:t>
            </a:r>
            <a:r>
              <a:rPr lang="pt-BR" dirty="0"/>
              <a:t> fait </a:t>
            </a:r>
            <a:r>
              <a:rPr lang="pt-BR" dirty="0" err="1"/>
              <a:t>déveloper</a:t>
            </a:r>
            <a:r>
              <a:rPr lang="pt-BR" dirty="0"/>
              <a:t>. </a:t>
            </a:r>
            <a:r>
              <a:rPr lang="pt-BR" dirty="0" err="1"/>
              <a:t>Je</a:t>
            </a:r>
            <a:r>
              <a:rPr lang="pt-BR" dirty="0"/>
              <a:t> </a:t>
            </a:r>
            <a:r>
              <a:rPr lang="pt-BR" b="1" dirty="0" err="1"/>
              <a:t>les</a:t>
            </a:r>
            <a:r>
              <a:rPr lang="pt-BR" b="1" dirty="0"/>
              <a:t> </a:t>
            </a:r>
            <a:r>
              <a:rPr lang="pt-BR" dirty="0" err="1"/>
              <a:t>apporterai</a:t>
            </a:r>
            <a:r>
              <a:rPr lang="pt-BR" dirty="0"/>
              <a:t> </a:t>
            </a:r>
            <a:r>
              <a:rPr lang="pt-BR" dirty="0" err="1"/>
              <a:t>demain</a:t>
            </a:r>
            <a:r>
              <a:rPr lang="pt-BR" dirty="0"/>
              <a:t>.</a:t>
            </a:r>
          </a:p>
          <a:p>
            <a:pPr>
              <a:buFontTx/>
              <a:buChar char="-"/>
            </a:pPr>
            <a:r>
              <a:rPr lang="pt-BR" dirty="0"/>
              <a:t>Et </a:t>
            </a:r>
            <a:r>
              <a:rPr lang="pt-BR" dirty="0" err="1"/>
              <a:t>vous</a:t>
            </a:r>
            <a:r>
              <a:rPr lang="pt-BR" dirty="0"/>
              <a:t> </a:t>
            </a:r>
            <a:r>
              <a:rPr lang="pt-BR" dirty="0" err="1"/>
              <a:t>avez</a:t>
            </a:r>
            <a:r>
              <a:rPr lang="pt-BR" dirty="0"/>
              <a:t> </a:t>
            </a:r>
            <a:r>
              <a:rPr lang="pt-BR" dirty="0" err="1"/>
              <a:t>appris</a:t>
            </a:r>
            <a:r>
              <a:rPr lang="pt-BR" dirty="0"/>
              <a:t> </a:t>
            </a:r>
            <a:r>
              <a:rPr lang="pt-BR" dirty="0" err="1"/>
              <a:t>le</a:t>
            </a:r>
            <a:r>
              <a:rPr lang="pt-BR" dirty="0"/>
              <a:t> </a:t>
            </a:r>
            <a:r>
              <a:rPr lang="pt-BR" dirty="0" err="1"/>
              <a:t>Corse</a:t>
            </a:r>
            <a:r>
              <a:rPr lang="pt-BR" dirty="0"/>
              <a:t>?</a:t>
            </a:r>
          </a:p>
          <a:p>
            <a:pPr>
              <a:buFontTx/>
              <a:buChar char="-"/>
            </a:pPr>
            <a:r>
              <a:rPr lang="pt-BR" dirty="0"/>
              <a:t>Oh </a:t>
            </a:r>
            <a:r>
              <a:rPr lang="pt-BR" dirty="0" err="1"/>
              <a:t>la</a:t>
            </a:r>
            <a:r>
              <a:rPr lang="pt-BR" dirty="0"/>
              <a:t>, </a:t>
            </a:r>
            <a:r>
              <a:rPr lang="pt-BR" dirty="0" err="1"/>
              <a:t>la</a:t>
            </a:r>
            <a:r>
              <a:rPr lang="pt-BR" dirty="0"/>
              <a:t>! </a:t>
            </a:r>
            <a:r>
              <a:rPr lang="pt-BR" dirty="0" err="1"/>
              <a:t>Quelle</a:t>
            </a:r>
            <a:r>
              <a:rPr lang="pt-BR" dirty="0"/>
              <a:t> langue! Moi </a:t>
            </a:r>
            <a:r>
              <a:rPr lang="pt-BR" dirty="0" err="1"/>
              <a:t>au</a:t>
            </a:r>
            <a:r>
              <a:rPr lang="pt-BR" dirty="0"/>
              <a:t> </a:t>
            </a:r>
            <a:r>
              <a:rPr lang="pt-BR" dirty="0" err="1"/>
              <a:t>début</a:t>
            </a:r>
            <a:r>
              <a:rPr lang="pt-BR" dirty="0"/>
              <a:t>, </a:t>
            </a:r>
            <a:r>
              <a:rPr lang="pt-BR" dirty="0" err="1"/>
              <a:t>j’avais</a:t>
            </a:r>
            <a:r>
              <a:rPr lang="pt-BR" dirty="0"/>
              <a:t> </a:t>
            </a:r>
            <a:r>
              <a:rPr lang="pt-BR" dirty="0" err="1"/>
              <a:t>du</a:t>
            </a:r>
            <a:r>
              <a:rPr lang="pt-BR" dirty="0"/>
              <a:t> mal à </a:t>
            </a:r>
            <a:r>
              <a:rPr lang="pt-BR" b="1" dirty="0" err="1"/>
              <a:t>en</a:t>
            </a:r>
            <a:r>
              <a:rPr lang="pt-BR" dirty="0"/>
              <a:t> </a:t>
            </a:r>
            <a:r>
              <a:rPr lang="pt-BR" dirty="0" err="1"/>
              <a:t>comprendre</a:t>
            </a:r>
            <a:r>
              <a:rPr lang="pt-BR" dirty="0"/>
              <a:t>. J’ </a:t>
            </a:r>
            <a:r>
              <a:rPr lang="pt-BR" b="1" dirty="0" err="1"/>
              <a:t>en</a:t>
            </a:r>
            <a:r>
              <a:rPr lang="pt-BR" dirty="0"/>
              <a:t> ai </a:t>
            </a:r>
            <a:r>
              <a:rPr lang="pt-BR" dirty="0" err="1"/>
              <a:t>appris</a:t>
            </a:r>
            <a:r>
              <a:rPr lang="pt-BR" dirty="0"/>
              <a:t> </a:t>
            </a:r>
            <a:r>
              <a:rPr lang="pt-BR" dirty="0" err="1"/>
              <a:t>quelques</a:t>
            </a:r>
            <a:r>
              <a:rPr lang="pt-BR" dirty="0"/>
              <a:t> </a:t>
            </a:r>
            <a:r>
              <a:rPr lang="pt-BR" dirty="0" err="1"/>
              <a:t>mots</a:t>
            </a:r>
            <a:r>
              <a:rPr lang="pt-BR" dirty="0"/>
              <a:t> juste </a:t>
            </a:r>
            <a:r>
              <a:rPr lang="pt-BR" dirty="0" err="1"/>
              <a:t>pour</a:t>
            </a:r>
            <a:r>
              <a:rPr lang="pt-BR" dirty="0"/>
              <a:t> m’</a:t>
            </a:r>
            <a:r>
              <a:rPr lang="pt-BR" dirty="0" err="1"/>
              <a:t>amuser</a:t>
            </a:r>
            <a:r>
              <a:rPr lang="pt-BR" dirty="0"/>
              <a:t>, mais </a:t>
            </a:r>
            <a:r>
              <a:rPr lang="pt-BR" dirty="0" err="1"/>
              <a:t>je</a:t>
            </a:r>
            <a:r>
              <a:rPr lang="pt-BR" dirty="0"/>
              <a:t> n’ai jamais </a:t>
            </a:r>
            <a:r>
              <a:rPr lang="pt-BR" dirty="0" err="1"/>
              <a:t>osé</a:t>
            </a:r>
            <a:r>
              <a:rPr lang="pt-BR" dirty="0"/>
              <a:t> </a:t>
            </a:r>
            <a:r>
              <a:rPr lang="pt-BR" b="1" dirty="0"/>
              <a:t>l’</a:t>
            </a:r>
            <a:r>
              <a:rPr lang="pt-BR" dirty="0"/>
              <a:t> </a:t>
            </a:r>
            <a:r>
              <a:rPr lang="pt-BR" dirty="0" err="1"/>
              <a:t>utiliser</a:t>
            </a:r>
            <a:r>
              <a:rPr lang="pt-BR" dirty="0"/>
              <a:t>. </a:t>
            </a:r>
            <a:r>
              <a:rPr lang="pt-BR" dirty="0" err="1"/>
              <a:t>Angèle</a:t>
            </a:r>
            <a:r>
              <a:rPr lang="pt-BR" dirty="0"/>
              <a:t>  </a:t>
            </a:r>
            <a:r>
              <a:rPr lang="pt-BR" b="1" dirty="0" err="1"/>
              <a:t>la</a:t>
            </a:r>
            <a:r>
              <a:rPr lang="pt-BR" dirty="0"/>
              <a:t> </a:t>
            </a:r>
            <a:r>
              <a:rPr lang="pt-BR" dirty="0" err="1"/>
              <a:t>parlait</a:t>
            </a:r>
            <a:r>
              <a:rPr lang="pt-BR" dirty="0"/>
              <a:t> </a:t>
            </a:r>
            <a:r>
              <a:rPr lang="pt-BR" dirty="0" err="1"/>
              <a:t>un</a:t>
            </a:r>
            <a:r>
              <a:rPr lang="pt-BR" dirty="0"/>
              <a:t> </a:t>
            </a:r>
            <a:r>
              <a:rPr lang="pt-BR" dirty="0" err="1"/>
              <a:t>peu</a:t>
            </a:r>
            <a:r>
              <a:rPr lang="pt-BR" dirty="0"/>
              <a:t>. </a:t>
            </a:r>
            <a:r>
              <a:rPr lang="pt-BR" dirty="0" err="1"/>
              <a:t>Elle</a:t>
            </a:r>
            <a:r>
              <a:rPr lang="pt-BR" dirty="0"/>
              <a:t> a </a:t>
            </a:r>
            <a:r>
              <a:rPr lang="pt-BR" dirty="0" err="1"/>
              <a:t>des</a:t>
            </a:r>
            <a:r>
              <a:rPr lang="pt-BR" dirty="0"/>
              <a:t> amis </a:t>
            </a:r>
            <a:r>
              <a:rPr lang="pt-BR" dirty="0" err="1"/>
              <a:t>corse</a:t>
            </a:r>
            <a:r>
              <a:rPr lang="pt-BR" dirty="0"/>
              <a:t> et ele </a:t>
            </a:r>
            <a:r>
              <a:rPr lang="pt-BR" b="1" dirty="0" err="1"/>
              <a:t>leur</a:t>
            </a:r>
            <a:r>
              <a:rPr lang="pt-BR" b="1" dirty="0"/>
              <a:t> </a:t>
            </a:r>
            <a:r>
              <a:rPr lang="pt-BR" dirty="0" err="1"/>
              <a:t>parlait</a:t>
            </a:r>
            <a:r>
              <a:rPr lang="pt-BR" dirty="0"/>
              <a:t> </a:t>
            </a:r>
            <a:r>
              <a:rPr lang="pt-BR" dirty="0" err="1"/>
              <a:t>corse</a:t>
            </a:r>
            <a:r>
              <a:rPr lang="pt-BR" dirty="0"/>
              <a:t>.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13C1EBC-AE96-4763-8630-A551ED01B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501691"/>
      </p:ext>
    </p:extLst>
  </p:cSld>
  <p:clrMapOvr>
    <a:masterClrMapping/>
  </p:clrMapOvr>
</p:sld>
</file>

<file path=ppt/theme/theme1.xml><?xml version="1.0" encoding="utf-8"?>
<a:theme xmlns:a="http://schemas.openxmlformats.org/drawingml/2006/main" name="Profundidade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Profundidade</Template>
  <TotalTime>5728</TotalTime>
  <Words>421</Words>
  <Application>Microsoft Office PowerPoint</Application>
  <PresentationFormat>Widescreen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Corbel</vt:lpstr>
      <vt:lpstr>Profundidade</vt:lpstr>
      <vt:lpstr>Cours de Français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de Français</dc:title>
  <dc:creator>Noemia Cecilia Santos</dc:creator>
  <cp:lastModifiedBy>Noemia Cecilia Santos</cp:lastModifiedBy>
  <cp:revision>19</cp:revision>
  <dcterms:created xsi:type="dcterms:W3CDTF">2019-10-21T00:09:58Z</dcterms:created>
  <dcterms:modified xsi:type="dcterms:W3CDTF">2019-11-01T01:34:33Z</dcterms:modified>
</cp:coreProperties>
</file>