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79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69" r:id="rId19"/>
    <p:sldId id="270" r:id="rId20"/>
    <p:sldId id="271" r:id="rId21"/>
    <p:sldId id="274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0" autoAdjust="0"/>
    <p:restoredTop sz="94660"/>
  </p:normalViewPr>
  <p:slideViewPr>
    <p:cSldViewPr>
      <p:cViewPr varScale="1">
        <p:scale>
          <a:sx n="68" d="100"/>
          <a:sy n="68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24782-C3C0-4403-957E-94D9860AB9F6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CA8DC7A8-AB01-44B1-B278-F803F191B12F}">
      <dgm:prSet phldrT="[Texto]"/>
      <dgm:spPr/>
      <dgm:t>
        <a:bodyPr/>
        <a:lstStyle/>
        <a:p>
          <a:r>
            <a:rPr lang="pt-BR" dirty="0"/>
            <a:t>Disputa colonial</a:t>
          </a:r>
        </a:p>
      </dgm:t>
    </dgm:pt>
    <dgm:pt modelId="{9BA60AC5-A08C-4A29-BF31-42552D859C49}" type="parTrans" cxnId="{E73F7B01-4273-4929-A480-6D6A8017646E}">
      <dgm:prSet/>
      <dgm:spPr/>
      <dgm:t>
        <a:bodyPr/>
        <a:lstStyle/>
        <a:p>
          <a:endParaRPr lang="pt-BR"/>
        </a:p>
      </dgm:t>
    </dgm:pt>
    <dgm:pt modelId="{68D72F60-D654-4EFF-BBDF-AB25E4427DD3}" type="sibTrans" cxnId="{E73F7B01-4273-4929-A480-6D6A8017646E}">
      <dgm:prSet/>
      <dgm:spPr/>
      <dgm:t>
        <a:bodyPr/>
        <a:lstStyle/>
        <a:p>
          <a:endParaRPr lang="pt-BR"/>
        </a:p>
      </dgm:t>
    </dgm:pt>
    <dgm:pt modelId="{6B12B2BA-95E6-4F60-A666-D627368083B0}">
      <dgm:prSet phldrT="[Texto]"/>
      <dgm:spPr/>
      <dgm:t>
        <a:bodyPr/>
        <a:lstStyle/>
        <a:p>
          <a:r>
            <a:rPr lang="pt-BR" dirty="0"/>
            <a:t>Concorrência econômica</a:t>
          </a:r>
        </a:p>
      </dgm:t>
    </dgm:pt>
    <dgm:pt modelId="{2BCC40C3-9D91-4822-8871-93751C335BFA}" type="parTrans" cxnId="{76EF1F6D-96FF-4F2A-B293-3044F50ED4D9}">
      <dgm:prSet/>
      <dgm:spPr/>
      <dgm:t>
        <a:bodyPr/>
        <a:lstStyle/>
        <a:p>
          <a:endParaRPr lang="pt-BR"/>
        </a:p>
      </dgm:t>
    </dgm:pt>
    <dgm:pt modelId="{BE371AFE-6E01-4D49-B5DE-5348D6CB928C}" type="sibTrans" cxnId="{76EF1F6D-96FF-4F2A-B293-3044F50ED4D9}">
      <dgm:prSet/>
      <dgm:spPr/>
      <dgm:t>
        <a:bodyPr/>
        <a:lstStyle/>
        <a:p>
          <a:endParaRPr lang="pt-BR"/>
        </a:p>
      </dgm:t>
    </dgm:pt>
    <dgm:pt modelId="{27D4E60C-CA96-4569-8B57-C2B81912BA10}">
      <dgm:prSet phldrT="[Texto]"/>
      <dgm:spPr/>
      <dgm:t>
        <a:bodyPr/>
        <a:lstStyle/>
        <a:p>
          <a:r>
            <a:rPr lang="pt-BR" dirty="0"/>
            <a:t>Disputa Nacionalista</a:t>
          </a:r>
        </a:p>
      </dgm:t>
    </dgm:pt>
    <dgm:pt modelId="{3CAD6C77-B6F7-4BC8-B998-62B01FC0076D}" type="parTrans" cxnId="{188092C6-10CB-4BB9-8C8B-FAF75ADBD42C}">
      <dgm:prSet/>
      <dgm:spPr/>
      <dgm:t>
        <a:bodyPr/>
        <a:lstStyle/>
        <a:p>
          <a:endParaRPr lang="pt-BR"/>
        </a:p>
      </dgm:t>
    </dgm:pt>
    <dgm:pt modelId="{D7F9CF5B-1DD3-4F87-8796-C4EB90DF6796}" type="sibTrans" cxnId="{188092C6-10CB-4BB9-8C8B-FAF75ADBD42C}">
      <dgm:prSet/>
      <dgm:spPr/>
      <dgm:t>
        <a:bodyPr/>
        <a:lstStyle/>
        <a:p>
          <a:endParaRPr lang="pt-BR"/>
        </a:p>
      </dgm:t>
    </dgm:pt>
    <dgm:pt modelId="{9F118305-DF12-45E4-A8BB-C63881015F78}" type="pres">
      <dgm:prSet presAssocID="{3C524782-C3C0-4403-957E-94D9860AB9F6}" presName="linear" presStyleCnt="0">
        <dgm:presLayoutVars>
          <dgm:dir/>
          <dgm:animLvl val="lvl"/>
          <dgm:resizeHandles val="exact"/>
        </dgm:presLayoutVars>
      </dgm:prSet>
      <dgm:spPr/>
    </dgm:pt>
    <dgm:pt modelId="{A5052F7F-8668-420E-B52D-39FB41C864FD}" type="pres">
      <dgm:prSet presAssocID="{CA8DC7A8-AB01-44B1-B278-F803F191B12F}" presName="parentLin" presStyleCnt="0"/>
      <dgm:spPr/>
    </dgm:pt>
    <dgm:pt modelId="{5ABFFB27-D82C-4226-AD51-7AFB84F43218}" type="pres">
      <dgm:prSet presAssocID="{CA8DC7A8-AB01-44B1-B278-F803F191B12F}" presName="parentLeftMargin" presStyleLbl="node1" presStyleIdx="0" presStyleCnt="3"/>
      <dgm:spPr/>
    </dgm:pt>
    <dgm:pt modelId="{2FA5C3CB-5CF9-4EC2-A947-8FFF8125CE98}" type="pres">
      <dgm:prSet presAssocID="{CA8DC7A8-AB01-44B1-B278-F803F191B1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7F9BB2-647E-41F9-9E4A-060BE29D1354}" type="pres">
      <dgm:prSet presAssocID="{CA8DC7A8-AB01-44B1-B278-F803F191B12F}" presName="negativeSpace" presStyleCnt="0"/>
      <dgm:spPr/>
    </dgm:pt>
    <dgm:pt modelId="{2F8E328F-EA40-449C-9AEF-022AED398476}" type="pres">
      <dgm:prSet presAssocID="{CA8DC7A8-AB01-44B1-B278-F803F191B12F}" presName="childText" presStyleLbl="conFgAcc1" presStyleIdx="0" presStyleCnt="3">
        <dgm:presLayoutVars>
          <dgm:bulletEnabled val="1"/>
        </dgm:presLayoutVars>
      </dgm:prSet>
      <dgm:spPr/>
    </dgm:pt>
    <dgm:pt modelId="{04926B49-CCFB-47A5-AA4B-E99B814E9220}" type="pres">
      <dgm:prSet presAssocID="{68D72F60-D654-4EFF-BBDF-AB25E4427DD3}" presName="spaceBetweenRectangles" presStyleCnt="0"/>
      <dgm:spPr/>
    </dgm:pt>
    <dgm:pt modelId="{F85A213B-D490-41E8-9754-1088DFAF5C0B}" type="pres">
      <dgm:prSet presAssocID="{6B12B2BA-95E6-4F60-A666-D627368083B0}" presName="parentLin" presStyleCnt="0"/>
      <dgm:spPr/>
    </dgm:pt>
    <dgm:pt modelId="{8656A1CC-92DE-4D4F-A741-97F10C621AB2}" type="pres">
      <dgm:prSet presAssocID="{6B12B2BA-95E6-4F60-A666-D627368083B0}" presName="parentLeftMargin" presStyleLbl="node1" presStyleIdx="0" presStyleCnt="3"/>
      <dgm:spPr/>
    </dgm:pt>
    <dgm:pt modelId="{CE6078BB-A368-4B47-A853-F13D9E6E9DC6}" type="pres">
      <dgm:prSet presAssocID="{6B12B2BA-95E6-4F60-A666-D627368083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C9F996-9F02-46F8-B52C-A8512A6BD553}" type="pres">
      <dgm:prSet presAssocID="{6B12B2BA-95E6-4F60-A666-D627368083B0}" presName="negativeSpace" presStyleCnt="0"/>
      <dgm:spPr/>
    </dgm:pt>
    <dgm:pt modelId="{DE03527E-B9F8-4BB6-9D6B-BD72F598EBA6}" type="pres">
      <dgm:prSet presAssocID="{6B12B2BA-95E6-4F60-A666-D627368083B0}" presName="childText" presStyleLbl="conFgAcc1" presStyleIdx="1" presStyleCnt="3">
        <dgm:presLayoutVars>
          <dgm:bulletEnabled val="1"/>
        </dgm:presLayoutVars>
      </dgm:prSet>
      <dgm:spPr/>
    </dgm:pt>
    <dgm:pt modelId="{71E59EF9-77B3-45EC-9C82-388BD2787C9A}" type="pres">
      <dgm:prSet presAssocID="{BE371AFE-6E01-4D49-B5DE-5348D6CB928C}" presName="spaceBetweenRectangles" presStyleCnt="0"/>
      <dgm:spPr/>
    </dgm:pt>
    <dgm:pt modelId="{F23A0588-212B-4755-B550-451F23651F39}" type="pres">
      <dgm:prSet presAssocID="{27D4E60C-CA96-4569-8B57-C2B81912BA10}" presName="parentLin" presStyleCnt="0"/>
      <dgm:spPr/>
    </dgm:pt>
    <dgm:pt modelId="{A0BC92BC-AC59-4120-B5CE-94F774ED0715}" type="pres">
      <dgm:prSet presAssocID="{27D4E60C-CA96-4569-8B57-C2B81912BA10}" presName="parentLeftMargin" presStyleLbl="node1" presStyleIdx="1" presStyleCnt="3"/>
      <dgm:spPr/>
    </dgm:pt>
    <dgm:pt modelId="{B6E508F9-8A45-499D-AC22-6DB52807C737}" type="pres">
      <dgm:prSet presAssocID="{27D4E60C-CA96-4569-8B57-C2B81912BA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3312F69-AF3D-4B88-A92D-9EAEEF62D1B0}" type="pres">
      <dgm:prSet presAssocID="{27D4E60C-CA96-4569-8B57-C2B81912BA10}" presName="negativeSpace" presStyleCnt="0"/>
      <dgm:spPr/>
    </dgm:pt>
    <dgm:pt modelId="{FC80DF4D-A47C-454E-AC53-16CA822DBA39}" type="pres">
      <dgm:prSet presAssocID="{27D4E60C-CA96-4569-8B57-C2B81912BA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3F7B01-4273-4929-A480-6D6A8017646E}" srcId="{3C524782-C3C0-4403-957E-94D9860AB9F6}" destId="{CA8DC7A8-AB01-44B1-B278-F803F191B12F}" srcOrd="0" destOrd="0" parTransId="{9BA60AC5-A08C-4A29-BF31-42552D859C49}" sibTransId="{68D72F60-D654-4EFF-BBDF-AB25E4427DD3}"/>
    <dgm:cxn modelId="{DB54690C-E4B9-42C3-AF0E-8A3AB466FB26}" type="presOf" srcId="{27D4E60C-CA96-4569-8B57-C2B81912BA10}" destId="{B6E508F9-8A45-499D-AC22-6DB52807C737}" srcOrd="1" destOrd="0" presId="urn:microsoft.com/office/officeart/2005/8/layout/list1"/>
    <dgm:cxn modelId="{8A5FBC3F-AD9C-4BA2-AE41-5A91E5B94C34}" type="presOf" srcId="{27D4E60C-CA96-4569-8B57-C2B81912BA10}" destId="{A0BC92BC-AC59-4120-B5CE-94F774ED0715}" srcOrd="0" destOrd="0" presId="urn:microsoft.com/office/officeart/2005/8/layout/list1"/>
    <dgm:cxn modelId="{76EF1F6D-96FF-4F2A-B293-3044F50ED4D9}" srcId="{3C524782-C3C0-4403-957E-94D9860AB9F6}" destId="{6B12B2BA-95E6-4F60-A666-D627368083B0}" srcOrd="1" destOrd="0" parTransId="{2BCC40C3-9D91-4822-8871-93751C335BFA}" sibTransId="{BE371AFE-6E01-4D49-B5DE-5348D6CB928C}"/>
    <dgm:cxn modelId="{25DD8373-2AE1-4742-AE8B-532EE0B1052F}" type="presOf" srcId="{6B12B2BA-95E6-4F60-A666-D627368083B0}" destId="{CE6078BB-A368-4B47-A853-F13D9E6E9DC6}" srcOrd="1" destOrd="0" presId="urn:microsoft.com/office/officeart/2005/8/layout/list1"/>
    <dgm:cxn modelId="{46E5EE54-BF96-463A-A4B6-6388F2D27999}" type="presOf" srcId="{6B12B2BA-95E6-4F60-A666-D627368083B0}" destId="{8656A1CC-92DE-4D4F-A741-97F10C621AB2}" srcOrd="0" destOrd="0" presId="urn:microsoft.com/office/officeart/2005/8/layout/list1"/>
    <dgm:cxn modelId="{23682CA8-C4C8-41A5-A25D-37C282FB36EA}" type="presOf" srcId="{CA8DC7A8-AB01-44B1-B278-F803F191B12F}" destId="{2FA5C3CB-5CF9-4EC2-A947-8FFF8125CE98}" srcOrd="1" destOrd="0" presId="urn:microsoft.com/office/officeart/2005/8/layout/list1"/>
    <dgm:cxn modelId="{188092C6-10CB-4BB9-8C8B-FAF75ADBD42C}" srcId="{3C524782-C3C0-4403-957E-94D9860AB9F6}" destId="{27D4E60C-CA96-4569-8B57-C2B81912BA10}" srcOrd="2" destOrd="0" parTransId="{3CAD6C77-B6F7-4BC8-B998-62B01FC0076D}" sibTransId="{D7F9CF5B-1DD3-4F87-8796-C4EB90DF6796}"/>
    <dgm:cxn modelId="{E5FB7BE8-5889-4DAE-983B-45F7F9212D8F}" type="presOf" srcId="{CA8DC7A8-AB01-44B1-B278-F803F191B12F}" destId="{5ABFFB27-D82C-4226-AD51-7AFB84F43218}" srcOrd="0" destOrd="0" presId="urn:microsoft.com/office/officeart/2005/8/layout/list1"/>
    <dgm:cxn modelId="{364C3BFC-F853-4143-BF67-78FCEAA3145F}" type="presOf" srcId="{3C524782-C3C0-4403-957E-94D9860AB9F6}" destId="{9F118305-DF12-45E4-A8BB-C63881015F78}" srcOrd="0" destOrd="0" presId="urn:microsoft.com/office/officeart/2005/8/layout/list1"/>
    <dgm:cxn modelId="{5A188236-5EC0-4EEE-8201-2130A96933E3}" type="presParOf" srcId="{9F118305-DF12-45E4-A8BB-C63881015F78}" destId="{A5052F7F-8668-420E-B52D-39FB41C864FD}" srcOrd="0" destOrd="0" presId="urn:microsoft.com/office/officeart/2005/8/layout/list1"/>
    <dgm:cxn modelId="{7579E97D-5909-407A-A6D3-D28DBD320204}" type="presParOf" srcId="{A5052F7F-8668-420E-B52D-39FB41C864FD}" destId="{5ABFFB27-D82C-4226-AD51-7AFB84F43218}" srcOrd="0" destOrd="0" presId="urn:microsoft.com/office/officeart/2005/8/layout/list1"/>
    <dgm:cxn modelId="{9EEB472C-3A07-4B40-AE53-63E0E933AB00}" type="presParOf" srcId="{A5052F7F-8668-420E-B52D-39FB41C864FD}" destId="{2FA5C3CB-5CF9-4EC2-A947-8FFF8125CE98}" srcOrd="1" destOrd="0" presId="urn:microsoft.com/office/officeart/2005/8/layout/list1"/>
    <dgm:cxn modelId="{2F00252A-4073-4C2D-B8C4-360380C04A38}" type="presParOf" srcId="{9F118305-DF12-45E4-A8BB-C63881015F78}" destId="{7F7F9BB2-647E-41F9-9E4A-060BE29D1354}" srcOrd="1" destOrd="0" presId="urn:microsoft.com/office/officeart/2005/8/layout/list1"/>
    <dgm:cxn modelId="{CF0F8FD2-D8A7-4F8F-8C62-503BCDC370BB}" type="presParOf" srcId="{9F118305-DF12-45E4-A8BB-C63881015F78}" destId="{2F8E328F-EA40-449C-9AEF-022AED398476}" srcOrd="2" destOrd="0" presId="urn:microsoft.com/office/officeart/2005/8/layout/list1"/>
    <dgm:cxn modelId="{E82FC124-D96A-457A-9417-C83235EDD378}" type="presParOf" srcId="{9F118305-DF12-45E4-A8BB-C63881015F78}" destId="{04926B49-CCFB-47A5-AA4B-E99B814E9220}" srcOrd="3" destOrd="0" presId="urn:microsoft.com/office/officeart/2005/8/layout/list1"/>
    <dgm:cxn modelId="{F6BD174C-DEEF-45C4-A812-A6B957DD296E}" type="presParOf" srcId="{9F118305-DF12-45E4-A8BB-C63881015F78}" destId="{F85A213B-D490-41E8-9754-1088DFAF5C0B}" srcOrd="4" destOrd="0" presId="urn:microsoft.com/office/officeart/2005/8/layout/list1"/>
    <dgm:cxn modelId="{6ABF94BA-9CAF-4A16-BF7B-3241D009E0D0}" type="presParOf" srcId="{F85A213B-D490-41E8-9754-1088DFAF5C0B}" destId="{8656A1CC-92DE-4D4F-A741-97F10C621AB2}" srcOrd="0" destOrd="0" presId="urn:microsoft.com/office/officeart/2005/8/layout/list1"/>
    <dgm:cxn modelId="{7348A6AB-B52B-4518-9827-3C6F46D8D99F}" type="presParOf" srcId="{F85A213B-D490-41E8-9754-1088DFAF5C0B}" destId="{CE6078BB-A368-4B47-A853-F13D9E6E9DC6}" srcOrd="1" destOrd="0" presId="urn:microsoft.com/office/officeart/2005/8/layout/list1"/>
    <dgm:cxn modelId="{4B2358EA-BF40-4294-97C0-9F61CD444C6A}" type="presParOf" srcId="{9F118305-DF12-45E4-A8BB-C63881015F78}" destId="{2AC9F996-9F02-46F8-B52C-A8512A6BD553}" srcOrd="5" destOrd="0" presId="urn:microsoft.com/office/officeart/2005/8/layout/list1"/>
    <dgm:cxn modelId="{46E69A84-708C-4422-9772-15A627A4219E}" type="presParOf" srcId="{9F118305-DF12-45E4-A8BB-C63881015F78}" destId="{DE03527E-B9F8-4BB6-9D6B-BD72F598EBA6}" srcOrd="6" destOrd="0" presId="urn:microsoft.com/office/officeart/2005/8/layout/list1"/>
    <dgm:cxn modelId="{5FD3B821-CF18-4EC5-832B-E5DBF88FEDF4}" type="presParOf" srcId="{9F118305-DF12-45E4-A8BB-C63881015F78}" destId="{71E59EF9-77B3-45EC-9C82-388BD2787C9A}" srcOrd="7" destOrd="0" presId="urn:microsoft.com/office/officeart/2005/8/layout/list1"/>
    <dgm:cxn modelId="{F6BD6B78-2433-475B-82C4-A2E538B4379D}" type="presParOf" srcId="{9F118305-DF12-45E4-A8BB-C63881015F78}" destId="{F23A0588-212B-4755-B550-451F23651F39}" srcOrd="8" destOrd="0" presId="urn:microsoft.com/office/officeart/2005/8/layout/list1"/>
    <dgm:cxn modelId="{23584D60-50FA-4127-B78D-D257B2D13F33}" type="presParOf" srcId="{F23A0588-212B-4755-B550-451F23651F39}" destId="{A0BC92BC-AC59-4120-B5CE-94F774ED0715}" srcOrd="0" destOrd="0" presId="urn:microsoft.com/office/officeart/2005/8/layout/list1"/>
    <dgm:cxn modelId="{E8F38BA1-6B75-4AC5-AC47-E76EA2242188}" type="presParOf" srcId="{F23A0588-212B-4755-B550-451F23651F39}" destId="{B6E508F9-8A45-499D-AC22-6DB52807C737}" srcOrd="1" destOrd="0" presId="urn:microsoft.com/office/officeart/2005/8/layout/list1"/>
    <dgm:cxn modelId="{CF05D403-21BF-4354-ABCA-5F293B5E2046}" type="presParOf" srcId="{9F118305-DF12-45E4-A8BB-C63881015F78}" destId="{33312F69-AF3D-4B88-A92D-9EAEEF62D1B0}" srcOrd="9" destOrd="0" presId="urn:microsoft.com/office/officeart/2005/8/layout/list1"/>
    <dgm:cxn modelId="{5DD0E124-B40E-4712-B0B7-BB2C2CA612C2}" type="presParOf" srcId="{9F118305-DF12-45E4-A8BB-C63881015F78}" destId="{FC80DF4D-A47C-454E-AC53-16CA822DBA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D096C-C35F-4172-9FA8-839144A4EAA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89649BC-B02A-4E53-8914-0C7E40FF5FC6}">
      <dgm:prSet phldrT="[Texto]"/>
      <dgm:spPr/>
      <dgm:t>
        <a:bodyPr/>
        <a:lstStyle/>
        <a:p>
          <a:r>
            <a:rPr lang="pt-BR" dirty="0" err="1"/>
            <a:t>Pan-eslavismo</a:t>
          </a:r>
          <a:endParaRPr lang="pt-BR" dirty="0"/>
        </a:p>
      </dgm:t>
    </dgm:pt>
    <dgm:pt modelId="{26E2D2A4-079F-4EE8-A1CD-4A1DEB7D7304}" type="parTrans" cxnId="{945AED1E-DA87-497A-A529-CDCF87B73379}">
      <dgm:prSet/>
      <dgm:spPr/>
      <dgm:t>
        <a:bodyPr/>
        <a:lstStyle/>
        <a:p>
          <a:endParaRPr lang="pt-BR"/>
        </a:p>
      </dgm:t>
    </dgm:pt>
    <dgm:pt modelId="{77E5A635-94DA-433F-907A-0C8AE6BC5059}" type="sibTrans" cxnId="{945AED1E-DA87-497A-A529-CDCF87B73379}">
      <dgm:prSet/>
      <dgm:spPr/>
      <dgm:t>
        <a:bodyPr/>
        <a:lstStyle/>
        <a:p>
          <a:endParaRPr lang="pt-BR"/>
        </a:p>
      </dgm:t>
    </dgm:pt>
    <dgm:pt modelId="{E116144A-6ABF-43D9-B7B7-78F29B366029}">
      <dgm:prSet phldrT="[Texto]"/>
      <dgm:spPr/>
      <dgm:t>
        <a:bodyPr/>
        <a:lstStyle/>
        <a:p>
          <a:r>
            <a:rPr lang="pt-BR" dirty="0"/>
            <a:t>Buscava  a união de todos os povos eslavos na Europa oriental, era liderado pela </a:t>
          </a:r>
          <a:r>
            <a:rPr lang="pt-BR" dirty="0" err="1"/>
            <a:t>Russia</a:t>
          </a:r>
          <a:r>
            <a:rPr lang="pt-BR" dirty="0"/>
            <a:t>.</a:t>
          </a:r>
        </a:p>
      </dgm:t>
    </dgm:pt>
    <dgm:pt modelId="{40A969AF-2CE3-49B6-8D63-94A91D7A88C6}" type="parTrans" cxnId="{84034C80-386F-4070-8F88-2C45B1EDB050}">
      <dgm:prSet/>
      <dgm:spPr/>
      <dgm:t>
        <a:bodyPr/>
        <a:lstStyle/>
        <a:p>
          <a:endParaRPr lang="pt-BR"/>
        </a:p>
      </dgm:t>
    </dgm:pt>
    <dgm:pt modelId="{6C1CBE89-141E-4D99-B58B-671B7F2396D5}" type="sibTrans" cxnId="{84034C80-386F-4070-8F88-2C45B1EDB050}">
      <dgm:prSet/>
      <dgm:spPr/>
      <dgm:t>
        <a:bodyPr/>
        <a:lstStyle/>
        <a:p>
          <a:endParaRPr lang="pt-BR"/>
        </a:p>
      </dgm:t>
    </dgm:pt>
    <dgm:pt modelId="{55279C6A-3185-4F6D-BE89-E238EE743DD4}">
      <dgm:prSet phldrT="[Texto]"/>
      <dgm:spPr/>
      <dgm:t>
        <a:bodyPr/>
        <a:lstStyle/>
        <a:p>
          <a:r>
            <a:rPr lang="pt-BR" dirty="0" err="1"/>
            <a:t>Pangermanismo</a:t>
          </a:r>
          <a:endParaRPr lang="pt-BR" dirty="0"/>
        </a:p>
      </dgm:t>
    </dgm:pt>
    <dgm:pt modelId="{F611AE23-950D-4E50-A93E-1E93D8743B42}" type="parTrans" cxnId="{4DDBA28C-61FB-425F-A4A0-D93A3FE8AD74}">
      <dgm:prSet/>
      <dgm:spPr/>
      <dgm:t>
        <a:bodyPr/>
        <a:lstStyle/>
        <a:p>
          <a:endParaRPr lang="pt-BR"/>
        </a:p>
      </dgm:t>
    </dgm:pt>
    <dgm:pt modelId="{F20D49D6-5DEF-4AF7-AB4B-437A2A31EC45}" type="sibTrans" cxnId="{4DDBA28C-61FB-425F-A4A0-D93A3FE8AD74}">
      <dgm:prSet/>
      <dgm:spPr/>
      <dgm:t>
        <a:bodyPr/>
        <a:lstStyle/>
        <a:p>
          <a:endParaRPr lang="pt-BR"/>
        </a:p>
      </dgm:t>
    </dgm:pt>
    <dgm:pt modelId="{9B4B17D8-B119-4824-95D1-5EECF524362E}">
      <dgm:prSet phldrT="[Texto]"/>
      <dgm:spPr/>
      <dgm:t>
        <a:bodyPr/>
        <a:lstStyle/>
        <a:p>
          <a:r>
            <a:rPr lang="pt-BR" dirty="0"/>
            <a:t>Buscava anexar à Alemanha povos eslavos da Europa oriental. Era liderado pela Alemanha.</a:t>
          </a:r>
        </a:p>
      </dgm:t>
    </dgm:pt>
    <dgm:pt modelId="{F2646DAC-72A1-4C2D-8752-0DFE1DE3E0D8}" type="parTrans" cxnId="{AEA4267E-E5DF-4F92-BB5F-919C7BB93812}">
      <dgm:prSet/>
      <dgm:spPr/>
      <dgm:t>
        <a:bodyPr/>
        <a:lstStyle/>
        <a:p>
          <a:endParaRPr lang="pt-BR"/>
        </a:p>
      </dgm:t>
    </dgm:pt>
    <dgm:pt modelId="{160C0A21-A60B-4F9B-8C3A-E00092F89DC9}" type="sibTrans" cxnId="{AEA4267E-E5DF-4F92-BB5F-919C7BB93812}">
      <dgm:prSet/>
      <dgm:spPr/>
      <dgm:t>
        <a:bodyPr/>
        <a:lstStyle/>
        <a:p>
          <a:endParaRPr lang="pt-BR"/>
        </a:p>
      </dgm:t>
    </dgm:pt>
    <dgm:pt modelId="{10F6BF57-1C22-426C-97A1-3AC3EDD3C1B9}">
      <dgm:prSet phldrT="[Texto]"/>
      <dgm:spPr/>
      <dgm:t>
        <a:bodyPr/>
        <a:lstStyle/>
        <a:p>
          <a:r>
            <a:rPr lang="pt-BR" dirty="0"/>
            <a:t>Revanchismo francês</a:t>
          </a:r>
        </a:p>
      </dgm:t>
    </dgm:pt>
    <dgm:pt modelId="{B8959B4B-B23D-42A9-9459-5FB506DB453D}" type="parTrans" cxnId="{579D01B4-88A8-42EE-95DF-F803B0BD6C54}">
      <dgm:prSet/>
      <dgm:spPr/>
      <dgm:t>
        <a:bodyPr/>
        <a:lstStyle/>
        <a:p>
          <a:endParaRPr lang="pt-BR"/>
        </a:p>
      </dgm:t>
    </dgm:pt>
    <dgm:pt modelId="{1F68A861-65E6-4812-BBFC-A349638EBFEE}" type="sibTrans" cxnId="{579D01B4-88A8-42EE-95DF-F803B0BD6C54}">
      <dgm:prSet/>
      <dgm:spPr/>
      <dgm:t>
        <a:bodyPr/>
        <a:lstStyle/>
        <a:p>
          <a:endParaRPr lang="pt-BR"/>
        </a:p>
      </dgm:t>
    </dgm:pt>
    <dgm:pt modelId="{7DF94E46-BCBF-4834-8185-2157DC73C238}">
      <dgm:prSet phldrT="[Texto]"/>
      <dgm:spPr/>
      <dgm:t>
        <a:bodyPr/>
        <a:lstStyle/>
        <a:p>
          <a:r>
            <a:rPr lang="pt-BR" dirty="0"/>
            <a:t>Visava desforrar a derrota francesa para a Alemanha em 1870 e recuperar os territórios da </a:t>
          </a:r>
          <a:r>
            <a:rPr lang="pt-BR" dirty="0" err="1"/>
            <a:t>Alsácia-Lorena</a:t>
          </a:r>
          <a:r>
            <a:rPr lang="pt-BR" dirty="0"/>
            <a:t>, cedidos a alemães.</a:t>
          </a:r>
        </a:p>
      </dgm:t>
    </dgm:pt>
    <dgm:pt modelId="{F5ABAF88-ECE9-43AC-B6AE-05964D915AC6}" type="parTrans" cxnId="{6CFCE0D2-281E-4947-8659-49FB92B09F1A}">
      <dgm:prSet/>
      <dgm:spPr/>
      <dgm:t>
        <a:bodyPr/>
        <a:lstStyle/>
        <a:p>
          <a:endParaRPr lang="pt-BR"/>
        </a:p>
      </dgm:t>
    </dgm:pt>
    <dgm:pt modelId="{F49CE188-8D36-492C-B0BA-DE6C1F64FC60}" type="sibTrans" cxnId="{6CFCE0D2-281E-4947-8659-49FB92B09F1A}">
      <dgm:prSet/>
      <dgm:spPr/>
      <dgm:t>
        <a:bodyPr/>
        <a:lstStyle/>
        <a:p>
          <a:endParaRPr lang="pt-BR"/>
        </a:p>
      </dgm:t>
    </dgm:pt>
    <dgm:pt modelId="{239C3670-0778-4D6D-914F-C0541E4A9BCA}" type="pres">
      <dgm:prSet presAssocID="{5BFD096C-C35F-4172-9FA8-839144A4EAA1}" presName="linear" presStyleCnt="0">
        <dgm:presLayoutVars>
          <dgm:dir/>
          <dgm:animLvl val="lvl"/>
          <dgm:resizeHandles val="exact"/>
        </dgm:presLayoutVars>
      </dgm:prSet>
      <dgm:spPr/>
    </dgm:pt>
    <dgm:pt modelId="{8A88171F-891B-4D56-B13C-7CD63891E605}" type="pres">
      <dgm:prSet presAssocID="{289649BC-B02A-4E53-8914-0C7E40FF5FC6}" presName="parentLin" presStyleCnt="0"/>
      <dgm:spPr/>
    </dgm:pt>
    <dgm:pt modelId="{609B2C58-E037-49C6-9F81-D6AF0310F62D}" type="pres">
      <dgm:prSet presAssocID="{289649BC-B02A-4E53-8914-0C7E40FF5FC6}" presName="parentLeftMargin" presStyleLbl="node1" presStyleIdx="0" presStyleCnt="3"/>
      <dgm:spPr/>
    </dgm:pt>
    <dgm:pt modelId="{FE8802FB-9216-450D-83F2-2FA22CFED539}" type="pres">
      <dgm:prSet presAssocID="{289649BC-B02A-4E53-8914-0C7E40FF5F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1EF955-7504-4AAE-B42F-D8E5CD1B8EAF}" type="pres">
      <dgm:prSet presAssocID="{289649BC-B02A-4E53-8914-0C7E40FF5FC6}" presName="negativeSpace" presStyleCnt="0"/>
      <dgm:spPr/>
    </dgm:pt>
    <dgm:pt modelId="{008D0481-8CF5-4F83-8312-ECC25525C2EB}" type="pres">
      <dgm:prSet presAssocID="{289649BC-B02A-4E53-8914-0C7E40FF5FC6}" presName="childText" presStyleLbl="conFgAcc1" presStyleIdx="0" presStyleCnt="3">
        <dgm:presLayoutVars>
          <dgm:bulletEnabled val="1"/>
        </dgm:presLayoutVars>
      </dgm:prSet>
      <dgm:spPr/>
    </dgm:pt>
    <dgm:pt modelId="{C057147E-C42E-4ED7-B801-396787B1859D}" type="pres">
      <dgm:prSet presAssocID="{77E5A635-94DA-433F-907A-0C8AE6BC5059}" presName="spaceBetweenRectangles" presStyleCnt="0"/>
      <dgm:spPr/>
    </dgm:pt>
    <dgm:pt modelId="{EB4987E6-4B7C-4B76-B9BB-8E444C5245DB}" type="pres">
      <dgm:prSet presAssocID="{55279C6A-3185-4F6D-BE89-E238EE743DD4}" presName="parentLin" presStyleCnt="0"/>
      <dgm:spPr/>
    </dgm:pt>
    <dgm:pt modelId="{C07FC8FC-3474-4EB2-911C-4F9E40D37969}" type="pres">
      <dgm:prSet presAssocID="{55279C6A-3185-4F6D-BE89-E238EE743DD4}" presName="parentLeftMargin" presStyleLbl="node1" presStyleIdx="0" presStyleCnt="3"/>
      <dgm:spPr/>
    </dgm:pt>
    <dgm:pt modelId="{A4A5DD8C-040E-495D-8D08-3CA4C491BCDB}" type="pres">
      <dgm:prSet presAssocID="{55279C6A-3185-4F6D-BE89-E238EE743D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64891D-2606-429E-8D74-F5E2A786C26E}" type="pres">
      <dgm:prSet presAssocID="{55279C6A-3185-4F6D-BE89-E238EE743DD4}" presName="negativeSpace" presStyleCnt="0"/>
      <dgm:spPr/>
    </dgm:pt>
    <dgm:pt modelId="{4A9D90C0-D9AE-4102-AD89-355E9EFFE675}" type="pres">
      <dgm:prSet presAssocID="{55279C6A-3185-4F6D-BE89-E238EE743DD4}" presName="childText" presStyleLbl="conFgAcc1" presStyleIdx="1" presStyleCnt="3">
        <dgm:presLayoutVars>
          <dgm:bulletEnabled val="1"/>
        </dgm:presLayoutVars>
      </dgm:prSet>
      <dgm:spPr/>
    </dgm:pt>
    <dgm:pt modelId="{261621E2-C73B-4FB7-9A1E-0996D9818ED9}" type="pres">
      <dgm:prSet presAssocID="{F20D49D6-5DEF-4AF7-AB4B-437A2A31EC45}" presName="spaceBetweenRectangles" presStyleCnt="0"/>
      <dgm:spPr/>
    </dgm:pt>
    <dgm:pt modelId="{2D7F697C-86B7-4BEB-8BDF-15FD7625AECC}" type="pres">
      <dgm:prSet presAssocID="{10F6BF57-1C22-426C-97A1-3AC3EDD3C1B9}" presName="parentLin" presStyleCnt="0"/>
      <dgm:spPr/>
    </dgm:pt>
    <dgm:pt modelId="{333BC027-9DC6-4968-9948-2F899F054777}" type="pres">
      <dgm:prSet presAssocID="{10F6BF57-1C22-426C-97A1-3AC3EDD3C1B9}" presName="parentLeftMargin" presStyleLbl="node1" presStyleIdx="1" presStyleCnt="3"/>
      <dgm:spPr/>
    </dgm:pt>
    <dgm:pt modelId="{ECE833CE-E15B-4F6E-A72A-068D88D8FE36}" type="pres">
      <dgm:prSet presAssocID="{10F6BF57-1C22-426C-97A1-3AC3EDD3C1B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728E548-9B93-4765-83CC-C63E6DDFB87B}" type="pres">
      <dgm:prSet presAssocID="{10F6BF57-1C22-426C-97A1-3AC3EDD3C1B9}" presName="negativeSpace" presStyleCnt="0"/>
      <dgm:spPr/>
    </dgm:pt>
    <dgm:pt modelId="{FF85D150-AFA1-44A0-A38B-D30BEAC24AF7}" type="pres">
      <dgm:prSet presAssocID="{10F6BF57-1C22-426C-97A1-3AC3EDD3C1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5AED1E-DA87-497A-A529-CDCF87B73379}" srcId="{5BFD096C-C35F-4172-9FA8-839144A4EAA1}" destId="{289649BC-B02A-4E53-8914-0C7E40FF5FC6}" srcOrd="0" destOrd="0" parTransId="{26E2D2A4-079F-4EE8-A1CD-4A1DEB7D7304}" sibTransId="{77E5A635-94DA-433F-907A-0C8AE6BC5059}"/>
    <dgm:cxn modelId="{02EAF429-4BA6-4982-A653-D598C5306363}" type="presOf" srcId="{10F6BF57-1C22-426C-97A1-3AC3EDD3C1B9}" destId="{ECE833CE-E15B-4F6E-A72A-068D88D8FE36}" srcOrd="1" destOrd="0" presId="urn:microsoft.com/office/officeart/2005/8/layout/list1"/>
    <dgm:cxn modelId="{B16BE43F-1763-4BA1-A8A0-89A212460CF5}" type="presOf" srcId="{10F6BF57-1C22-426C-97A1-3AC3EDD3C1B9}" destId="{333BC027-9DC6-4968-9948-2F899F054777}" srcOrd="0" destOrd="0" presId="urn:microsoft.com/office/officeart/2005/8/layout/list1"/>
    <dgm:cxn modelId="{AEA4267E-E5DF-4F92-BB5F-919C7BB93812}" srcId="{55279C6A-3185-4F6D-BE89-E238EE743DD4}" destId="{9B4B17D8-B119-4824-95D1-5EECF524362E}" srcOrd="0" destOrd="0" parTransId="{F2646DAC-72A1-4C2D-8752-0DFE1DE3E0D8}" sibTransId="{160C0A21-A60B-4F9B-8C3A-E00092F89DC9}"/>
    <dgm:cxn modelId="{84034C80-386F-4070-8F88-2C45B1EDB050}" srcId="{289649BC-B02A-4E53-8914-0C7E40FF5FC6}" destId="{E116144A-6ABF-43D9-B7B7-78F29B366029}" srcOrd="0" destOrd="0" parTransId="{40A969AF-2CE3-49B6-8D63-94A91D7A88C6}" sibTransId="{6C1CBE89-141E-4D99-B58B-671B7F2396D5}"/>
    <dgm:cxn modelId="{4DDBA28C-61FB-425F-A4A0-D93A3FE8AD74}" srcId="{5BFD096C-C35F-4172-9FA8-839144A4EAA1}" destId="{55279C6A-3185-4F6D-BE89-E238EE743DD4}" srcOrd="1" destOrd="0" parTransId="{F611AE23-950D-4E50-A93E-1E93D8743B42}" sibTransId="{F20D49D6-5DEF-4AF7-AB4B-437A2A31EC45}"/>
    <dgm:cxn modelId="{2D614F9B-156D-44C9-962C-234EC30647BE}" type="presOf" srcId="{289649BC-B02A-4E53-8914-0C7E40FF5FC6}" destId="{609B2C58-E037-49C6-9F81-D6AF0310F62D}" srcOrd="0" destOrd="0" presId="urn:microsoft.com/office/officeart/2005/8/layout/list1"/>
    <dgm:cxn modelId="{35787F9D-5310-42FF-A7BE-BCA169DF60DB}" type="presOf" srcId="{289649BC-B02A-4E53-8914-0C7E40FF5FC6}" destId="{FE8802FB-9216-450D-83F2-2FA22CFED539}" srcOrd="1" destOrd="0" presId="urn:microsoft.com/office/officeart/2005/8/layout/list1"/>
    <dgm:cxn modelId="{579D01B4-88A8-42EE-95DF-F803B0BD6C54}" srcId="{5BFD096C-C35F-4172-9FA8-839144A4EAA1}" destId="{10F6BF57-1C22-426C-97A1-3AC3EDD3C1B9}" srcOrd="2" destOrd="0" parTransId="{B8959B4B-B23D-42A9-9459-5FB506DB453D}" sibTransId="{1F68A861-65E6-4812-BBFC-A349638EBFEE}"/>
    <dgm:cxn modelId="{7879C7B6-765E-4471-BEC6-9F8141A13B2A}" type="presOf" srcId="{9B4B17D8-B119-4824-95D1-5EECF524362E}" destId="{4A9D90C0-D9AE-4102-AD89-355E9EFFE675}" srcOrd="0" destOrd="0" presId="urn:microsoft.com/office/officeart/2005/8/layout/list1"/>
    <dgm:cxn modelId="{61F868BD-1AD6-42F7-A39E-6D3A9CB9EE71}" type="presOf" srcId="{7DF94E46-BCBF-4834-8185-2157DC73C238}" destId="{FF85D150-AFA1-44A0-A38B-D30BEAC24AF7}" srcOrd="0" destOrd="0" presId="urn:microsoft.com/office/officeart/2005/8/layout/list1"/>
    <dgm:cxn modelId="{C25924C2-E6A3-4984-A7AE-EE8F78B7BC79}" type="presOf" srcId="{E116144A-6ABF-43D9-B7B7-78F29B366029}" destId="{008D0481-8CF5-4F83-8312-ECC25525C2EB}" srcOrd="0" destOrd="0" presId="urn:microsoft.com/office/officeart/2005/8/layout/list1"/>
    <dgm:cxn modelId="{60E0CACF-5B37-4734-90C1-0A4660B9CAD5}" type="presOf" srcId="{55279C6A-3185-4F6D-BE89-E238EE743DD4}" destId="{C07FC8FC-3474-4EB2-911C-4F9E40D37969}" srcOrd="0" destOrd="0" presId="urn:microsoft.com/office/officeart/2005/8/layout/list1"/>
    <dgm:cxn modelId="{6CFCE0D2-281E-4947-8659-49FB92B09F1A}" srcId="{10F6BF57-1C22-426C-97A1-3AC3EDD3C1B9}" destId="{7DF94E46-BCBF-4834-8185-2157DC73C238}" srcOrd="0" destOrd="0" parTransId="{F5ABAF88-ECE9-43AC-B6AE-05964D915AC6}" sibTransId="{F49CE188-8D36-492C-B0BA-DE6C1F64FC60}"/>
    <dgm:cxn modelId="{5E6BA5E1-5545-40FB-AB21-51536A6B2355}" type="presOf" srcId="{55279C6A-3185-4F6D-BE89-E238EE743DD4}" destId="{A4A5DD8C-040E-495D-8D08-3CA4C491BCDB}" srcOrd="1" destOrd="0" presId="urn:microsoft.com/office/officeart/2005/8/layout/list1"/>
    <dgm:cxn modelId="{7F0CB8EC-F305-49C3-A1A1-2347A4D90996}" type="presOf" srcId="{5BFD096C-C35F-4172-9FA8-839144A4EAA1}" destId="{239C3670-0778-4D6D-914F-C0541E4A9BCA}" srcOrd="0" destOrd="0" presId="urn:microsoft.com/office/officeart/2005/8/layout/list1"/>
    <dgm:cxn modelId="{D8E27D2D-5179-4AFE-91CE-066B544604C2}" type="presParOf" srcId="{239C3670-0778-4D6D-914F-C0541E4A9BCA}" destId="{8A88171F-891B-4D56-B13C-7CD63891E605}" srcOrd="0" destOrd="0" presId="urn:microsoft.com/office/officeart/2005/8/layout/list1"/>
    <dgm:cxn modelId="{910AB8D3-41E2-4080-A3C4-44BABCB93A65}" type="presParOf" srcId="{8A88171F-891B-4D56-B13C-7CD63891E605}" destId="{609B2C58-E037-49C6-9F81-D6AF0310F62D}" srcOrd="0" destOrd="0" presId="urn:microsoft.com/office/officeart/2005/8/layout/list1"/>
    <dgm:cxn modelId="{02A7F21C-09C8-4898-9A3B-912A3A33375C}" type="presParOf" srcId="{8A88171F-891B-4D56-B13C-7CD63891E605}" destId="{FE8802FB-9216-450D-83F2-2FA22CFED539}" srcOrd="1" destOrd="0" presId="urn:microsoft.com/office/officeart/2005/8/layout/list1"/>
    <dgm:cxn modelId="{B051E7EF-5CDC-4A96-8203-9F537F851B60}" type="presParOf" srcId="{239C3670-0778-4D6D-914F-C0541E4A9BCA}" destId="{4F1EF955-7504-4AAE-B42F-D8E5CD1B8EAF}" srcOrd="1" destOrd="0" presId="urn:microsoft.com/office/officeart/2005/8/layout/list1"/>
    <dgm:cxn modelId="{913E99BA-80A2-4DC2-88A9-387A456F75A5}" type="presParOf" srcId="{239C3670-0778-4D6D-914F-C0541E4A9BCA}" destId="{008D0481-8CF5-4F83-8312-ECC25525C2EB}" srcOrd="2" destOrd="0" presId="urn:microsoft.com/office/officeart/2005/8/layout/list1"/>
    <dgm:cxn modelId="{6EC924AA-EBF0-426D-A100-EDA295D008FE}" type="presParOf" srcId="{239C3670-0778-4D6D-914F-C0541E4A9BCA}" destId="{C057147E-C42E-4ED7-B801-396787B1859D}" srcOrd="3" destOrd="0" presId="urn:microsoft.com/office/officeart/2005/8/layout/list1"/>
    <dgm:cxn modelId="{6BB4C1E7-A8FE-4F36-9AE4-32314633A5DE}" type="presParOf" srcId="{239C3670-0778-4D6D-914F-C0541E4A9BCA}" destId="{EB4987E6-4B7C-4B76-B9BB-8E444C5245DB}" srcOrd="4" destOrd="0" presId="urn:microsoft.com/office/officeart/2005/8/layout/list1"/>
    <dgm:cxn modelId="{B5FAC72C-9B86-4E93-BF14-7F6EC25FAC6E}" type="presParOf" srcId="{EB4987E6-4B7C-4B76-B9BB-8E444C5245DB}" destId="{C07FC8FC-3474-4EB2-911C-4F9E40D37969}" srcOrd="0" destOrd="0" presId="urn:microsoft.com/office/officeart/2005/8/layout/list1"/>
    <dgm:cxn modelId="{3DF76528-115B-4DFB-8748-6C061BD90888}" type="presParOf" srcId="{EB4987E6-4B7C-4B76-B9BB-8E444C5245DB}" destId="{A4A5DD8C-040E-495D-8D08-3CA4C491BCDB}" srcOrd="1" destOrd="0" presId="urn:microsoft.com/office/officeart/2005/8/layout/list1"/>
    <dgm:cxn modelId="{864C0C79-846F-4AA7-B088-EC952B00A2BC}" type="presParOf" srcId="{239C3670-0778-4D6D-914F-C0541E4A9BCA}" destId="{2C64891D-2606-429E-8D74-F5E2A786C26E}" srcOrd="5" destOrd="0" presId="urn:microsoft.com/office/officeart/2005/8/layout/list1"/>
    <dgm:cxn modelId="{FBAF71E9-2FC9-423D-97B0-1BF65C90995F}" type="presParOf" srcId="{239C3670-0778-4D6D-914F-C0541E4A9BCA}" destId="{4A9D90C0-D9AE-4102-AD89-355E9EFFE675}" srcOrd="6" destOrd="0" presId="urn:microsoft.com/office/officeart/2005/8/layout/list1"/>
    <dgm:cxn modelId="{1E2DCFDD-06C6-4D7E-A01C-DE643445EFF9}" type="presParOf" srcId="{239C3670-0778-4D6D-914F-C0541E4A9BCA}" destId="{261621E2-C73B-4FB7-9A1E-0996D9818ED9}" srcOrd="7" destOrd="0" presId="urn:microsoft.com/office/officeart/2005/8/layout/list1"/>
    <dgm:cxn modelId="{B14BA87A-AF5F-4B82-BAED-7FB0E08FF42F}" type="presParOf" srcId="{239C3670-0778-4D6D-914F-C0541E4A9BCA}" destId="{2D7F697C-86B7-4BEB-8BDF-15FD7625AECC}" srcOrd="8" destOrd="0" presId="urn:microsoft.com/office/officeart/2005/8/layout/list1"/>
    <dgm:cxn modelId="{4372BBFD-3B7B-41E9-AB7F-A9A0F29A66A8}" type="presParOf" srcId="{2D7F697C-86B7-4BEB-8BDF-15FD7625AECC}" destId="{333BC027-9DC6-4968-9948-2F899F054777}" srcOrd="0" destOrd="0" presId="urn:microsoft.com/office/officeart/2005/8/layout/list1"/>
    <dgm:cxn modelId="{78BE905B-10CC-4914-B6A6-6AC84BC07DDF}" type="presParOf" srcId="{2D7F697C-86B7-4BEB-8BDF-15FD7625AECC}" destId="{ECE833CE-E15B-4F6E-A72A-068D88D8FE36}" srcOrd="1" destOrd="0" presId="urn:microsoft.com/office/officeart/2005/8/layout/list1"/>
    <dgm:cxn modelId="{56EC54F7-F0F3-4BD0-96E7-F303E86F1663}" type="presParOf" srcId="{239C3670-0778-4D6D-914F-C0541E4A9BCA}" destId="{B728E548-9B93-4765-83CC-C63E6DDFB87B}" srcOrd="9" destOrd="0" presId="urn:microsoft.com/office/officeart/2005/8/layout/list1"/>
    <dgm:cxn modelId="{4DF4042E-E19B-4DA4-87B8-30DA78D3031F}" type="presParOf" srcId="{239C3670-0778-4D6D-914F-C0541E4A9BCA}" destId="{FF85D150-AFA1-44A0-A38B-D30BEAC24A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4386A-7E63-4870-8C00-689F24865838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C6BD102-0827-4701-B299-83FC471CE16D}">
      <dgm:prSet phldrT="[Texto]"/>
      <dgm:spPr/>
      <dgm:t>
        <a:bodyPr/>
        <a:lstStyle/>
        <a:p>
          <a:r>
            <a:rPr lang="pt-BR" dirty="0"/>
            <a:t>Tríplice Aliança</a:t>
          </a:r>
        </a:p>
      </dgm:t>
    </dgm:pt>
    <dgm:pt modelId="{E6C18950-4350-4B26-8DE6-8C57E92BBE3B}" type="parTrans" cxnId="{226C72E3-9031-4431-B648-9A2AE83E5923}">
      <dgm:prSet/>
      <dgm:spPr/>
      <dgm:t>
        <a:bodyPr/>
        <a:lstStyle/>
        <a:p>
          <a:endParaRPr lang="pt-BR"/>
        </a:p>
      </dgm:t>
    </dgm:pt>
    <dgm:pt modelId="{04FCB8B6-45BE-490B-A9D2-B74FB769EE67}" type="sibTrans" cxnId="{226C72E3-9031-4431-B648-9A2AE83E5923}">
      <dgm:prSet/>
      <dgm:spPr/>
      <dgm:t>
        <a:bodyPr/>
        <a:lstStyle/>
        <a:p>
          <a:endParaRPr lang="pt-BR"/>
        </a:p>
      </dgm:t>
    </dgm:pt>
    <dgm:pt modelId="{E4FA1798-31D9-4ADF-8F66-3BB2363DFDF4}">
      <dgm:prSet phldrT="[Texto]"/>
      <dgm:spPr/>
      <dgm:t>
        <a:bodyPr/>
        <a:lstStyle/>
        <a:p>
          <a:r>
            <a:rPr lang="pt-BR" dirty="0"/>
            <a:t>Formada por Alemanha, Áustria e Itália.</a:t>
          </a:r>
        </a:p>
      </dgm:t>
    </dgm:pt>
    <dgm:pt modelId="{C50F00BD-87BC-4FC9-99CA-2AA2A0AE5942}" type="parTrans" cxnId="{E9BDFE85-313B-4477-B266-0F68209F897D}">
      <dgm:prSet/>
      <dgm:spPr/>
      <dgm:t>
        <a:bodyPr/>
        <a:lstStyle/>
        <a:p>
          <a:endParaRPr lang="pt-BR"/>
        </a:p>
      </dgm:t>
    </dgm:pt>
    <dgm:pt modelId="{14A0B4EA-DB67-4836-868B-72A9A63DB459}" type="sibTrans" cxnId="{E9BDFE85-313B-4477-B266-0F68209F897D}">
      <dgm:prSet/>
      <dgm:spPr/>
      <dgm:t>
        <a:bodyPr/>
        <a:lstStyle/>
        <a:p>
          <a:endParaRPr lang="pt-BR"/>
        </a:p>
      </dgm:t>
    </dgm:pt>
    <dgm:pt modelId="{5BF0B62A-A92B-44CD-96FD-9D0BCB1DF5DE}">
      <dgm:prSet phldrT="[Texto]"/>
      <dgm:spPr/>
      <dgm:t>
        <a:bodyPr/>
        <a:lstStyle/>
        <a:p>
          <a:r>
            <a:rPr lang="pt-BR" dirty="0"/>
            <a:t>Tríplice </a:t>
          </a:r>
          <a:r>
            <a:rPr lang="pt-BR" dirty="0" err="1"/>
            <a:t>Entente</a:t>
          </a:r>
          <a:endParaRPr lang="pt-BR" dirty="0"/>
        </a:p>
      </dgm:t>
    </dgm:pt>
    <dgm:pt modelId="{A6175904-3D25-47B7-ABF6-FFC8C22B230C}" type="parTrans" cxnId="{3708073D-C414-4CE5-AC96-B031642281F0}">
      <dgm:prSet/>
      <dgm:spPr/>
      <dgm:t>
        <a:bodyPr/>
        <a:lstStyle/>
        <a:p>
          <a:endParaRPr lang="pt-BR"/>
        </a:p>
      </dgm:t>
    </dgm:pt>
    <dgm:pt modelId="{B6026162-7130-40D9-97F1-F3F77DA16254}" type="sibTrans" cxnId="{3708073D-C414-4CE5-AC96-B031642281F0}">
      <dgm:prSet/>
      <dgm:spPr/>
      <dgm:t>
        <a:bodyPr/>
        <a:lstStyle/>
        <a:p>
          <a:endParaRPr lang="pt-BR"/>
        </a:p>
      </dgm:t>
    </dgm:pt>
    <dgm:pt modelId="{69DB38B9-7BB9-4383-9D6A-723DEC45B966}">
      <dgm:prSet phldrT="[Texto]"/>
      <dgm:spPr/>
      <dgm:t>
        <a:bodyPr/>
        <a:lstStyle/>
        <a:p>
          <a:r>
            <a:rPr lang="pt-BR" dirty="0"/>
            <a:t>Formada por Inglaterra, França e Rússia.</a:t>
          </a:r>
        </a:p>
      </dgm:t>
    </dgm:pt>
    <dgm:pt modelId="{E317F4C9-6033-42AD-A6D3-5C33FCB1BAC7}" type="parTrans" cxnId="{A8EF91BE-1572-4D10-8654-51C1FEE19E5C}">
      <dgm:prSet/>
      <dgm:spPr/>
      <dgm:t>
        <a:bodyPr/>
        <a:lstStyle/>
        <a:p>
          <a:endParaRPr lang="pt-BR"/>
        </a:p>
      </dgm:t>
    </dgm:pt>
    <dgm:pt modelId="{9A87993A-51F2-41C7-903C-3D0BDEAA4E72}" type="sibTrans" cxnId="{A8EF91BE-1572-4D10-8654-51C1FEE19E5C}">
      <dgm:prSet/>
      <dgm:spPr/>
      <dgm:t>
        <a:bodyPr/>
        <a:lstStyle/>
        <a:p>
          <a:endParaRPr lang="pt-BR"/>
        </a:p>
      </dgm:t>
    </dgm:pt>
    <dgm:pt modelId="{B8D6BEF8-4AB7-4038-94DD-2E27BF8988FB}" type="pres">
      <dgm:prSet presAssocID="{8D94386A-7E63-4870-8C00-689F24865838}" presName="Name0" presStyleCnt="0">
        <dgm:presLayoutVars>
          <dgm:dir/>
          <dgm:animLvl val="lvl"/>
          <dgm:resizeHandles/>
        </dgm:presLayoutVars>
      </dgm:prSet>
      <dgm:spPr/>
    </dgm:pt>
    <dgm:pt modelId="{88DDDEE4-352C-424A-B562-C6E847B01FE9}" type="pres">
      <dgm:prSet presAssocID="{3C6BD102-0827-4701-B299-83FC471CE16D}" presName="linNode" presStyleCnt="0"/>
      <dgm:spPr/>
    </dgm:pt>
    <dgm:pt modelId="{83C69D17-6346-4125-8E62-CE188A1F2B82}" type="pres">
      <dgm:prSet presAssocID="{3C6BD102-0827-4701-B299-83FC471CE16D}" presName="parentShp" presStyleLbl="node1" presStyleIdx="0" presStyleCnt="2">
        <dgm:presLayoutVars>
          <dgm:bulletEnabled val="1"/>
        </dgm:presLayoutVars>
      </dgm:prSet>
      <dgm:spPr/>
    </dgm:pt>
    <dgm:pt modelId="{4C8E701B-11CD-4F97-9681-918045136677}" type="pres">
      <dgm:prSet presAssocID="{3C6BD102-0827-4701-B299-83FC471CE16D}" presName="childShp" presStyleLbl="bgAccFollowNode1" presStyleIdx="0" presStyleCnt="2">
        <dgm:presLayoutVars>
          <dgm:bulletEnabled val="1"/>
        </dgm:presLayoutVars>
      </dgm:prSet>
      <dgm:spPr/>
    </dgm:pt>
    <dgm:pt modelId="{99C6C0CD-2344-40C3-B834-E3EDBD3A6EC6}" type="pres">
      <dgm:prSet presAssocID="{04FCB8B6-45BE-490B-A9D2-B74FB769EE67}" presName="spacing" presStyleCnt="0"/>
      <dgm:spPr/>
    </dgm:pt>
    <dgm:pt modelId="{0C5CB672-9104-4891-AA9C-B0C9EE243688}" type="pres">
      <dgm:prSet presAssocID="{5BF0B62A-A92B-44CD-96FD-9D0BCB1DF5DE}" presName="linNode" presStyleCnt="0"/>
      <dgm:spPr/>
    </dgm:pt>
    <dgm:pt modelId="{B49DA831-426A-4701-8D4A-F47D8047BF5F}" type="pres">
      <dgm:prSet presAssocID="{5BF0B62A-A92B-44CD-96FD-9D0BCB1DF5DE}" presName="parentShp" presStyleLbl="node1" presStyleIdx="1" presStyleCnt="2">
        <dgm:presLayoutVars>
          <dgm:bulletEnabled val="1"/>
        </dgm:presLayoutVars>
      </dgm:prSet>
      <dgm:spPr/>
    </dgm:pt>
    <dgm:pt modelId="{2DE90FFB-1DAA-4750-B0D0-F16AE4BA4677}" type="pres">
      <dgm:prSet presAssocID="{5BF0B62A-A92B-44CD-96FD-9D0BCB1DF5D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296B42C-3F64-4FA9-9B5C-63CA9EA7F7AB}" type="presOf" srcId="{E4FA1798-31D9-4ADF-8F66-3BB2363DFDF4}" destId="{4C8E701B-11CD-4F97-9681-918045136677}" srcOrd="0" destOrd="0" presId="urn:microsoft.com/office/officeart/2005/8/layout/vList6"/>
    <dgm:cxn modelId="{99446231-82BA-417C-B208-299B34660333}" type="presOf" srcId="{69DB38B9-7BB9-4383-9D6A-723DEC45B966}" destId="{2DE90FFB-1DAA-4750-B0D0-F16AE4BA4677}" srcOrd="0" destOrd="0" presId="urn:microsoft.com/office/officeart/2005/8/layout/vList6"/>
    <dgm:cxn modelId="{3708073D-C414-4CE5-AC96-B031642281F0}" srcId="{8D94386A-7E63-4870-8C00-689F24865838}" destId="{5BF0B62A-A92B-44CD-96FD-9D0BCB1DF5DE}" srcOrd="1" destOrd="0" parTransId="{A6175904-3D25-47B7-ABF6-FFC8C22B230C}" sibTransId="{B6026162-7130-40D9-97F1-F3F77DA16254}"/>
    <dgm:cxn modelId="{C17E3A4A-368B-49AC-BDBA-331AAA9B4C73}" type="presOf" srcId="{5BF0B62A-A92B-44CD-96FD-9D0BCB1DF5DE}" destId="{B49DA831-426A-4701-8D4A-F47D8047BF5F}" srcOrd="0" destOrd="0" presId="urn:microsoft.com/office/officeart/2005/8/layout/vList6"/>
    <dgm:cxn modelId="{47BF4775-2F5B-4A2C-86C2-53EB245A2EE7}" type="presOf" srcId="{3C6BD102-0827-4701-B299-83FC471CE16D}" destId="{83C69D17-6346-4125-8E62-CE188A1F2B82}" srcOrd="0" destOrd="0" presId="urn:microsoft.com/office/officeart/2005/8/layout/vList6"/>
    <dgm:cxn modelId="{E9BDFE85-313B-4477-B266-0F68209F897D}" srcId="{3C6BD102-0827-4701-B299-83FC471CE16D}" destId="{E4FA1798-31D9-4ADF-8F66-3BB2363DFDF4}" srcOrd="0" destOrd="0" parTransId="{C50F00BD-87BC-4FC9-99CA-2AA2A0AE5942}" sibTransId="{14A0B4EA-DB67-4836-868B-72A9A63DB459}"/>
    <dgm:cxn modelId="{A8EF91BE-1572-4D10-8654-51C1FEE19E5C}" srcId="{5BF0B62A-A92B-44CD-96FD-9D0BCB1DF5DE}" destId="{69DB38B9-7BB9-4383-9D6A-723DEC45B966}" srcOrd="0" destOrd="0" parTransId="{E317F4C9-6033-42AD-A6D3-5C33FCB1BAC7}" sibTransId="{9A87993A-51F2-41C7-903C-3D0BDEAA4E72}"/>
    <dgm:cxn modelId="{226C72E3-9031-4431-B648-9A2AE83E5923}" srcId="{8D94386A-7E63-4870-8C00-689F24865838}" destId="{3C6BD102-0827-4701-B299-83FC471CE16D}" srcOrd="0" destOrd="0" parTransId="{E6C18950-4350-4B26-8DE6-8C57E92BBE3B}" sibTransId="{04FCB8B6-45BE-490B-A9D2-B74FB769EE67}"/>
    <dgm:cxn modelId="{108B7AFF-09C3-48E7-8809-B7FCFA9E566C}" type="presOf" srcId="{8D94386A-7E63-4870-8C00-689F24865838}" destId="{B8D6BEF8-4AB7-4038-94DD-2E27BF8988FB}" srcOrd="0" destOrd="0" presId="urn:microsoft.com/office/officeart/2005/8/layout/vList6"/>
    <dgm:cxn modelId="{33A4CBB8-3B56-4D4A-BBB9-7F548A557393}" type="presParOf" srcId="{B8D6BEF8-4AB7-4038-94DD-2E27BF8988FB}" destId="{88DDDEE4-352C-424A-B562-C6E847B01FE9}" srcOrd="0" destOrd="0" presId="urn:microsoft.com/office/officeart/2005/8/layout/vList6"/>
    <dgm:cxn modelId="{2EC46FCE-9854-4763-8304-03DA6ED2F7FF}" type="presParOf" srcId="{88DDDEE4-352C-424A-B562-C6E847B01FE9}" destId="{83C69D17-6346-4125-8E62-CE188A1F2B82}" srcOrd="0" destOrd="0" presId="urn:microsoft.com/office/officeart/2005/8/layout/vList6"/>
    <dgm:cxn modelId="{11C48C1E-429B-44D7-A0BC-6BBD204CA8C7}" type="presParOf" srcId="{88DDDEE4-352C-424A-B562-C6E847B01FE9}" destId="{4C8E701B-11CD-4F97-9681-918045136677}" srcOrd="1" destOrd="0" presId="urn:microsoft.com/office/officeart/2005/8/layout/vList6"/>
    <dgm:cxn modelId="{509CEA53-B9B8-4084-9DD3-EAE48764166D}" type="presParOf" srcId="{B8D6BEF8-4AB7-4038-94DD-2E27BF8988FB}" destId="{99C6C0CD-2344-40C3-B834-E3EDBD3A6EC6}" srcOrd="1" destOrd="0" presId="urn:microsoft.com/office/officeart/2005/8/layout/vList6"/>
    <dgm:cxn modelId="{07CA1E7E-C0DC-45FE-B0FD-44ABB91070DB}" type="presParOf" srcId="{B8D6BEF8-4AB7-4038-94DD-2E27BF8988FB}" destId="{0C5CB672-9104-4891-AA9C-B0C9EE243688}" srcOrd="2" destOrd="0" presId="urn:microsoft.com/office/officeart/2005/8/layout/vList6"/>
    <dgm:cxn modelId="{C63B8F8B-2089-44BB-8A00-8D44D113695E}" type="presParOf" srcId="{0C5CB672-9104-4891-AA9C-B0C9EE243688}" destId="{B49DA831-426A-4701-8D4A-F47D8047BF5F}" srcOrd="0" destOrd="0" presId="urn:microsoft.com/office/officeart/2005/8/layout/vList6"/>
    <dgm:cxn modelId="{EB387DC1-0F5C-4131-AB5B-29AE9301E886}" type="presParOf" srcId="{0C5CB672-9104-4891-AA9C-B0C9EE243688}" destId="{2DE90FFB-1DAA-4750-B0D0-F16AE4BA467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199916-7B8C-4D40-9DB7-8A9FDC11E0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0F4304-E595-4BB5-A4EA-1991EBD48412}">
      <dgm:prSet phldrT="[Texto]" custT="1"/>
      <dgm:spPr/>
      <dgm:t>
        <a:bodyPr/>
        <a:lstStyle/>
        <a:p>
          <a:r>
            <a:rPr lang="pt-BR" sz="1600" dirty="0"/>
            <a:t>Crise do Marrocos – A França oferece o Congo Frances afim de evitar guerra</a:t>
          </a:r>
        </a:p>
      </dgm:t>
    </dgm:pt>
    <dgm:pt modelId="{FF9E6663-0F4C-4BBA-844C-17CF41AFB2B5}" type="parTrans" cxnId="{30764A7B-F6D1-41EA-9725-F74674C9DA1B}">
      <dgm:prSet/>
      <dgm:spPr/>
      <dgm:t>
        <a:bodyPr/>
        <a:lstStyle/>
        <a:p>
          <a:endParaRPr lang="pt-BR"/>
        </a:p>
      </dgm:t>
    </dgm:pt>
    <dgm:pt modelId="{F8B72151-4AEB-4C2E-8562-16DCF59C5753}" type="sibTrans" cxnId="{30764A7B-F6D1-41EA-9725-F74674C9DA1B}">
      <dgm:prSet/>
      <dgm:spPr/>
      <dgm:t>
        <a:bodyPr/>
        <a:lstStyle/>
        <a:p>
          <a:endParaRPr lang="pt-BR"/>
        </a:p>
      </dgm:t>
    </dgm:pt>
    <dgm:pt modelId="{1604678F-8B98-487B-A861-1DDA49F7E07C}">
      <dgm:prSet phldrT="[Texto]" custT="1"/>
      <dgm:spPr/>
      <dgm:t>
        <a:bodyPr/>
        <a:lstStyle/>
        <a:p>
          <a:pPr algn="just"/>
          <a:r>
            <a:rPr lang="pt-BR" sz="2000" dirty="0"/>
            <a:t>Crise balcânica – Choque nacionalista entre Servia apoiado pela Rússia e o Expansionismo da Áustria anexando a região anexando a região da Bósnia </a:t>
          </a:r>
          <a:r>
            <a:rPr lang="pt-BR" sz="2000" dirty="0" err="1"/>
            <a:t>Herzegovinia</a:t>
          </a:r>
          <a:endParaRPr lang="pt-BR" sz="2000" dirty="0"/>
        </a:p>
      </dgm:t>
    </dgm:pt>
    <dgm:pt modelId="{A7071E7E-C100-487B-B2C8-666019F741DF}" type="parTrans" cxnId="{69250716-BACD-4273-B440-C56ECDC0FD33}">
      <dgm:prSet/>
      <dgm:spPr/>
      <dgm:t>
        <a:bodyPr/>
        <a:lstStyle/>
        <a:p>
          <a:endParaRPr lang="pt-BR"/>
        </a:p>
      </dgm:t>
    </dgm:pt>
    <dgm:pt modelId="{E5BD6ACE-89DF-4E0C-A68E-E12956B7CCA6}" type="sibTrans" cxnId="{69250716-BACD-4273-B440-C56ECDC0FD33}">
      <dgm:prSet/>
      <dgm:spPr/>
      <dgm:t>
        <a:bodyPr/>
        <a:lstStyle/>
        <a:p>
          <a:endParaRPr lang="pt-BR"/>
        </a:p>
      </dgm:t>
    </dgm:pt>
    <dgm:pt modelId="{683673DF-03AD-4252-AEDC-F17D5C757244}">
      <dgm:prSet phldrT="[Texto]" custT="1"/>
      <dgm:spPr/>
      <dgm:t>
        <a:bodyPr/>
        <a:lstStyle/>
        <a:p>
          <a:pPr algn="just"/>
          <a:r>
            <a:rPr lang="pt-BR" sz="1800" dirty="0" err="1"/>
            <a:t>Herzegovina</a:t>
          </a:r>
          <a:r>
            <a:rPr lang="pt-BR" sz="1800" dirty="0"/>
            <a:t> – ferindo os interesses da Servia que pretendia criar a grande servia o movimento s nacionalistas da Sérvia passaram a reagir violentamente contra a anexação austríaca da Bósnia – </a:t>
          </a:r>
          <a:r>
            <a:rPr lang="pt-BR" sz="1800" dirty="0" err="1"/>
            <a:t>Herzegovina</a:t>
          </a:r>
          <a:r>
            <a:rPr lang="pt-BR" sz="1800" dirty="0"/>
            <a:t>.</a:t>
          </a:r>
        </a:p>
      </dgm:t>
    </dgm:pt>
    <dgm:pt modelId="{7AF7F62C-4097-45C8-A41B-15C47B649475}" type="parTrans" cxnId="{53DC8A3B-89B1-4335-B492-138FC936C2C6}">
      <dgm:prSet/>
      <dgm:spPr/>
      <dgm:t>
        <a:bodyPr/>
        <a:lstStyle/>
        <a:p>
          <a:endParaRPr lang="pt-BR"/>
        </a:p>
      </dgm:t>
    </dgm:pt>
    <dgm:pt modelId="{B9DBF838-7D5F-4B11-AA92-476FBE5D1B87}" type="sibTrans" cxnId="{53DC8A3B-89B1-4335-B492-138FC936C2C6}">
      <dgm:prSet/>
      <dgm:spPr/>
      <dgm:t>
        <a:bodyPr/>
        <a:lstStyle/>
        <a:p>
          <a:endParaRPr lang="pt-BR"/>
        </a:p>
      </dgm:t>
    </dgm:pt>
    <dgm:pt modelId="{03AB7B4B-EF0D-4268-A776-673552D3562F}" type="pres">
      <dgm:prSet presAssocID="{9F199916-7B8C-4D40-9DB7-8A9FDC11E0DB}" presName="linear" presStyleCnt="0">
        <dgm:presLayoutVars>
          <dgm:dir/>
          <dgm:animLvl val="lvl"/>
          <dgm:resizeHandles val="exact"/>
        </dgm:presLayoutVars>
      </dgm:prSet>
      <dgm:spPr/>
    </dgm:pt>
    <dgm:pt modelId="{983A305F-572B-4FFD-9E6F-65C7A5699483}" type="pres">
      <dgm:prSet presAssocID="{EF0F4304-E595-4BB5-A4EA-1991EBD48412}" presName="parentLin" presStyleCnt="0"/>
      <dgm:spPr/>
    </dgm:pt>
    <dgm:pt modelId="{A6545F43-64A0-4E34-8EFA-E1BD2A797AB2}" type="pres">
      <dgm:prSet presAssocID="{EF0F4304-E595-4BB5-A4EA-1991EBD48412}" presName="parentLeftMargin" presStyleLbl="node1" presStyleIdx="0" presStyleCnt="3"/>
      <dgm:spPr/>
    </dgm:pt>
    <dgm:pt modelId="{A61B009E-5BF6-4B91-B079-E2B55921BE6D}" type="pres">
      <dgm:prSet presAssocID="{EF0F4304-E595-4BB5-A4EA-1991EBD48412}" presName="parentText" presStyleLbl="node1" presStyleIdx="0" presStyleCnt="3" custScaleY="322810" custLinFactY="-100000" custLinFactNeighborX="-802" custLinFactNeighborY="-134475">
        <dgm:presLayoutVars>
          <dgm:chMax val="0"/>
          <dgm:bulletEnabled val="1"/>
        </dgm:presLayoutVars>
      </dgm:prSet>
      <dgm:spPr/>
    </dgm:pt>
    <dgm:pt modelId="{F2B6D8EE-269B-43AC-83CD-BDA79B41B166}" type="pres">
      <dgm:prSet presAssocID="{EF0F4304-E595-4BB5-A4EA-1991EBD48412}" presName="negativeSpace" presStyleCnt="0"/>
      <dgm:spPr/>
    </dgm:pt>
    <dgm:pt modelId="{BE09898E-48CD-486A-8464-13E60FA1836F}" type="pres">
      <dgm:prSet presAssocID="{EF0F4304-E595-4BB5-A4EA-1991EBD48412}" presName="childText" presStyleLbl="conFgAcc1" presStyleIdx="0" presStyleCnt="3">
        <dgm:presLayoutVars>
          <dgm:bulletEnabled val="1"/>
        </dgm:presLayoutVars>
      </dgm:prSet>
      <dgm:spPr/>
    </dgm:pt>
    <dgm:pt modelId="{D4935BDC-2EE0-4685-9A1E-D0D2053AF99F}" type="pres">
      <dgm:prSet presAssocID="{F8B72151-4AEB-4C2E-8562-16DCF59C5753}" presName="spaceBetweenRectangles" presStyleCnt="0"/>
      <dgm:spPr/>
    </dgm:pt>
    <dgm:pt modelId="{8B5A1EF8-7FD5-4354-80D9-80720E4B4EB6}" type="pres">
      <dgm:prSet presAssocID="{1604678F-8B98-487B-A861-1DDA49F7E07C}" presName="parentLin" presStyleCnt="0"/>
      <dgm:spPr/>
    </dgm:pt>
    <dgm:pt modelId="{2F6759E4-0667-4848-8831-A93D8479A18B}" type="pres">
      <dgm:prSet presAssocID="{1604678F-8B98-487B-A861-1DDA49F7E07C}" presName="parentLeftMargin" presStyleLbl="node1" presStyleIdx="0" presStyleCnt="3"/>
      <dgm:spPr/>
    </dgm:pt>
    <dgm:pt modelId="{7F4B4865-8B9A-4830-9A5B-1F69C56B5C16}" type="pres">
      <dgm:prSet presAssocID="{1604678F-8B98-487B-A861-1DDA49F7E07C}" presName="parentText" presStyleLbl="node1" presStyleIdx="1" presStyleCnt="3" custScaleY="628759" custLinFactNeighborX="18599" custLinFactNeighborY="-43574">
        <dgm:presLayoutVars>
          <dgm:chMax val="0"/>
          <dgm:bulletEnabled val="1"/>
        </dgm:presLayoutVars>
      </dgm:prSet>
      <dgm:spPr/>
    </dgm:pt>
    <dgm:pt modelId="{1EB806A6-895D-4E84-BDCB-F9DCDCC555FD}" type="pres">
      <dgm:prSet presAssocID="{1604678F-8B98-487B-A861-1DDA49F7E07C}" presName="negativeSpace" presStyleCnt="0"/>
      <dgm:spPr/>
    </dgm:pt>
    <dgm:pt modelId="{F75CCA21-BE4B-4F18-AB33-10B6E281042F}" type="pres">
      <dgm:prSet presAssocID="{1604678F-8B98-487B-A861-1DDA49F7E07C}" presName="childText" presStyleLbl="conFgAcc1" presStyleIdx="1" presStyleCnt="3">
        <dgm:presLayoutVars>
          <dgm:bulletEnabled val="1"/>
        </dgm:presLayoutVars>
      </dgm:prSet>
      <dgm:spPr/>
    </dgm:pt>
    <dgm:pt modelId="{7FCCD062-969A-4E63-B955-D5537380A7BB}" type="pres">
      <dgm:prSet presAssocID="{E5BD6ACE-89DF-4E0C-A68E-E12956B7CCA6}" presName="spaceBetweenRectangles" presStyleCnt="0"/>
      <dgm:spPr/>
    </dgm:pt>
    <dgm:pt modelId="{70DA15E9-FA76-4D05-9117-33EDF9C25B60}" type="pres">
      <dgm:prSet presAssocID="{683673DF-03AD-4252-AEDC-F17D5C757244}" presName="parentLin" presStyleCnt="0"/>
      <dgm:spPr/>
    </dgm:pt>
    <dgm:pt modelId="{AD73BCFB-B13C-4E58-84F9-EE2C8217FB5F}" type="pres">
      <dgm:prSet presAssocID="{683673DF-03AD-4252-AEDC-F17D5C757244}" presName="parentLeftMargin" presStyleLbl="node1" presStyleIdx="1" presStyleCnt="3"/>
      <dgm:spPr/>
    </dgm:pt>
    <dgm:pt modelId="{4D139819-EBFE-443B-B149-8704B166B519}" type="pres">
      <dgm:prSet presAssocID="{683673DF-03AD-4252-AEDC-F17D5C757244}" presName="parentText" presStyleLbl="node1" presStyleIdx="2" presStyleCnt="3" custScaleY="610044" custLinFactNeighborX="-705" custLinFactNeighborY="-36930">
        <dgm:presLayoutVars>
          <dgm:chMax val="0"/>
          <dgm:bulletEnabled val="1"/>
        </dgm:presLayoutVars>
      </dgm:prSet>
      <dgm:spPr/>
    </dgm:pt>
    <dgm:pt modelId="{FE92137E-63B2-4E03-B582-724B87AEDF08}" type="pres">
      <dgm:prSet presAssocID="{683673DF-03AD-4252-AEDC-F17D5C757244}" presName="negativeSpace" presStyleCnt="0"/>
      <dgm:spPr/>
    </dgm:pt>
    <dgm:pt modelId="{3D364A7A-4816-41CD-8B24-6897A9FB6764}" type="pres">
      <dgm:prSet presAssocID="{683673DF-03AD-4252-AEDC-F17D5C7572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250716-BACD-4273-B440-C56ECDC0FD33}" srcId="{9F199916-7B8C-4D40-9DB7-8A9FDC11E0DB}" destId="{1604678F-8B98-487B-A861-1DDA49F7E07C}" srcOrd="1" destOrd="0" parTransId="{A7071E7E-C100-487B-B2C8-666019F741DF}" sibTransId="{E5BD6ACE-89DF-4E0C-A68E-E12956B7CCA6}"/>
    <dgm:cxn modelId="{53DC8A3B-89B1-4335-B492-138FC936C2C6}" srcId="{9F199916-7B8C-4D40-9DB7-8A9FDC11E0DB}" destId="{683673DF-03AD-4252-AEDC-F17D5C757244}" srcOrd="2" destOrd="0" parTransId="{7AF7F62C-4097-45C8-A41B-15C47B649475}" sibTransId="{B9DBF838-7D5F-4B11-AA92-476FBE5D1B87}"/>
    <dgm:cxn modelId="{D6DBAA74-5ADE-486C-8615-379FAA550D40}" type="presOf" srcId="{683673DF-03AD-4252-AEDC-F17D5C757244}" destId="{AD73BCFB-B13C-4E58-84F9-EE2C8217FB5F}" srcOrd="0" destOrd="0" presId="urn:microsoft.com/office/officeart/2005/8/layout/list1"/>
    <dgm:cxn modelId="{078CE976-4725-4819-A89C-78699FAF058F}" type="presOf" srcId="{1604678F-8B98-487B-A861-1DDA49F7E07C}" destId="{7F4B4865-8B9A-4830-9A5B-1F69C56B5C16}" srcOrd="1" destOrd="0" presId="urn:microsoft.com/office/officeart/2005/8/layout/list1"/>
    <dgm:cxn modelId="{1B260B59-91B4-4B3D-B832-3D1DB3ED4CA0}" type="presOf" srcId="{EF0F4304-E595-4BB5-A4EA-1991EBD48412}" destId="{A61B009E-5BF6-4B91-B079-E2B55921BE6D}" srcOrd="1" destOrd="0" presId="urn:microsoft.com/office/officeart/2005/8/layout/list1"/>
    <dgm:cxn modelId="{30764A7B-F6D1-41EA-9725-F74674C9DA1B}" srcId="{9F199916-7B8C-4D40-9DB7-8A9FDC11E0DB}" destId="{EF0F4304-E595-4BB5-A4EA-1991EBD48412}" srcOrd="0" destOrd="0" parTransId="{FF9E6663-0F4C-4BBA-844C-17CF41AFB2B5}" sibTransId="{F8B72151-4AEB-4C2E-8562-16DCF59C5753}"/>
    <dgm:cxn modelId="{0AFEE692-A823-4463-836E-B23B96F89543}" type="presOf" srcId="{683673DF-03AD-4252-AEDC-F17D5C757244}" destId="{4D139819-EBFE-443B-B149-8704B166B519}" srcOrd="1" destOrd="0" presId="urn:microsoft.com/office/officeart/2005/8/layout/list1"/>
    <dgm:cxn modelId="{61BAFF97-6659-4438-8FCE-8407447FD035}" type="presOf" srcId="{1604678F-8B98-487B-A861-1DDA49F7E07C}" destId="{2F6759E4-0667-4848-8831-A93D8479A18B}" srcOrd="0" destOrd="0" presId="urn:microsoft.com/office/officeart/2005/8/layout/list1"/>
    <dgm:cxn modelId="{6A8C9FDB-5415-4989-8FD1-47DF6E29B7C1}" type="presOf" srcId="{9F199916-7B8C-4D40-9DB7-8A9FDC11E0DB}" destId="{03AB7B4B-EF0D-4268-A776-673552D3562F}" srcOrd="0" destOrd="0" presId="urn:microsoft.com/office/officeart/2005/8/layout/list1"/>
    <dgm:cxn modelId="{5EA5B5F8-BC78-4995-9BCF-BF31531533D9}" type="presOf" srcId="{EF0F4304-E595-4BB5-A4EA-1991EBD48412}" destId="{A6545F43-64A0-4E34-8EFA-E1BD2A797AB2}" srcOrd="0" destOrd="0" presId="urn:microsoft.com/office/officeart/2005/8/layout/list1"/>
    <dgm:cxn modelId="{6CB57E7D-D66C-4CC2-8ABD-FA098918B3F1}" type="presParOf" srcId="{03AB7B4B-EF0D-4268-A776-673552D3562F}" destId="{983A305F-572B-4FFD-9E6F-65C7A5699483}" srcOrd="0" destOrd="0" presId="urn:microsoft.com/office/officeart/2005/8/layout/list1"/>
    <dgm:cxn modelId="{EDDB28F9-C60E-4584-B0C7-3B2DBC85E44D}" type="presParOf" srcId="{983A305F-572B-4FFD-9E6F-65C7A5699483}" destId="{A6545F43-64A0-4E34-8EFA-E1BD2A797AB2}" srcOrd="0" destOrd="0" presId="urn:microsoft.com/office/officeart/2005/8/layout/list1"/>
    <dgm:cxn modelId="{06BE12C3-1E98-4E4F-BDF6-2B7A13325722}" type="presParOf" srcId="{983A305F-572B-4FFD-9E6F-65C7A5699483}" destId="{A61B009E-5BF6-4B91-B079-E2B55921BE6D}" srcOrd="1" destOrd="0" presId="urn:microsoft.com/office/officeart/2005/8/layout/list1"/>
    <dgm:cxn modelId="{ED9CC2B3-CDBE-4724-AD74-714D921914A1}" type="presParOf" srcId="{03AB7B4B-EF0D-4268-A776-673552D3562F}" destId="{F2B6D8EE-269B-43AC-83CD-BDA79B41B166}" srcOrd="1" destOrd="0" presId="urn:microsoft.com/office/officeart/2005/8/layout/list1"/>
    <dgm:cxn modelId="{32B2CBDE-E4CD-4EB8-A391-B0449CFFF526}" type="presParOf" srcId="{03AB7B4B-EF0D-4268-A776-673552D3562F}" destId="{BE09898E-48CD-486A-8464-13E60FA1836F}" srcOrd="2" destOrd="0" presId="urn:microsoft.com/office/officeart/2005/8/layout/list1"/>
    <dgm:cxn modelId="{2100D0C5-083E-46CC-8849-54632B4200B5}" type="presParOf" srcId="{03AB7B4B-EF0D-4268-A776-673552D3562F}" destId="{D4935BDC-2EE0-4685-9A1E-D0D2053AF99F}" srcOrd="3" destOrd="0" presId="urn:microsoft.com/office/officeart/2005/8/layout/list1"/>
    <dgm:cxn modelId="{45563EFC-68EA-4B00-A5F6-E46F39EF7CFE}" type="presParOf" srcId="{03AB7B4B-EF0D-4268-A776-673552D3562F}" destId="{8B5A1EF8-7FD5-4354-80D9-80720E4B4EB6}" srcOrd="4" destOrd="0" presId="urn:microsoft.com/office/officeart/2005/8/layout/list1"/>
    <dgm:cxn modelId="{909A275D-C84E-4F94-8703-590D2495BC2C}" type="presParOf" srcId="{8B5A1EF8-7FD5-4354-80D9-80720E4B4EB6}" destId="{2F6759E4-0667-4848-8831-A93D8479A18B}" srcOrd="0" destOrd="0" presId="urn:microsoft.com/office/officeart/2005/8/layout/list1"/>
    <dgm:cxn modelId="{771AD48F-734D-4A46-A20A-B2A198197B62}" type="presParOf" srcId="{8B5A1EF8-7FD5-4354-80D9-80720E4B4EB6}" destId="{7F4B4865-8B9A-4830-9A5B-1F69C56B5C16}" srcOrd="1" destOrd="0" presId="urn:microsoft.com/office/officeart/2005/8/layout/list1"/>
    <dgm:cxn modelId="{BF1AD52F-C70A-4533-8569-55E58FE97F45}" type="presParOf" srcId="{03AB7B4B-EF0D-4268-A776-673552D3562F}" destId="{1EB806A6-895D-4E84-BDCB-F9DCDCC555FD}" srcOrd="5" destOrd="0" presId="urn:microsoft.com/office/officeart/2005/8/layout/list1"/>
    <dgm:cxn modelId="{4AF936C4-74C4-405E-BFF3-E6E66E49FD84}" type="presParOf" srcId="{03AB7B4B-EF0D-4268-A776-673552D3562F}" destId="{F75CCA21-BE4B-4F18-AB33-10B6E281042F}" srcOrd="6" destOrd="0" presId="urn:microsoft.com/office/officeart/2005/8/layout/list1"/>
    <dgm:cxn modelId="{15597862-5279-4EA2-88EF-DF4B843C17BE}" type="presParOf" srcId="{03AB7B4B-EF0D-4268-A776-673552D3562F}" destId="{7FCCD062-969A-4E63-B955-D5537380A7BB}" srcOrd="7" destOrd="0" presId="urn:microsoft.com/office/officeart/2005/8/layout/list1"/>
    <dgm:cxn modelId="{381D5857-719C-4644-9394-119757B5C469}" type="presParOf" srcId="{03AB7B4B-EF0D-4268-A776-673552D3562F}" destId="{70DA15E9-FA76-4D05-9117-33EDF9C25B60}" srcOrd="8" destOrd="0" presId="urn:microsoft.com/office/officeart/2005/8/layout/list1"/>
    <dgm:cxn modelId="{5D4F6AFD-F931-42F2-96F7-E4EA9F13D36D}" type="presParOf" srcId="{70DA15E9-FA76-4D05-9117-33EDF9C25B60}" destId="{AD73BCFB-B13C-4E58-84F9-EE2C8217FB5F}" srcOrd="0" destOrd="0" presId="urn:microsoft.com/office/officeart/2005/8/layout/list1"/>
    <dgm:cxn modelId="{E004042B-5643-4CB7-B424-BD5A73521E1E}" type="presParOf" srcId="{70DA15E9-FA76-4D05-9117-33EDF9C25B60}" destId="{4D139819-EBFE-443B-B149-8704B166B519}" srcOrd="1" destOrd="0" presId="urn:microsoft.com/office/officeart/2005/8/layout/list1"/>
    <dgm:cxn modelId="{6108B114-CAA2-47C2-8F57-07FA11AA2C92}" type="presParOf" srcId="{03AB7B4B-EF0D-4268-A776-673552D3562F}" destId="{FE92137E-63B2-4E03-B582-724B87AEDF08}" srcOrd="9" destOrd="0" presId="urn:microsoft.com/office/officeart/2005/8/layout/list1"/>
    <dgm:cxn modelId="{12CEEB4A-4178-405A-9AB2-D189F83E5655}" type="presParOf" srcId="{03AB7B4B-EF0D-4268-A776-673552D3562F}" destId="{3D364A7A-4816-41CD-8B24-6897A9FB67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434290-AC36-4817-82B5-86D1EF4B52CF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8878C1D-91BD-469F-A9AC-8DD62BBD278D}">
      <dgm:prSet phldrT="[Texto]"/>
      <dgm:spPr/>
      <dgm:t>
        <a:bodyPr/>
        <a:lstStyle/>
        <a:p>
          <a:r>
            <a:rPr lang="pt-BR" dirty="0"/>
            <a:t>28 de julho – a Áustria declara guerra à Sérvia</a:t>
          </a:r>
        </a:p>
      </dgm:t>
    </dgm:pt>
    <dgm:pt modelId="{A9B39164-88AC-48D8-A23D-348E9A793F0C}" type="parTrans" cxnId="{636CF572-62E6-4D5A-BB8A-7F1A4636FEF6}">
      <dgm:prSet/>
      <dgm:spPr/>
      <dgm:t>
        <a:bodyPr/>
        <a:lstStyle/>
        <a:p>
          <a:endParaRPr lang="pt-BR"/>
        </a:p>
      </dgm:t>
    </dgm:pt>
    <dgm:pt modelId="{81997184-DB69-47B4-82E6-A95CAEAC4EB1}" type="sibTrans" cxnId="{636CF572-62E6-4D5A-BB8A-7F1A4636FEF6}">
      <dgm:prSet/>
      <dgm:spPr/>
      <dgm:t>
        <a:bodyPr/>
        <a:lstStyle/>
        <a:p>
          <a:endParaRPr lang="pt-BR"/>
        </a:p>
      </dgm:t>
    </dgm:pt>
    <dgm:pt modelId="{919A96B7-0D33-4353-97B2-97AC83EAB787}">
      <dgm:prSet phldrT="[Texto]"/>
      <dgm:spPr/>
      <dgm:t>
        <a:bodyPr/>
        <a:lstStyle/>
        <a:p>
          <a:r>
            <a:rPr lang="pt-BR" dirty="0"/>
            <a:t>29 de julho – em apoio à Sérvia, a Rússia mobiliza seus exércitos contra a Áustria e a Alemanha.</a:t>
          </a:r>
        </a:p>
      </dgm:t>
    </dgm:pt>
    <dgm:pt modelId="{373AF23C-0C83-4E66-ACE7-01F093F8DD7E}" type="parTrans" cxnId="{0F94B100-58AA-4118-9B34-E34865551683}">
      <dgm:prSet/>
      <dgm:spPr/>
      <dgm:t>
        <a:bodyPr/>
        <a:lstStyle/>
        <a:p>
          <a:endParaRPr lang="pt-BR"/>
        </a:p>
      </dgm:t>
    </dgm:pt>
    <dgm:pt modelId="{938CEC1C-4051-4ECE-9D98-0546D2D6A51C}" type="sibTrans" cxnId="{0F94B100-58AA-4118-9B34-E34865551683}">
      <dgm:prSet/>
      <dgm:spPr/>
      <dgm:t>
        <a:bodyPr/>
        <a:lstStyle/>
        <a:p>
          <a:endParaRPr lang="pt-BR"/>
        </a:p>
      </dgm:t>
    </dgm:pt>
    <dgm:pt modelId="{C1D56DD1-7294-4DF9-8CC7-8E6FCB4BB3DF}">
      <dgm:prSet phldrT="[Texto]"/>
      <dgm:spPr/>
      <dgm:t>
        <a:bodyPr/>
        <a:lstStyle/>
        <a:p>
          <a:r>
            <a:rPr lang="pt-BR" dirty="0"/>
            <a:t>1 de agosto – Alemanha declara guerra a Rússia e França</a:t>
          </a:r>
        </a:p>
      </dgm:t>
    </dgm:pt>
    <dgm:pt modelId="{83ED52B5-68BA-4DA8-9CEA-1F48204B66BF}" type="parTrans" cxnId="{A782F395-EA85-4733-9BE9-3B9978FB746A}">
      <dgm:prSet/>
      <dgm:spPr/>
      <dgm:t>
        <a:bodyPr/>
        <a:lstStyle/>
        <a:p>
          <a:endParaRPr lang="pt-BR"/>
        </a:p>
      </dgm:t>
    </dgm:pt>
    <dgm:pt modelId="{B53B78E2-6F8C-4118-B393-11B13BF0B7A6}" type="sibTrans" cxnId="{A782F395-EA85-4733-9BE9-3B9978FB746A}">
      <dgm:prSet/>
      <dgm:spPr/>
      <dgm:t>
        <a:bodyPr/>
        <a:lstStyle/>
        <a:p>
          <a:endParaRPr lang="pt-BR"/>
        </a:p>
      </dgm:t>
    </dgm:pt>
    <dgm:pt modelId="{54B0C37D-3408-433B-AFA0-D7D2AD3715E8}">
      <dgm:prSet phldrT="[Texto]"/>
      <dgm:spPr/>
      <dgm:t>
        <a:bodyPr/>
        <a:lstStyle/>
        <a:p>
          <a:r>
            <a:rPr lang="pt-BR" dirty="0"/>
            <a:t>5 de agosto – Inglaterra declara guerra à Alemanha</a:t>
          </a:r>
        </a:p>
      </dgm:t>
    </dgm:pt>
    <dgm:pt modelId="{483DBEF4-FFCD-45D1-B51B-AB4D21B02AC2}" type="parTrans" cxnId="{C912B12A-E605-4A5F-A490-A65A884EC193}">
      <dgm:prSet/>
      <dgm:spPr/>
      <dgm:t>
        <a:bodyPr/>
        <a:lstStyle/>
        <a:p>
          <a:endParaRPr lang="pt-BR"/>
        </a:p>
      </dgm:t>
    </dgm:pt>
    <dgm:pt modelId="{C99D2F8C-D594-46DA-859F-6371FD00DE17}" type="sibTrans" cxnId="{C912B12A-E605-4A5F-A490-A65A884EC193}">
      <dgm:prSet/>
      <dgm:spPr/>
      <dgm:t>
        <a:bodyPr/>
        <a:lstStyle/>
        <a:p>
          <a:endParaRPr lang="pt-BR"/>
        </a:p>
      </dgm:t>
    </dgm:pt>
    <dgm:pt modelId="{3124D2DF-730F-42BE-97C3-4D142AD7A2FF}">
      <dgm:prSet phldrT="[Texto]"/>
      <dgm:spPr/>
      <dgm:t>
        <a:bodyPr/>
        <a:lstStyle/>
        <a:p>
          <a:r>
            <a:rPr lang="pt-BR" dirty="0"/>
            <a:t>4 de agosto – </a:t>
          </a:r>
          <a:r>
            <a:rPr lang="pt-BR" dirty="0" err="1"/>
            <a:t>Exercitos</a:t>
          </a:r>
          <a:r>
            <a:rPr lang="pt-BR" dirty="0"/>
            <a:t> Alemães invadem a Bélgica</a:t>
          </a:r>
        </a:p>
      </dgm:t>
    </dgm:pt>
    <dgm:pt modelId="{58F78ACC-0AC8-4C6E-947A-3DF774EE091B}" type="parTrans" cxnId="{DAFCF9A1-B54B-4537-B893-4DE6B1324DBB}">
      <dgm:prSet/>
      <dgm:spPr/>
      <dgm:t>
        <a:bodyPr/>
        <a:lstStyle/>
        <a:p>
          <a:endParaRPr lang="pt-BR"/>
        </a:p>
      </dgm:t>
    </dgm:pt>
    <dgm:pt modelId="{0F803FD4-3AEA-40B1-9918-2DDAA1BA7727}" type="sibTrans" cxnId="{DAFCF9A1-B54B-4537-B893-4DE6B1324DBB}">
      <dgm:prSet/>
      <dgm:spPr/>
      <dgm:t>
        <a:bodyPr/>
        <a:lstStyle/>
        <a:p>
          <a:endParaRPr lang="pt-BR"/>
        </a:p>
      </dgm:t>
    </dgm:pt>
    <dgm:pt modelId="{E2ACDA4B-0A6B-4E3C-9EDF-65C216652501}" type="pres">
      <dgm:prSet presAssocID="{6E434290-AC36-4817-82B5-86D1EF4B52CF}" presName="linear" presStyleCnt="0">
        <dgm:presLayoutVars>
          <dgm:dir/>
          <dgm:animLvl val="lvl"/>
          <dgm:resizeHandles val="exact"/>
        </dgm:presLayoutVars>
      </dgm:prSet>
      <dgm:spPr/>
    </dgm:pt>
    <dgm:pt modelId="{EF2B6011-C01A-4F39-AA52-B8D248550573}" type="pres">
      <dgm:prSet presAssocID="{D8878C1D-91BD-469F-A9AC-8DD62BBD278D}" presName="parentLin" presStyleCnt="0"/>
      <dgm:spPr/>
    </dgm:pt>
    <dgm:pt modelId="{51321818-A84A-4352-ACC1-08A2F00943D6}" type="pres">
      <dgm:prSet presAssocID="{D8878C1D-91BD-469F-A9AC-8DD62BBD278D}" presName="parentLeftMargin" presStyleLbl="node1" presStyleIdx="0" presStyleCnt="5"/>
      <dgm:spPr/>
    </dgm:pt>
    <dgm:pt modelId="{A98B1424-6E2C-4516-8711-C130FC70679C}" type="pres">
      <dgm:prSet presAssocID="{D8878C1D-91BD-469F-A9AC-8DD62BBD278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79D0D1E-9D42-4D23-9470-9E36C5367FC5}" type="pres">
      <dgm:prSet presAssocID="{D8878C1D-91BD-469F-A9AC-8DD62BBD278D}" presName="negativeSpace" presStyleCnt="0"/>
      <dgm:spPr/>
    </dgm:pt>
    <dgm:pt modelId="{326E055F-0127-4C7F-9800-421B28A398F9}" type="pres">
      <dgm:prSet presAssocID="{D8878C1D-91BD-469F-A9AC-8DD62BBD278D}" presName="childText" presStyleLbl="conFgAcc1" presStyleIdx="0" presStyleCnt="5">
        <dgm:presLayoutVars>
          <dgm:bulletEnabled val="1"/>
        </dgm:presLayoutVars>
      </dgm:prSet>
      <dgm:spPr/>
    </dgm:pt>
    <dgm:pt modelId="{93F756FE-6C54-468B-BB2D-BDF40338DF09}" type="pres">
      <dgm:prSet presAssocID="{81997184-DB69-47B4-82E6-A95CAEAC4EB1}" presName="spaceBetweenRectangles" presStyleCnt="0"/>
      <dgm:spPr/>
    </dgm:pt>
    <dgm:pt modelId="{4D9A23EF-19F3-45F1-932C-1EF5F3C93F2F}" type="pres">
      <dgm:prSet presAssocID="{919A96B7-0D33-4353-97B2-97AC83EAB787}" presName="parentLin" presStyleCnt="0"/>
      <dgm:spPr/>
    </dgm:pt>
    <dgm:pt modelId="{84DB7F3E-0CAF-41B0-B285-0E574045932C}" type="pres">
      <dgm:prSet presAssocID="{919A96B7-0D33-4353-97B2-97AC83EAB787}" presName="parentLeftMargin" presStyleLbl="node1" presStyleIdx="0" presStyleCnt="5"/>
      <dgm:spPr/>
    </dgm:pt>
    <dgm:pt modelId="{005EECED-986A-434E-B1A8-38C1A23F0E59}" type="pres">
      <dgm:prSet presAssocID="{919A96B7-0D33-4353-97B2-97AC83EAB7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E87C689-F6CF-4300-9391-55E46A278FCE}" type="pres">
      <dgm:prSet presAssocID="{919A96B7-0D33-4353-97B2-97AC83EAB787}" presName="negativeSpace" presStyleCnt="0"/>
      <dgm:spPr/>
    </dgm:pt>
    <dgm:pt modelId="{875F5406-EC4E-4986-A8C9-1364514D609B}" type="pres">
      <dgm:prSet presAssocID="{919A96B7-0D33-4353-97B2-97AC83EAB787}" presName="childText" presStyleLbl="conFgAcc1" presStyleIdx="1" presStyleCnt="5">
        <dgm:presLayoutVars>
          <dgm:bulletEnabled val="1"/>
        </dgm:presLayoutVars>
      </dgm:prSet>
      <dgm:spPr/>
    </dgm:pt>
    <dgm:pt modelId="{D22A3130-EE1B-456C-84B0-04B689E877C7}" type="pres">
      <dgm:prSet presAssocID="{938CEC1C-4051-4ECE-9D98-0546D2D6A51C}" presName="spaceBetweenRectangles" presStyleCnt="0"/>
      <dgm:spPr/>
    </dgm:pt>
    <dgm:pt modelId="{B5522D2D-790F-41C2-97C8-51795B0BA503}" type="pres">
      <dgm:prSet presAssocID="{C1D56DD1-7294-4DF9-8CC7-8E6FCB4BB3DF}" presName="parentLin" presStyleCnt="0"/>
      <dgm:spPr/>
    </dgm:pt>
    <dgm:pt modelId="{64719569-7A14-499D-9E0D-C9791EA55E75}" type="pres">
      <dgm:prSet presAssocID="{C1D56DD1-7294-4DF9-8CC7-8E6FCB4BB3DF}" presName="parentLeftMargin" presStyleLbl="node1" presStyleIdx="1" presStyleCnt="5"/>
      <dgm:spPr/>
    </dgm:pt>
    <dgm:pt modelId="{EAF32E84-D1C3-4291-A520-C04657EB9E5E}" type="pres">
      <dgm:prSet presAssocID="{C1D56DD1-7294-4DF9-8CC7-8E6FCB4BB3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2919318-C8AB-47D0-9DE4-37EDE5BE0786}" type="pres">
      <dgm:prSet presAssocID="{C1D56DD1-7294-4DF9-8CC7-8E6FCB4BB3DF}" presName="negativeSpace" presStyleCnt="0"/>
      <dgm:spPr/>
    </dgm:pt>
    <dgm:pt modelId="{0E28DEC2-A9E3-4134-A84D-B16DD9186E0E}" type="pres">
      <dgm:prSet presAssocID="{C1D56DD1-7294-4DF9-8CC7-8E6FCB4BB3DF}" presName="childText" presStyleLbl="conFgAcc1" presStyleIdx="2" presStyleCnt="5">
        <dgm:presLayoutVars>
          <dgm:bulletEnabled val="1"/>
        </dgm:presLayoutVars>
      </dgm:prSet>
      <dgm:spPr/>
    </dgm:pt>
    <dgm:pt modelId="{59ED162A-9949-4AB7-B037-0A88F40D2AE5}" type="pres">
      <dgm:prSet presAssocID="{B53B78E2-6F8C-4118-B393-11B13BF0B7A6}" presName="spaceBetweenRectangles" presStyleCnt="0"/>
      <dgm:spPr/>
    </dgm:pt>
    <dgm:pt modelId="{30237162-363C-4C56-AB43-B26F54F06985}" type="pres">
      <dgm:prSet presAssocID="{3124D2DF-730F-42BE-97C3-4D142AD7A2FF}" presName="parentLin" presStyleCnt="0"/>
      <dgm:spPr/>
    </dgm:pt>
    <dgm:pt modelId="{6E19D3CE-2E46-4534-8BCA-227B20F6DF20}" type="pres">
      <dgm:prSet presAssocID="{3124D2DF-730F-42BE-97C3-4D142AD7A2FF}" presName="parentLeftMargin" presStyleLbl="node1" presStyleIdx="2" presStyleCnt="5"/>
      <dgm:spPr/>
    </dgm:pt>
    <dgm:pt modelId="{EA5CDE78-C08D-449F-AAE1-68F871E32C98}" type="pres">
      <dgm:prSet presAssocID="{3124D2DF-730F-42BE-97C3-4D142AD7A2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38185AF-DB9D-4E29-98F4-ED1FB6585189}" type="pres">
      <dgm:prSet presAssocID="{3124D2DF-730F-42BE-97C3-4D142AD7A2FF}" presName="negativeSpace" presStyleCnt="0"/>
      <dgm:spPr/>
    </dgm:pt>
    <dgm:pt modelId="{0BFBB950-F43D-4DBA-9CAF-67C23E26D3B3}" type="pres">
      <dgm:prSet presAssocID="{3124D2DF-730F-42BE-97C3-4D142AD7A2FF}" presName="childText" presStyleLbl="conFgAcc1" presStyleIdx="3" presStyleCnt="5">
        <dgm:presLayoutVars>
          <dgm:bulletEnabled val="1"/>
        </dgm:presLayoutVars>
      </dgm:prSet>
      <dgm:spPr/>
    </dgm:pt>
    <dgm:pt modelId="{865E1032-F412-4E33-BAE3-F22DBE6E27C7}" type="pres">
      <dgm:prSet presAssocID="{0F803FD4-3AEA-40B1-9918-2DDAA1BA7727}" presName="spaceBetweenRectangles" presStyleCnt="0"/>
      <dgm:spPr/>
    </dgm:pt>
    <dgm:pt modelId="{DCD4FAB3-43DE-49F5-BEBB-32AEDD04FBDF}" type="pres">
      <dgm:prSet presAssocID="{54B0C37D-3408-433B-AFA0-D7D2AD3715E8}" presName="parentLin" presStyleCnt="0"/>
      <dgm:spPr/>
    </dgm:pt>
    <dgm:pt modelId="{01A93085-878D-475C-A08E-803D8DE96C8A}" type="pres">
      <dgm:prSet presAssocID="{54B0C37D-3408-433B-AFA0-D7D2AD3715E8}" presName="parentLeftMargin" presStyleLbl="node1" presStyleIdx="3" presStyleCnt="5"/>
      <dgm:spPr/>
    </dgm:pt>
    <dgm:pt modelId="{73877688-75A7-4B4A-9381-7B57982A99C3}" type="pres">
      <dgm:prSet presAssocID="{54B0C37D-3408-433B-AFA0-D7D2AD3715E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6A07047-5E43-4656-8578-1777FEBABC2A}" type="pres">
      <dgm:prSet presAssocID="{54B0C37D-3408-433B-AFA0-D7D2AD3715E8}" presName="negativeSpace" presStyleCnt="0"/>
      <dgm:spPr/>
    </dgm:pt>
    <dgm:pt modelId="{673B64F5-6BF7-4AB7-B1F4-7A74187176E5}" type="pres">
      <dgm:prSet presAssocID="{54B0C37D-3408-433B-AFA0-D7D2AD3715E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F94B100-58AA-4118-9B34-E34865551683}" srcId="{6E434290-AC36-4817-82B5-86D1EF4B52CF}" destId="{919A96B7-0D33-4353-97B2-97AC83EAB787}" srcOrd="1" destOrd="0" parTransId="{373AF23C-0C83-4E66-ACE7-01F093F8DD7E}" sibTransId="{938CEC1C-4051-4ECE-9D98-0546D2D6A51C}"/>
    <dgm:cxn modelId="{68AA790B-6FFB-46E7-BD22-D9E53C6F1F45}" type="presOf" srcId="{919A96B7-0D33-4353-97B2-97AC83EAB787}" destId="{84DB7F3E-0CAF-41B0-B285-0E574045932C}" srcOrd="0" destOrd="0" presId="urn:microsoft.com/office/officeart/2005/8/layout/list1"/>
    <dgm:cxn modelId="{2B615814-F0F1-4D7F-8376-3CFAACB2FE3D}" type="presOf" srcId="{C1D56DD1-7294-4DF9-8CC7-8E6FCB4BB3DF}" destId="{64719569-7A14-499D-9E0D-C9791EA55E75}" srcOrd="0" destOrd="0" presId="urn:microsoft.com/office/officeart/2005/8/layout/list1"/>
    <dgm:cxn modelId="{1E0F111A-1434-4509-8337-97BCF911C039}" type="presOf" srcId="{3124D2DF-730F-42BE-97C3-4D142AD7A2FF}" destId="{6E19D3CE-2E46-4534-8BCA-227B20F6DF20}" srcOrd="0" destOrd="0" presId="urn:microsoft.com/office/officeart/2005/8/layout/list1"/>
    <dgm:cxn modelId="{C912B12A-E605-4A5F-A490-A65A884EC193}" srcId="{6E434290-AC36-4817-82B5-86D1EF4B52CF}" destId="{54B0C37D-3408-433B-AFA0-D7D2AD3715E8}" srcOrd="4" destOrd="0" parTransId="{483DBEF4-FFCD-45D1-B51B-AB4D21B02AC2}" sibTransId="{C99D2F8C-D594-46DA-859F-6371FD00DE17}"/>
    <dgm:cxn modelId="{313ECC2B-AF86-44AD-8A42-ECDDE6B407BD}" type="presOf" srcId="{C1D56DD1-7294-4DF9-8CC7-8E6FCB4BB3DF}" destId="{EAF32E84-D1C3-4291-A520-C04657EB9E5E}" srcOrd="1" destOrd="0" presId="urn:microsoft.com/office/officeart/2005/8/layout/list1"/>
    <dgm:cxn modelId="{40EBF93D-5268-47FF-A11B-F91713AC7539}" type="presOf" srcId="{D8878C1D-91BD-469F-A9AC-8DD62BBD278D}" destId="{A98B1424-6E2C-4516-8711-C130FC70679C}" srcOrd="1" destOrd="0" presId="urn:microsoft.com/office/officeart/2005/8/layout/list1"/>
    <dgm:cxn modelId="{E310BA44-17D1-4367-883C-C88E3DE6F6B5}" type="presOf" srcId="{919A96B7-0D33-4353-97B2-97AC83EAB787}" destId="{005EECED-986A-434E-B1A8-38C1A23F0E59}" srcOrd="1" destOrd="0" presId="urn:microsoft.com/office/officeart/2005/8/layout/list1"/>
    <dgm:cxn modelId="{9D1F8768-C726-4F1A-B52E-EF3D3F8ABFD6}" type="presOf" srcId="{54B0C37D-3408-433B-AFA0-D7D2AD3715E8}" destId="{01A93085-878D-475C-A08E-803D8DE96C8A}" srcOrd="0" destOrd="0" presId="urn:microsoft.com/office/officeart/2005/8/layout/list1"/>
    <dgm:cxn modelId="{636CF572-62E6-4D5A-BB8A-7F1A4636FEF6}" srcId="{6E434290-AC36-4817-82B5-86D1EF4B52CF}" destId="{D8878C1D-91BD-469F-A9AC-8DD62BBD278D}" srcOrd="0" destOrd="0" parTransId="{A9B39164-88AC-48D8-A23D-348E9A793F0C}" sibTransId="{81997184-DB69-47B4-82E6-A95CAEAC4EB1}"/>
    <dgm:cxn modelId="{37872A95-42E8-42AD-925A-C11EA16FD95C}" type="presOf" srcId="{3124D2DF-730F-42BE-97C3-4D142AD7A2FF}" destId="{EA5CDE78-C08D-449F-AAE1-68F871E32C98}" srcOrd="1" destOrd="0" presId="urn:microsoft.com/office/officeart/2005/8/layout/list1"/>
    <dgm:cxn modelId="{A782F395-EA85-4733-9BE9-3B9978FB746A}" srcId="{6E434290-AC36-4817-82B5-86D1EF4B52CF}" destId="{C1D56DD1-7294-4DF9-8CC7-8E6FCB4BB3DF}" srcOrd="2" destOrd="0" parTransId="{83ED52B5-68BA-4DA8-9CEA-1F48204B66BF}" sibTransId="{B53B78E2-6F8C-4118-B393-11B13BF0B7A6}"/>
    <dgm:cxn modelId="{5A1A84A0-1E05-41C5-8535-EB65ADB4AED2}" type="presOf" srcId="{D8878C1D-91BD-469F-A9AC-8DD62BBD278D}" destId="{51321818-A84A-4352-ACC1-08A2F00943D6}" srcOrd="0" destOrd="0" presId="urn:microsoft.com/office/officeart/2005/8/layout/list1"/>
    <dgm:cxn modelId="{DAFCF9A1-B54B-4537-B893-4DE6B1324DBB}" srcId="{6E434290-AC36-4817-82B5-86D1EF4B52CF}" destId="{3124D2DF-730F-42BE-97C3-4D142AD7A2FF}" srcOrd="3" destOrd="0" parTransId="{58F78ACC-0AC8-4C6E-947A-3DF774EE091B}" sibTransId="{0F803FD4-3AEA-40B1-9918-2DDAA1BA7727}"/>
    <dgm:cxn modelId="{E9E0F4AE-E017-4823-8F80-539C26B6A982}" type="presOf" srcId="{6E434290-AC36-4817-82B5-86D1EF4B52CF}" destId="{E2ACDA4B-0A6B-4E3C-9EDF-65C216652501}" srcOrd="0" destOrd="0" presId="urn:microsoft.com/office/officeart/2005/8/layout/list1"/>
    <dgm:cxn modelId="{EEBF46ED-C140-45BD-B688-EE20A83BA8FD}" type="presOf" srcId="{54B0C37D-3408-433B-AFA0-D7D2AD3715E8}" destId="{73877688-75A7-4B4A-9381-7B57982A99C3}" srcOrd="1" destOrd="0" presId="urn:microsoft.com/office/officeart/2005/8/layout/list1"/>
    <dgm:cxn modelId="{888C47D0-3ED5-4916-A3C9-E05691D25271}" type="presParOf" srcId="{E2ACDA4B-0A6B-4E3C-9EDF-65C216652501}" destId="{EF2B6011-C01A-4F39-AA52-B8D248550573}" srcOrd="0" destOrd="0" presId="urn:microsoft.com/office/officeart/2005/8/layout/list1"/>
    <dgm:cxn modelId="{51AF6CF0-B842-49C8-9F61-B6612AD7CDC9}" type="presParOf" srcId="{EF2B6011-C01A-4F39-AA52-B8D248550573}" destId="{51321818-A84A-4352-ACC1-08A2F00943D6}" srcOrd="0" destOrd="0" presId="urn:microsoft.com/office/officeart/2005/8/layout/list1"/>
    <dgm:cxn modelId="{D14B60F8-9E09-4C73-8B9B-47530D09AB65}" type="presParOf" srcId="{EF2B6011-C01A-4F39-AA52-B8D248550573}" destId="{A98B1424-6E2C-4516-8711-C130FC70679C}" srcOrd="1" destOrd="0" presId="urn:microsoft.com/office/officeart/2005/8/layout/list1"/>
    <dgm:cxn modelId="{152E005D-DA31-4309-AAB5-D278B9E3FA51}" type="presParOf" srcId="{E2ACDA4B-0A6B-4E3C-9EDF-65C216652501}" destId="{F79D0D1E-9D42-4D23-9470-9E36C5367FC5}" srcOrd="1" destOrd="0" presId="urn:microsoft.com/office/officeart/2005/8/layout/list1"/>
    <dgm:cxn modelId="{05882191-B056-4411-8196-9692E6EA3150}" type="presParOf" srcId="{E2ACDA4B-0A6B-4E3C-9EDF-65C216652501}" destId="{326E055F-0127-4C7F-9800-421B28A398F9}" srcOrd="2" destOrd="0" presId="urn:microsoft.com/office/officeart/2005/8/layout/list1"/>
    <dgm:cxn modelId="{58858792-5755-4112-B3C8-F6EE866EA13B}" type="presParOf" srcId="{E2ACDA4B-0A6B-4E3C-9EDF-65C216652501}" destId="{93F756FE-6C54-468B-BB2D-BDF40338DF09}" srcOrd="3" destOrd="0" presId="urn:microsoft.com/office/officeart/2005/8/layout/list1"/>
    <dgm:cxn modelId="{51830DAF-497C-4427-95DE-D2CEA0A795E1}" type="presParOf" srcId="{E2ACDA4B-0A6B-4E3C-9EDF-65C216652501}" destId="{4D9A23EF-19F3-45F1-932C-1EF5F3C93F2F}" srcOrd="4" destOrd="0" presId="urn:microsoft.com/office/officeart/2005/8/layout/list1"/>
    <dgm:cxn modelId="{AA8DF70B-C89E-434C-9DBC-37F3308E0647}" type="presParOf" srcId="{4D9A23EF-19F3-45F1-932C-1EF5F3C93F2F}" destId="{84DB7F3E-0CAF-41B0-B285-0E574045932C}" srcOrd="0" destOrd="0" presId="urn:microsoft.com/office/officeart/2005/8/layout/list1"/>
    <dgm:cxn modelId="{CDF4E4D6-069E-4F3A-8DFD-7065C389339B}" type="presParOf" srcId="{4D9A23EF-19F3-45F1-932C-1EF5F3C93F2F}" destId="{005EECED-986A-434E-B1A8-38C1A23F0E59}" srcOrd="1" destOrd="0" presId="urn:microsoft.com/office/officeart/2005/8/layout/list1"/>
    <dgm:cxn modelId="{5A902A0C-4B8D-4058-8E8B-76E0242F3FE4}" type="presParOf" srcId="{E2ACDA4B-0A6B-4E3C-9EDF-65C216652501}" destId="{CE87C689-F6CF-4300-9391-55E46A278FCE}" srcOrd="5" destOrd="0" presId="urn:microsoft.com/office/officeart/2005/8/layout/list1"/>
    <dgm:cxn modelId="{A9674DC3-676A-430C-88C3-7EDE4685626C}" type="presParOf" srcId="{E2ACDA4B-0A6B-4E3C-9EDF-65C216652501}" destId="{875F5406-EC4E-4986-A8C9-1364514D609B}" srcOrd="6" destOrd="0" presId="urn:microsoft.com/office/officeart/2005/8/layout/list1"/>
    <dgm:cxn modelId="{EEB7A698-EF1B-4FFA-AFB0-F2803D15F202}" type="presParOf" srcId="{E2ACDA4B-0A6B-4E3C-9EDF-65C216652501}" destId="{D22A3130-EE1B-456C-84B0-04B689E877C7}" srcOrd="7" destOrd="0" presId="urn:microsoft.com/office/officeart/2005/8/layout/list1"/>
    <dgm:cxn modelId="{7625EA5B-8A8A-4F59-839B-1A5BF6A00ED1}" type="presParOf" srcId="{E2ACDA4B-0A6B-4E3C-9EDF-65C216652501}" destId="{B5522D2D-790F-41C2-97C8-51795B0BA503}" srcOrd="8" destOrd="0" presId="urn:microsoft.com/office/officeart/2005/8/layout/list1"/>
    <dgm:cxn modelId="{27114050-8BAF-4D93-B985-FF32C4096CDA}" type="presParOf" srcId="{B5522D2D-790F-41C2-97C8-51795B0BA503}" destId="{64719569-7A14-499D-9E0D-C9791EA55E75}" srcOrd="0" destOrd="0" presId="urn:microsoft.com/office/officeart/2005/8/layout/list1"/>
    <dgm:cxn modelId="{459EE493-B291-420C-94FC-AEED7DBD1267}" type="presParOf" srcId="{B5522D2D-790F-41C2-97C8-51795B0BA503}" destId="{EAF32E84-D1C3-4291-A520-C04657EB9E5E}" srcOrd="1" destOrd="0" presId="urn:microsoft.com/office/officeart/2005/8/layout/list1"/>
    <dgm:cxn modelId="{69081400-A092-43EB-BEAE-24CA30FD4879}" type="presParOf" srcId="{E2ACDA4B-0A6B-4E3C-9EDF-65C216652501}" destId="{C2919318-C8AB-47D0-9DE4-37EDE5BE0786}" srcOrd="9" destOrd="0" presId="urn:microsoft.com/office/officeart/2005/8/layout/list1"/>
    <dgm:cxn modelId="{404DDE1E-0828-422E-B592-4220A41CCB3F}" type="presParOf" srcId="{E2ACDA4B-0A6B-4E3C-9EDF-65C216652501}" destId="{0E28DEC2-A9E3-4134-A84D-B16DD9186E0E}" srcOrd="10" destOrd="0" presId="urn:microsoft.com/office/officeart/2005/8/layout/list1"/>
    <dgm:cxn modelId="{5F9EBDA6-0991-4823-B90D-0E32F2773E7D}" type="presParOf" srcId="{E2ACDA4B-0A6B-4E3C-9EDF-65C216652501}" destId="{59ED162A-9949-4AB7-B037-0A88F40D2AE5}" srcOrd="11" destOrd="0" presId="urn:microsoft.com/office/officeart/2005/8/layout/list1"/>
    <dgm:cxn modelId="{7FA7BCCB-B985-41CC-9252-57E45B2E924D}" type="presParOf" srcId="{E2ACDA4B-0A6B-4E3C-9EDF-65C216652501}" destId="{30237162-363C-4C56-AB43-B26F54F06985}" srcOrd="12" destOrd="0" presId="urn:microsoft.com/office/officeart/2005/8/layout/list1"/>
    <dgm:cxn modelId="{4545D9D6-2DD8-4459-80DF-AFBFBB5AEDF6}" type="presParOf" srcId="{30237162-363C-4C56-AB43-B26F54F06985}" destId="{6E19D3CE-2E46-4534-8BCA-227B20F6DF20}" srcOrd="0" destOrd="0" presId="urn:microsoft.com/office/officeart/2005/8/layout/list1"/>
    <dgm:cxn modelId="{ACD6292E-7349-41CE-9A53-10F4464E5F4E}" type="presParOf" srcId="{30237162-363C-4C56-AB43-B26F54F06985}" destId="{EA5CDE78-C08D-449F-AAE1-68F871E32C98}" srcOrd="1" destOrd="0" presId="urn:microsoft.com/office/officeart/2005/8/layout/list1"/>
    <dgm:cxn modelId="{F7EEC39F-AB41-4649-B76D-F2C4AC1F759A}" type="presParOf" srcId="{E2ACDA4B-0A6B-4E3C-9EDF-65C216652501}" destId="{538185AF-DB9D-4E29-98F4-ED1FB6585189}" srcOrd="13" destOrd="0" presId="urn:microsoft.com/office/officeart/2005/8/layout/list1"/>
    <dgm:cxn modelId="{0FD53782-07CD-444D-84A8-345449CB93D5}" type="presParOf" srcId="{E2ACDA4B-0A6B-4E3C-9EDF-65C216652501}" destId="{0BFBB950-F43D-4DBA-9CAF-67C23E26D3B3}" srcOrd="14" destOrd="0" presId="urn:microsoft.com/office/officeart/2005/8/layout/list1"/>
    <dgm:cxn modelId="{24F79CE9-61EB-4237-A548-1B84B6E49FD6}" type="presParOf" srcId="{E2ACDA4B-0A6B-4E3C-9EDF-65C216652501}" destId="{865E1032-F412-4E33-BAE3-F22DBE6E27C7}" srcOrd="15" destOrd="0" presId="urn:microsoft.com/office/officeart/2005/8/layout/list1"/>
    <dgm:cxn modelId="{D8B09AC4-9453-4E24-9928-4E7AA05A5F7D}" type="presParOf" srcId="{E2ACDA4B-0A6B-4E3C-9EDF-65C216652501}" destId="{DCD4FAB3-43DE-49F5-BEBB-32AEDD04FBDF}" srcOrd="16" destOrd="0" presId="urn:microsoft.com/office/officeart/2005/8/layout/list1"/>
    <dgm:cxn modelId="{F85DE0C2-1D06-4BB9-9CD5-69F88EBA2AC0}" type="presParOf" srcId="{DCD4FAB3-43DE-49F5-BEBB-32AEDD04FBDF}" destId="{01A93085-878D-475C-A08E-803D8DE96C8A}" srcOrd="0" destOrd="0" presId="urn:microsoft.com/office/officeart/2005/8/layout/list1"/>
    <dgm:cxn modelId="{C303A630-770A-4A80-A8FD-68ACB636157D}" type="presParOf" srcId="{DCD4FAB3-43DE-49F5-BEBB-32AEDD04FBDF}" destId="{73877688-75A7-4B4A-9381-7B57982A99C3}" srcOrd="1" destOrd="0" presId="urn:microsoft.com/office/officeart/2005/8/layout/list1"/>
    <dgm:cxn modelId="{BAE0148E-BFA3-40AD-A28B-8926426C4DC0}" type="presParOf" srcId="{E2ACDA4B-0A6B-4E3C-9EDF-65C216652501}" destId="{66A07047-5E43-4656-8578-1777FEBABC2A}" srcOrd="17" destOrd="0" presId="urn:microsoft.com/office/officeart/2005/8/layout/list1"/>
    <dgm:cxn modelId="{7665C820-7BA8-45E8-827F-210F10465E8E}" type="presParOf" srcId="{E2ACDA4B-0A6B-4E3C-9EDF-65C216652501}" destId="{673B64F5-6BF7-4AB7-B1F4-7A74187176E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BE8BE4-4110-4F7C-8DA1-4A405632D4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7A5856-F827-422F-9F1F-3F148DA9D011}">
      <dgm:prSet/>
      <dgm:spPr/>
      <dgm:t>
        <a:bodyPr/>
        <a:lstStyle/>
        <a:p>
          <a:r>
            <a:rPr lang="pt-BR"/>
            <a:t>Deflagrada a guerra, os blocos rivais ficaram assim constituídos:</a:t>
          </a:r>
          <a:endParaRPr lang="en-US"/>
        </a:p>
      </dgm:t>
    </dgm:pt>
    <dgm:pt modelId="{651600CC-CBEE-4340-9C37-D69C0CB72263}" type="parTrans" cxnId="{7905C605-720D-419C-80C9-6281230213E5}">
      <dgm:prSet/>
      <dgm:spPr/>
      <dgm:t>
        <a:bodyPr/>
        <a:lstStyle/>
        <a:p>
          <a:endParaRPr lang="en-US"/>
        </a:p>
      </dgm:t>
    </dgm:pt>
    <dgm:pt modelId="{0AB0FAD8-EF18-492A-BC3D-1932BADEB396}" type="sibTrans" cxnId="{7905C605-720D-419C-80C9-6281230213E5}">
      <dgm:prSet/>
      <dgm:spPr/>
      <dgm:t>
        <a:bodyPr/>
        <a:lstStyle/>
        <a:p>
          <a:endParaRPr lang="en-US"/>
        </a:p>
      </dgm:t>
    </dgm:pt>
    <dgm:pt modelId="{FAF84F63-B61B-4E4E-B8F1-5C2D91C00280}">
      <dgm:prSet/>
      <dgm:spPr/>
      <dgm:t>
        <a:bodyPr/>
        <a:lstStyle/>
        <a:p>
          <a:r>
            <a:rPr lang="pt-BR"/>
            <a:t>Alemanha, império Austro-Húngaro, Turquia e Bulgária;</a:t>
          </a:r>
          <a:endParaRPr lang="en-US"/>
        </a:p>
      </dgm:t>
    </dgm:pt>
    <dgm:pt modelId="{BC121801-59B0-45D4-9F6E-2639FA4838AB}" type="parTrans" cxnId="{280646DC-44D4-426D-B552-944ABE79FDD9}">
      <dgm:prSet/>
      <dgm:spPr/>
      <dgm:t>
        <a:bodyPr/>
        <a:lstStyle/>
        <a:p>
          <a:endParaRPr lang="en-US"/>
        </a:p>
      </dgm:t>
    </dgm:pt>
    <dgm:pt modelId="{530DBEBF-F1A5-48E8-8D55-702D321F7C14}" type="sibTrans" cxnId="{280646DC-44D4-426D-B552-944ABE79FDD9}">
      <dgm:prSet/>
      <dgm:spPr/>
      <dgm:t>
        <a:bodyPr/>
        <a:lstStyle/>
        <a:p>
          <a:endParaRPr lang="en-US"/>
        </a:p>
      </dgm:t>
    </dgm:pt>
    <dgm:pt modelId="{4FFA1BAA-17CE-436F-85F8-B949648D7F8F}">
      <dgm:prSet/>
      <dgm:spPr/>
      <dgm:t>
        <a:bodyPr/>
        <a:lstStyle/>
        <a:p>
          <a:r>
            <a:rPr lang="pt-BR"/>
            <a:t>França, Inglaterra, Rússia, Bélgica, Servia, Japão, Itália, Portugal, Romênia, Estados Unidos, Brasil e Grécia.</a:t>
          </a:r>
          <a:endParaRPr lang="en-US"/>
        </a:p>
      </dgm:t>
    </dgm:pt>
    <dgm:pt modelId="{5C6FBFC2-EC17-4EDF-B805-1B90FD4565D3}" type="parTrans" cxnId="{28E75D3C-DBAE-474A-89B0-B93CF12F7F7F}">
      <dgm:prSet/>
      <dgm:spPr/>
      <dgm:t>
        <a:bodyPr/>
        <a:lstStyle/>
        <a:p>
          <a:endParaRPr lang="en-US"/>
        </a:p>
      </dgm:t>
    </dgm:pt>
    <dgm:pt modelId="{F334A858-26B1-44A3-9ADE-9ECEE9EAE9F8}" type="sibTrans" cxnId="{28E75D3C-DBAE-474A-89B0-B93CF12F7F7F}">
      <dgm:prSet/>
      <dgm:spPr/>
      <dgm:t>
        <a:bodyPr/>
        <a:lstStyle/>
        <a:p>
          <a:endParaRPr lang="en-US"/>
        </a:p>
      </dgm:t>
    </dgm:pt>
    <dgm:pt modelId="{72341157-C3AE-4947-956B-B76E36078039}">
      <dgm:prSet/>
      <dgm:spPr/>
      <dgm:t>
        <a:bodyPr/>
        <a:lstStyle/>
        <a:p>
          <a:r>
            <a:rPr lang="pt-BR"/>
            <a:t>A guerra entre esses blocos durou cerca de quatro anos, de 1914 a 1918, deixando grande número de mortos devido às novas armas utilizadas: metralhadoras, lança-chamas, projéteis explosivos. Além disso, pela primeira vez, o avião e o submarino foram empregados como recursos militares.</a:t>
          </a:r>
          <a:endParaRPr lang="en-US"/>
        </a:p>
      </dgm:t>
    </dgm:pt>
    <dgm:pt modelId="{4F2DAC51-501F-47D4-9722-F40CE50BA4B5}" type="parTrans" cxnId="{DE77E50C-6DB4-4A9C-8501-7BC2A5DEB6AE}">
      <dgm:prSet/>
      <dgm:spPr/>
      <dgm:t>
        <a:bodyPr/>
        <a:lstStyle/>
        <a:p>
          <a:endParaRPr lang="en-US"/>
        </a:p>
      </dgm:t>
    </dgm:pt>
    <dgm:pt modelId="{0ACA3B89-6A50-4E9B-8208-6CE97973F63D}" type="sibTrans" cxnId="{DE77E50C-6DB4-4A9C-8501-7BC2A5DEB6AE}">
      <dgm:prSet/>
      <dgm:spPr/>
      <dgm:t>
        <a:bodyPr/>
        <a:lstStyle/>
        <a:p>
          <a:endParaRPr lang="en-US"/>
        </a:p>
      </dgm:t>
    </dgm:pt>
    <dgm:pt modelId="{A4ADD9C0-3B6F-4B8D-AC03-B364F7C8DDA9}" type="pres">
      <dgm:prSet presAssocID="{F7BE8BE4-4110-4F7C-8DA1-4A405632D4D8}" presName="linear" presStyleCnt="0">
        <dgm:presLayoutVars>
          <dgm:animLvl val="lvl"/>
          <dgm:resizeHandles val="exact"/>
        </dgm:presLayoutVars>
      </dgm:prSet>
      <dgm:spPr/>
    </dgm:pt>
    <dgm:pt modelId="{C3A87142-D8CB-4F7B-95A3-09F48F314D23}" type="pres">
      <dgm:prSet presAssocID="{E67A5856-F827-422F-9F1F-3F148DA9D0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5771FAE-2FA3-42B2-9177-43326FDC290B}" type="pres">
      <dgm:prSet presAssocID="{0AB0FAD8-EF18-492A-BC3D-1932BADEB396}" presName="spacer" presStyleCnt="0"/>
      <dgm:spPr/>
    </dgm:pt>
    <dgm:pt modelId="{4C9B30BC-F9AB-483D-9EF3-5A3AF0B5C59A}" type="pres">
      <dgm:prSet presAssocID="{FAF84F63-B61B-4E4E-B8F1-5C2D91C002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441FCD6-AB8D-48FD-935A-C4B8EBA672E6}" type="pres">
      <dgm:prSet presAssocID="{530DBEBF-F1A5-48E8-8D55-702D321F7C14}" presName="spacer" presStyleCnt="0"/>
      <dgm:spPr/>
    </dgm:pt>
    <dgm:pt modelId="{20874349-E0CE-4254-836B-51E8B779AE9F}" type="pres">
      <dgm:prSet presAssocID="{4FFA1BAA-17CE-436F-85F8-B949648D7F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482C2F-12BB-4C47-B2A0-8CF0FA80D48A}" type="pres">
      <dgm:prSet presAssocID="{F334A858-26B1-44A3-9ADE-9ECEE9EAE9F8}" presName="spacer" presStyleCnt="0"/>
      <dgm:spPr/>
    </dgm:pt>
    <dgm:pt modelId="{92D52AFB-B1B6-49E1-8FBF-982112D5DA9A}" type="pres">
      <dgm:prSet presAssocID="{72341157-C3AE-4947-956B-B76E3607803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905C605-720D-419C-80C9-6281230213E5}" srcId="{F7BE8BE4-4110-4F7C-8DA1-4A405632D4D8}" destId="{E67A5856-F827-422F-9F1F-3F148DA9D011}" srcOrd="0" destOrd="0" parTransId="{651600CC-CBEE-4340-9C37-D69C0CB72263}" sibTransId="{0AB0FAD8-EF18-492A-BC3D-1932BADEB396}"/>
    <dgm:cxn modelId="{DE77E50C-6DB4-4A9C-8501-7BC2A5DEB6AE}" srcId="{F7BE8BE4-4110-4F7C-8DA1-4A405632D4D8}" destId="{72341157-C3AE-4947-956B-B76E36078039}" srcOrd="3" destOrd="0" parTransId="{4F2DAC51-501F-47D4-9722-F40CE50BA4B5}" sibTransId="{0ACA3B89-6A50-4E9B-8208-6CE97973F63D}"/>
    <dgm:cxn modelId="{28E75D3C-DBAE-474A-89B0-B93CF12F7F7F}" srcId="{F7BE8BE4-4110-4F7C-8DA1-4A405632D4D8}" destId="{4FFA1BAA-17CE-436F-85F8-B949648D7F8F}" srcOrd="2" destOrd="0" parTransId="{5C6FBFC2-EC17-4EDF-B805-1B90FD4565D3}" sibTransId="{F334A858-26B1-44A3-9ADE-9ECEE9EAE9F8}"/>
    <dgm:cxn modelId="{9BD30755-2BA1-49BE-AEAE-FBCE21817198}" type="presOf" srcId="{FAF84F63-B61B-4E4E-B8F1-5C2D91C00280}" destId="{4C9B30BC-F9AB-483D-9EF3-5A3AF0B5C59A}" srcOrd="0" destOrd="0" presId="urn:microsoft.com/office/officeart/2005/8/layout/vList2"/>
    <dgm:cxn modelId="{B340C59E-23FE-4BD4-ABD4-43E1F5C37A91}" type="presOf" srcId="{E67A5856-F827-422F-9F1F-3F148DA9D011}" destId="{C3A87142-D8CB-4F7B-95A3-09F48F314D23}" srcOrd="0" destOrd="0" presId="urn:microsoft.com/office/officeart/2005/8/layout/vList2"/>
    <dgm:cxn modelId="{A96947A0-19E4-4087-B197-826C492B41DC}" type="presOf" srcId="{F7BE8BE4-4110-4F7C-8DA1-4A405632D4D8}" destId="{A4ADD9C0-3B6F-4B8D-AC03-B364F7C8DDA9}" srcOrd="0" destOrd="0" presId="urn:microsoft.com/office/officeart/2005/8/layout/vList2"/>
    <dgm:cxn modelId="{705838C2-39D9-4D5C-AB31-BAD99B379E73}" type="presOf" srcId="{4FFA1BAA-17CE-436F-85F8-B949648D7F8F}" destId="{20874349-E0CE-4254-836B-51E8B779AE9F}" srcOrd="0" destOrd="0" presId="urn:microsoft.com/office/officeart/2005/8/layout/vList2"/>
    <dgm:cxn modelId="{723E51C8-824B-486C-A94B-34342625C419}" type="presOf" srcId="{72341157-C3AE-4947-956B-B76E36078039}" destId="{92D52AFB-B1B6-49E1-8FBF-982112D5DA9A}" srcOrd="0" destOrd="0" presId="urn:microsoft.com/office/officeart/2005/8/layout/vList2"/>
    <dgm:cxn modelId="{280646DC-44D4-426D-B552-944ABE79FDD9}" srcId="{F7BE8BE4-4110-4F7C-8DA1-4A405632D4D8}" destId="{FAF84F63-B61B-4E4E-B8F1-5C2D91C00280}" srcOrd="1" destOrd="0" parTransId="{BC121801-59B0-45D4-9F6E-2639FA4838AB}" sibTransId="{530DBEBF-F1A5-48E8-8D55-702D321F7C14}"/>
    <dgm:cxn modelId="{72FC0146-C50D-463D-902B-F38364673531}" type="presParOf" srcId="{A4ADD9C0-3B6F-4B8D-AC03-B364F7C8DDA9}" destId="{C3A87142-D8CB-4F7B-95A3-09F48F314D23}" srcOrd="0" destOrd="0" presId="urn:microsoft.com/office/officeart/2005/8/layout/vList2"/>
    <dgm:cxn modelId="{87385333-3D1C-472E-A167-11F1F1657B25}" type="presParOf" srcId="{A4ADD9C0-3B6F-4B8D-AC03-B364F7C8DDA9}" destId="{05771FAE-2FA3-42B2-9177-43326FDC290B}" srcOrd="1" destOrd="0" presId="urn:microsoft.com/office/officeart/2005/8/layout/vList2"/>
    <dgm:cxn modelId="{2915DBEF-E157-4AA6-95AF-A4A5011CE28C}" type="presParOf" srcId="{A4ADD9C0-3B6F-4B8D-AC03-B364F7C8DDA9}" destId="{4C9B30BC-F9AB-483D-9EF3-5A3AF0B5C59A}" srcOrd="2" destOrd="0" presId="urn:microsoft.com/office/officeart/2005/8/layout/vList2"/>
    <dgm:cxn modelId="{CE0DC2AA-CF55-4133-BFBB-07AAE222773E}" type="presParOf" srcId="{A4ADD9C0-3B6F-4B8D-AC03-B364F7C8DDA9}" destId="{E441FCD6-AB8D-48FD-935A-C4B8EBA672E6}" srcOrd="3" destOrd="0" presId="urn:microsoft.com/office/officeart/2005/8/layout/vList2"/>
    <dgm:cxn modelId="{30028E93-BEAF-4B18-A7AA-6AAABBB136B4}" type="presParOf" srcId="{A4ADD9C0-3B6F-4B8D-AC03-B364F7C8DDA9}" destId="{20874349-E0CE-4254-836B-51E8B779AE9F}" srcOrd="4" destOrd="0" presId="urn:microsoft.com/office/officeart/2005/8/layout/vList2"/>
    <dgm:cxn modelId="{BC303BFD-4FDC-4220-B8ED-5EC64AB725A0}" type="presParOf" srcId="{A4ADD9C0-3B6F-4B8D-AC03-B364F7C8DDA9}" destId="{E2482C2F-12BB-4C47-B2A0-8CF0FA80D48A}" srcOrd="5" destOrd="0" presId="urn:microsoft.com/office/officeart/2005/8/layout/vList2"/>
    <dgm:cxn modelId="{2D1D945A-CEA8-48FF-BBC8-FD95BC70CD2A}" type="presParOf" srcId="{A4ADD9C0-3B6F-4B8D-AC03-B364F7C8DDA9}" destId="{92D52AFB-B1B6-49E1-8FBF-982112D5DA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C9B751-D3F9-432A-9B7D-E9C8E0CB500D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573281FF-C005-4E35-B657-A31219792201}">
      <dgm:prSet phldrT="[Texto]"/>
      <dgm:spPr/>
      <dgm:t>
        <a:bodyPr/>
        <a:lstStyle/>
        <a:p>
          <a:r>
            <a:rPr lang="pt-BR"/>
            <a:t>Primeira fase – Movimentação</a:t>
          </a:r>
          <a:endParaRPr lang="pt-BR" dirty="0"/>
        </a:p>
      </dgm:t>
    </dgm:pt>
    <dgm:pt modelId="{A1A6E384-C581-4E63-9A62-5051DEE2FE5F}" type="parTrans" cxnId="{F138168E-4F56-4278-8ACF-80719A1F4E09}">
      <dgm:prSet/>
      <dgm:spPr/>
      <dgm:t>
        <a:bodyPr/>
        <a:lstStyle/>
        <a:p>
          <a:endParaRPr lang="pt-BR"/>
        </a:p>
      </dgm:t>
    </dgm:pt>
    <dgm:pt modelId="{03DB2866-3F12-4F32-8997-0C25574BF860}" type="sibTrans" cxnId="{F138168E-4F56-4278-8ACF-80719A1F4E09}">
      <dgm:prSet/>
      <dgm:spPr/>
      <dgm:t>
        <a:bodyPr/>
        <a:lstStyle/>
        <a:p>
          <a:endParaRPr lang="pt-BR"/>
        </a:p>
      </dgm:t>
    </dgm:pt>
    <dgm:pt modelId="{67C58F1C-4329-4090-BA1E-BF717F71942E}">
      <dgm:prSet phldrT="[Texto]"/>
      <dgm:spPr/>
      <dgm:t>
        <a:bodyPr/>
        <a:lstStyle/>
        <a:p>
          <a:r>
            <a:rPr lang="pt-BR"/>
            <a:t>Segunda fase – Guerra de Trincheiras </a:t>
          </a:r>
          <a:endParaRPr lang="pt-BR" dirty="0"/>
        </a:p>
      </dgm:t>
    </dgm:pt>
    <dgm:pt modelId="{02DBB6B7-6F8F-4D70-83AC-493711E60EA4}" type="parTrans" cxnId="{FD6CE3B9-7564-4AD7-8D41-51636B94A981}">
      <dgm:prSet/>
      <dgm:spPr/>
      <dgm:t>
        <a:bodyPr/>
        <a:lstStyle/>
        <a:p>
          <a:endParaRPr lang="pt-BR"/>
        </a:p>
      </dgm:t>
    </dgm:pt>
    <dgm:pt modelId="{9F7035CB-436E-4BE7-B849-9D89AFA136F3}" type="sibTrans" cxnId="{FD6CE3B9-7564-4AD7-8D41-51636B94A981}">
      <dgm:prSet/>
      <dgm:spPr/>
      <dgm:t>
        <a:bodyPr/>
        <a:lstStyle/>
        <a:p>
          <a:endParaRPr lang="pt-BR"/>
        </a:p>
      </dgm:t>
    </dgm:pt>
    <dgm:pt modelId="{5962346C-CD0B-4281-A2A0-523F530BDB0D}">
      <dgm:prSet phldrT="[Texto]"/>
      <dgm:spPr/>
      <dgm:t>
        <a:bodyPr/>
        <a:lstStyle/>
        <a:p>
          <a:r>
            <a:rPr lang="pt-BR"/>
            <a:t>Terceira fase – Entrada dos Estados Unidos e saída da URSS</a:t>
          </a:r>
          <a:endParaRPr lang="pt-BR" dirty="0"/>
        </a:p>
      </dgm:t>
    </dgm:pt>
    <dgm:pt modelId="{D49633F0-4722-4D3F-A806-B7839D95651B}" type="parTrans" cxnId="{D7869816-6001-48ED-9E57-052629DE5A22}">
      <dgm:prSet/>
      <dgm:spPr/>
      <dgm:t>
        <a:bodyPr/>
        <a:lstStyle/>
        <a:p>
          <a:endParaRPr lang="pt-BR"/>
        </a:p>
      </dgm:t>
    </dgm:pt>
    <dgm:pt modelId="{3BD35766-D940-49F5-A3B6-A5F4B70628E4}" type="sibTrans" cxnId="{D7869816-6001-48ED-9E57-052629DE5A22}">
      <dgm:prSet/>
      <dgm:spPr/>
      <dgm:t>
        <a:bodyPr/>
        <a:lstStyle/>
        <a:p>
          <a:endParaRPr lang="pt-BR"/>
        </a:p>
      </dgm:t>
    </dgm:pt>
    <dgm:pt modelId="{2A0E5DF2-EC11-406D-A9A3-A4F075D59B94}" type="pres">
      <dgm:prSet presAssocID="{2FC9B751-D3F9-432A-9B7D-E9C8E0CB500D}" presName="linear" presStyleCnt="0">
        <dgm:presLayoutVars>
          <dgm:dir/>
          <dgm:animLvl val="lvl"/>
          <dgm:resizeHandles val="exact"/>
        </dgm:presLayoutVars>
      </dgm:prSet>
      <dgm:spPr/>
    </dgm:pt>
    <dgm:pt modelId="{A29A1B62-CA33-499A-96ED-C3275FC55ED2}" type="pres">
      <dgm:prSet presAssocID="{573281FF-C005-4E35-B657-A31219792201}" presName="parentLin" presStyleCnt="0"/>
      <dgm:spPr/>
    </dgm:pt>
    <dgm:pt modelId="{BD2F3A2D-4E53-463F-8E23-B78BEA865BBC}" type="pres">
      <dgm:prSet presAssocID="{573281FF-C005-4E35-B657-A31219792201}" presName="parentLeftMargin" presStyleLbl="node1" presStyleIdx="0" presStyleCnt="3"/>
      <dgm:spPr/>
    </dgm:pt>
    <dgm:pt modelId="{D3168E48-807A-4F41-9A17-BE34C31D1DF7}" type="pres">
      <dgm:prSet presAssocID="{573281FF-C005-4E35-B657-A312197922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4E554D-02D5-4AE9-AD70-1F79DEAEBAFD}" type="pres">
      <dgm:prSet presAssocID="{573281FF-C005-4E35-B657-A31219792201}" presName="negativeSpace" presStyleCnt="0"/>
      <dgm:spPr/>
    </dgm:pt>
    <dgm:pt modelId="{1722B512-29DE-4BCE-94D5-9FF4EAA1822E}" type="pres">
      <dgm:prSet presAssocID="{573281FF-C005-4E35-B657-A31219792201}" presName="childText" presStyleLbl="conFgAcc1" presStyleIdx="0" presStyleCnt="3">
        <dgm:presLayoutVars>
          <dgm:bulletEnabled val="1"/>
        </dgm:presLayoutVars>
      </dgm:prSet>
      <dgm:spPr/>
    </dgm:pt>
    <dgm:pt modelId="{46FC95A2-6979-4597-85C5-8891A934E10D}" type="pres">
      <dgm:prSet presAssocID="{03DB2866-3F12-4F32-8997-0C25574BF860}" presName="spaceBetweenRectangles" presStyleCnt="0"/>
      <dgm:spPr/>
    </dgm:pt>
    <dgm:pt modelId="{9796BFEE-47EB-4C64-97F8-FAEEC8E4C2EC}" type="pres">
      <dgm:prSet presAssocID="{67C58F1C-4329-4090-BA1E-BF717F71942E}" presName="parentLin" presStyleCnt="0"/>
      <dgm:spPr/>
    </dgm:pt>
    <dgm:pt modelId="{BFB062F7-BFD5-4C3A-BD79-1CF327A34D0A}" type="pres">
      <dgm:prSet presAssocID="{67C58F1C-4329-4090-BA1E-BF717F71942E}" presName="parentLeftMargin" presStyleLbl="node1" presStyleIdx="0" presStyleCnt="3"/>
      <dgm:spPr/>
    </dgm:pt>
    <dgm:pt modelId="{647F6854-7B97-4AA1-9EB7-E3199AB516CD}" type="pres">
      <dgm:prSet presAssocID="{67C58F1C-4329-4090-BA1E-BF717F7194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3B4A2D-D3D1-4C1A-906B-D24E1C2B81FD}" type="pres">
      <dgm:prSet presAssocID="{67C58F1C-4329-4090-BA1E-BF717F71942E}" presName="negativeSpace" presStyleCnt="0"/>
      <dgm:spPr/>
    </dgm:pt>
    <dgm:pt modelId="{4F8E1DD1-E37A-4C4C-A51D-7E19722AFB9E}" type="pres">
      <dgm:prSet presAssocID="{67C58F1C-4329-4090-BA1E-BF717F71942E}" presName="childText" presStyleLbl="conFgAcc1" presStyleIdx="1" presStyleCnt="3">
        <dgm:presLayoutVars>
          <dgm:bulletEnabled val="1"/>
        </dgm:presLayoutVars>
      </dgm:prSet>
      <dgm:spPr/>
    </dgm:pt>
    <dgm:pt modelId="{C68C9129-EFA3-452D-81F3-424D8BE61DFF}" type="pres">
      <dgm:prSet presAssocID="{9F7035CB-436E-4BE7-B849-9D89AFA136F3}" presName="spaceBetweenRectangles" presStyleCnt="0"/>
      <dgm:spPr/>
    </dgm:pt>
    <dgm:pt modelId="{D6F06502-1CEC-4E68-97D9-0B85A3091E34}" type="pres">
      <dgm:prSet presAssocID="{5962346C-CD0B-4281-A2A0-523F530BDB0D}" presName="parentLin" presStyleCnt="0"/>
      <dgm:spPr/>
    </dgm:pt>
    <dgm:pt modelId="{1FCAEC7A-FDB1-453D-98CF-5446207E1905}" type="pres">
      <dgm:prSet presAssocID="{5962346C-CD0B-4281-A2A0-523F530BDB0D}" presName="parentLeftMargin" presStyleLbl="node1" presStyleIdx="1" presStyleCnt="3"/>
      <dgm:spPr/>
    </dgm:pt>
    <dgm:pt modelId="{16EF54E2-0F04-4DD6-9123-779BE03B9701}" type="pres">
      <dgm:prSet presAssocID="{5962346C-CD0B-4281-A2A0-523F530BDB0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E44BA10-5465-4136-AB93-4F669C17A75F}" type="pres">
      <dgm:prSet presAssocID="{5962346C-CD0B-4281-A2A0-523F530BDB0D}" presName="negativeSpace" presStyleCnt="0"/>
      <dgm:spPr/>
    </dgm:pt>
    <dgm:pt modelId="{77F2F715-C6FF-4195-BC36-B7A7921815D0}" type="pres">
      <dgm:prSet presAssocID="{5962346C-CD0B-4281-A2A0-523F530BDB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869816-6001-48ED-9E57-052629DE5A22}" srcId="{2FC9B751-D3F9-432A-9B7D-E9C8E0CB500D}" destId="{5962346C-CD0B-4281-A2A0-523F530BDB0D}" srcOrd="2" destOrd="0" parTransId="{D49633F0-4722-4D3F-A806-B7839D95651B}" sibTransId="{3BD35766-D940-49F5-A3B6-A5F4B70628E4}"/>
    <dgm:cxn modelId="{852C5720-C0D1-4CC6-86D4-AFB3C357E8C8}" type="presOf" srcId="{5962346C-CD0B-4281-A2A0-523F530BDB0D}" destId="{1FCAEC7A-FDB1-453D-98CF-5446207E1905}" srcOrd="0" destOrd="0" presId="urn:microsoft.com/office/officeart/2005/8/layout/list1"/>
    <dgm:cxn modelId="{8C0D3434-20A7-4A34-9106-2CE158DCA1CC}" type="presOf" srcId="{2FC9B751-D3F9-432A-9B7D-E9C8E0CB500D}" destId="{2A0E5DF2-EC11-406D-A9A3-A4F075D59B94}" srcOrd="0" destOrd="0" presId="urn:microsoft.com/office/officeart/2005/8/layout/list1"/>
    <dgm:cxn modelId="{F1C65939-0964-455E-ACDE-EA4609E23CB3}" type="presOf" srcId="{67C58F1C-4329-4090-BA1E-BF717F71942E}" destId="{BFB062F7-BFD5-4C3A-BD79-1CF327A34D0A}" srcOrd="0" destOrd="0" presId="urn:microsoft.com/office/officeart/2005/8/layout/list1"/>
    <dgm:cxn modelId="{8DC86845-5E12-42E0-AA5A-45F27B09486C}" type="presOf" srcId="{5962346C-CD0B-4281-A2A0-523F530BDB0D}" destId="{16EF54E2-0F04-4DD6-9123-779BE03B9701}" srcOrd="1" destOrd="0" presId="urn:microsoft.com/office/officeart/2005/8/layout/list1"/>
    <dgm:cxn modelId="{F7650378-E1DA-4B32-948F-80C3759D18D5}" type="presOf" srcId="{573281FF-C005-4E35-B657-A31219792201}" destId="{BD2F3A2D-4E53-463F-8E23-B78BEA865BBC}" srcOrd="0" destOrd="0" presId="urn:microsoft.com/office/officeart/2005/8/layout/list1"/>
    <dgm:cxn modelId="{2C32F181-A301-4CB2-ABA0-4CF5E40D90BE}" type="presOf" srcId="{67C58F1C-4329-4090-BA1E-BF717F71942E}" destId="{647F6854-7B97-4AA1-9EB7-E3199AB516CD}" srcOrd="1" destOrd="0" presId="urn:microsoft.com/office/officeart/2005/8/layout/list1"/>
    <dgm:cxn modelId="{F138168E-4F56-4278-8ACF-80719A1F4E09}" srcId="{2FC9B751-D3F9-432A-9B7D-E9C8E0CB500D}" destId="{573281FF-C005-4E35-B657-A31219792201}" srcOrd="0" destOrd="0" parTransId="{A1A6E384-C581-4E63-9A62-5051DEE2FE5F}" sibTransId="{03DB2866-3F12-4F32-8997-0C25574BF860}"/>
    <dgm:cxn modelId="{FD6CE3B9-7564-4AD7-8D41-51636B94A981}" srcId="{2FC9B751-D3F9-432A-9B7D-E9C8E0CB500D}" destId="{67C58F1C-4329-4090-BA1E-BF717F71942E}" srcOrd="1" destOrd="0" parTransId="{02DBB6B7-6F8F-4D70-83AC-493711E60EA4}" sibTransId="{9F7035CB-436E-4BE7-B849-9D89AFA136F3}"/>
    <dgm:cxn modelId="{EE5D61E4-85AF-4DF3-A048-DB3E04C75D98}" type="presOf" srcId="{573281FF-C005-4E35-B657-A31219792201}" destId="{D3168E48-807A-4F41-9A17-BE34C31D1DF7}" srcOrd="1" destOrd="0" presId="urn:microsoft.com/office/officeart/2005/8/layout/list1"/>
    <dgm:cxn modelId="{D377F7A0-625D-4D5A-BFCB-FA04108C36D4}" type="presParOf" srcId="{2A0E5DF2-EC11-406D-A9A3-A4F075D59B94}" destId="{A29A1B62-CA33-499A-96ED-C3275FC55ED2}" srcOrd="0" destOrd="0" presId="urn:microsoft.com/office/officeart/2005/8/layout/list1"/>
    <dgm:cxn modelId="{17070359-DD18-4ABC-9CE5-1C5D2DC7FAB5}" type="presParOf" srcId="{A29A1B62-CA33-499A-96ED-C3275FC55ED2}" destId="{BD2F3A2D-4E53-463F-8E23-B78BEA865BBC}" srcOrd="0" destOrd="0" presId="urn:microsoft.com/office/officeart/2005/8/layout/list1"/>
    <dgm:cxn modelId="{564A5056-0EF7-4B7C-886A-79130BBC65B6}" type="presParOf" srcId="{A29A1B62-CA33-499A-96ED-C3275FC55ED2}" destId="{D3168E48-807A-4F41-9A17-BE34C31D1DF7}" srcOrd="1" destOrd="0" presId="urn:microsoft.com/office/officeart/2005/8/layout/list1"/>
    <dgm:cxn modelId="{1A01E6B5-ADB2-4DA5-8E5F-A46FD3F09AE1}" type="presParOf" srcId="{2A0E5DF2-EC11-406D-A9A3-A4F075D59B94}" destId="{6A4E554D-02D5-4AE9-AD70-1F79DEAEBAFD}" srcOrd="1" destOrd="0" presId="urn:microsoft.com/office/officeart/2005/8/layout/list1"/>
    <dgm:cxn modelId="{F7E2C8E4-4C7F-4968-AAE5-9280039EFBDC}" type="presParOf" srcId="{2A0E5DF2-EC11-406D-A9A3-A4F075D59B94}" destId="{1722B512-29DE-4BCE-94D5-9FF4EAA1822E}" srcOrd="2" destOrd="0" presId="urn:microsoft.com/office/officeart/2005/8/layout/list1"/>
    <dgm:cxn modelId="{6EFA5CFB-B30B-4EEC-B2D4-A22A597B7F46}" type="presParOf" srcId="{2A0E5DF2-EC11-406D-A9A3-A4F075D59B94}" destId="{46FC95A2-6979-4597-85C5-8891A934E10D}" srcOrd="3" destOrd="0" presId="urn:microsoft.com/office/officeart/2005/8/layout/list1"/>
    <dgm:cxn modelId="{50920299-CA43-488D-8403-82C363C455E9}" type="presParOf" srcId="{2A0E5DF2-EC11-406D-A9A3-A4F075D59B94}" destId="{9796BFEE-47EB-4C64-97F8-FAEEC8E4C2EC}" srcOrd="4" destOrd="0" presId="urn:microsoft.com/office/officeart/2005/8/layout/list1"/>
    <dgm:cxn modelId="{9C983E2A-229E-42D7-8132-84E6E4363A62}" type="presParOf" srcId="{9796BFEE-47EB-4C64-97F8-FAEEC8E4C2EC}" destId="{BFB062F7-BFD5-4C3A-BD79-1CF327A34D0A}" srcOrd="0" destOrd="0" presId="urn:microsoft.com/office/officeart/2005/8/layout/list1"/>
    <dgm:cxn modelId="{82B4CEE5-367F-45E6-9D47-ECE05D7B55ED}" type="presParOf" srcId="{9796BFEE-47EB-4C64-97F8-FAEEC8E4C2EC}" destId="{647F6854-7B97-4AA1-9EB7-E3199AB516CD}" srcOrd="1" destOrd="0" presId="urn:microsoft.com/office/officeart/2005/8/layout/list1"/>
    <dgm:cxn modelId="{783D4CF2-468D-4F32-818A-6E94036A0208}" type="presParOf" srcId="{2A0E5DF2-EC11-406D-A9A3-A4F075D59B94}" destId="{F03B4A2D-D3D1-4C1A-906B-D24E1C2B81FD}" srcOrd="5" destOrd="0" presId="urn:microsoft.com/office/officeart/2005/8/layout/list1"/>
    <dgm:cxn modelId="{B4EFFDFE-47F8-4F2B-BFA2-BA1EDDF86FFC}" type="presParOf" srcId="{2A0E5DF2-EC11-406D-A9A3-A4F075D59B94}" destId="{4F8E1DD1-E37A-4C4C-A51D-7E19722AFB9E}" srcOrd="6" destOrd="0" presId="urn:microsoft.com/office/officeart/2005/8/layout/list1"/>
    <dgm:cxn modelId="{F72203BC-F588-4136-9363-FCA92ABACB48}" type="presParOf" srcId="{2A0E5DF2-EC11-406D-A9A3-A4F075D59B94}" destId="{C68C9129-EFA3-452D-81F3-424D8BE61DFF}" srcOrd="7" destOrd="0" presId="urn:microsoft.com/office/officeart/2005/8/layout/list1"/>
    <dgm:cxn modelId="{F1F9AA61-A708-4DA6-907B-8140D42A2CCA}" type="presParOf" srcId="{2A0E5DF2-EC11-406D-A9A3-A4F075D59B94}" destId="{D6F06502-1CEC-4E68-97D9-0B85A3091E34}" srcOrd="8" destOrd="0" presId="urn:microsoft.com/office/officeart/2005/8/layout/list1"/>
    <dgm:cxn modelId="{388F9738-2714-43A2-82A1-F9C5AA02A27B}" type="presParOf" srcId="{D6F06502-1CEC-4E68-97D9-0B85A3091E34}" destId="{1FCAEC7A-FDB1-453D-98CF-5446207E1905}" srcOrd="0" destOrd="0" presId="urn:microsoft.com/office/officeart/2005/8/layout/list1"/>
    <dgm:cxn modelId="{BDCC26F3-FEF2-4E83-B9EE-F1A33D071347}" type="presParOf" srcId="{D6F06502-1CEC-4E68-97D9-0B85A3091E34}" destId="{16EF54E2-0F04-4DD6-9123-779BE03B9701}" srcOrd="1" destOrd="0" presId="urn:microsoft.com/office/officeart/2005/8/layout/list1"/>
    <dgm:cxn modelId="{9EFF9C46-6536-4959-9C99-6E9AA0C45999}" type="presParOf" srcId="{2A0E5DF2-EC11-406D-A9A3-A4F075D59B94}" destId="{EE44BA10-5465-4136-AB93-4F669C17A75F}" srcOrd="9" destOrd="0" presId="urn:microsoft.com/office/officeart/2005/8/layout/list1"/>
    <dgm:cxn modelId="{8D287740-672C-48D4-A2B8-AC453D35FDD6}" type="presParOf" srcId="{2A0E5DF2-EC11-406D-A9A3-A4F075D59B94}" destId="{77F2F715-C6FF-4195-BC36-B7A7921815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A80103-04EA-4BB7-88A0-28B33375E4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B928B4-5C79-4D83-835F-B63A07C9418E}">
      <dgm:prSet/>
      <dgm:spPr/>
      <dgm:t>
        <a:bodyPr/>
        <a:lstStyle/>
        <a:p>
          <a:r>
            <a:rPr lang="pt-BR"/>
            <a:t>O apoio dos E.U.A foi decisivo para que ocorresse a vitoria dos aliados.</a:t>
          </a:r>
          <a:endParaRPr lang="en-US"/>
        </a:p>
      </dgm:t>
    </dgm:pt>
    <dgm:pt modelId="{2A0424D9-D9E0-4229-AB4D-86604EB4BC0F}" type="parTrans" cxnId="{55BEBF62-30A7-4CAD-B14C-845D927514F3}">
      <dgm:prSet/>
      <dgm:spPr/>
      <dgm:t>
        <a:bodyPr/>
        <a:lstStyle/>
        <a:p>
          <a:endParaRPr lang="en-US"/>
        </a:p>
      </dgm:t>
    </dgm:pt>
    <dgm:pt modelId="{2CEC94D2-434E-46C4-93CF-2C014B8AF5CD}" type="sibTrans" cxnId="{55BEBF62-30A7-4CAD-B14C-845D927514F3}">
      <dgm:prSet/>
      <dgm:spPr/>
      <dgm:t>
        <a:bodyPr/>
        <a:lstStyle/>
        <a:p>
          <a:endParaRPr lang="en-US"/>
        </a:p>
      </dgm:t>
    </dgm:pt>
    <dgm:pt modelId="{83DCE3D4-7B5C-4F82-85C9-546AA8F43DE5}">
      <dgm:prSet/>
      <dgm:spPr/>
      <dgm:t>
        <a:bodyPr/>
        <a:lstStyle/>
        <a:p>
          <a:r>
            <a:rPr lang="pt-BR"/>
            <a:t>Em 1918 a Alemanha foi perdendo fôlego e ficou inviável prosseguir na guerra.</a:t>
          </a:r>
          <a:endParaRPr lang="en-US"/>
        </a:p>
      </dgm:t>
    </dgm:pt>
    <dgm:pt modelId="{DFE22E19-B2C0-4593-A1B0-6914B934C0D5}" type="parTrans" cxnId="{FBD05076-319B-4C6F-AD01-DDC303CB1595}">
      <dgm:prSet/>
      <dgm:spPr/>
      <dgm:t>
        <a:bodyPr/>
        <a:lstStyle/>
        <a:p>
          <a:endParaRPr lang="en-US"/>
        </a:p>
      </dgm:t>
    </dgm:pt>
    <dgm:pt modelId="{376750E3-AE3D-4A27-B502-DBE07BD236D9}" type="sibTrans" cxnId="{FBD05076-319B-4C6F-AD01-DDC303CB1595}">
      <dgm:prSet/>
      <dgm:spPr/>
      <dgm:t>
        <a:bodyPr/>
        <a:lstStyle/>
        <a:p>
          <a:endParaRPr lang="en-US"/>
        </a:p>
      </dgm:t>
    </dgm:pt>
    <dgm:pt modelId="{558AF654-94F5-4410-AE1B-1FEF6D701036}">
      <dgm:prSet/>
      <dgm:spPr/>
      <dgm:t>
        <a:bodyPr/>
        <a:lstStyle/>
        <a:p>
          <a:r>
            <a:rPr lang="pt-BR"/>
            <a:t>Terminada a primeira guerra Mundial, um conflito sangrento que deixou um saldo de mais de 10 milhões de mortos e 30 milhões de feridos.</a:t>
          </a:r>
          <a:endParaRPr lang="en-US"/>
        </a:p>
      </dgm:t>
    </dgm:pt>
    <dgm:pt modelId="{CF4CB7A1-401D-48B5-971B-D199C3F39487}" type="parTrans" cxnId="{8D8FAD21-EF92-49CD-9856-8D9547D7CED8}">
      <dgm:prSet/>
      <dgm:spPr/>
      <dgm:t>
        <a:bodyPr/>
        <a:lstStyle/>
        <a:p>
          <a:endParaRPr lang="en-US"/>
        </a:p>
      </dgm:t>
    </dgm:pt>
    <dgm:pt modelId="{C8B99A54-6D68-4CDB-8DBD-FE6A5E79A0A8}" type="sibTrans" cxnId="{8D8FAD21-EF92-49CD-9856-8D9547D7CED8}">
      <dgm:prSet/>
      <dgm:spPr/>
      <dgm:t>
        <a:bodyPr/>
        <a:lstStyle/>
        <a:p>
          <a:endParaRPr lang="en-US"/>
        </a:p>
      </dgm:t>
    </dgm:pt>
    <dgm:pt modelId="{FAFF311B-1515-4302-8767-34598B9C9CEA}" type="pres">
      <dgm:prSet presAssocID="{35A80103-04EA-4BB7-88A0-28B33375E448}" presName="linear" presStyleCnt="0">
        <dgm:presLayoutVars>
          <dgm:animLvl val="lvl"/>
          <dgm:resizeHandles val="exact"/>
        </dgm:presLayoutVars>
      </dgm:prSet>
      <dgm:spPr/>
    </dgm:pt>
    <dgm:pt modelId="{2E128F74-42FD-4EAE-B54F-8B19210AE72E}" type="pres">
      <dgm:prSet presAssocID="{E5B928B4-5C79-4D83-835F-B63A07C941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E6E2C7-F8AC-4A34-8A67-5BA3AC973EB5}" type="pres">
      <dgm:prSet presAssocID="{2CEC94D2-434E-46C4-93CF-2C014B8AF5CD}" presName="spacer" presStyleCnt="0"/>
      <dgm:spPr/>
    </dgm:pt>
    <dgm:pt modelId="{6F85D90D-8B01-44E5-A4D2-184AD95E334C}" type="pres">
      <dgm:prSet presAssocID="{83DCE3D4-7B5C-4F82-85C9-546AA8F43D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7B1CFD-8ABD-481B-AA99-4DC3DD6B39F2}" type="pres">
      <dgm:prSet presAssocID="{376750E3-AE3D-4A27-B502-DBE07BD236D9}" presName="spacer" presStyleCnt="0"/>
      <dgm:spPr/>
    </dgm:pt>
    <dgm:pt modelId="{17A678DD-DDB9-459C-9729-9D4198129473}" type="pres">
      <dgm:prSet presAssocID="{558AF654-94F5-4410-AE1B-1FEF6D70103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D8FAD21-EF92-49CD-9856-8D9547D7CED8}" srcId="{35A80103-04EA-4BB7-88A0-28B33375E448}" destId="{558AF654-94F5-4410-AE1B-1FEF6D701036}" srcOrd="2" destOrd="0" parTransId="{CF4CB7A1-401D-48B5-971B-D199C3F39487}" sibTransId="{C8B99A54-6D68-4CDB-8DBD-FE6A5E79A0A8}"/>
    <dgm:cxn modelId="{55BEBF62-30A7-4CAD-B14C-845D927514F3}" srcId="{35A80103-04EA-4BB7-88A0-28B33375E448}" destId="{E5B928B4-5C79-4D83-835F-B63A07C9418E}" srcOrd="0" destOrd="0" parTransId="{2A0424D9-D9E0-4229-AB4D-86604EB4BC0F}" sibTransId="{2CEC94D2-434E-46C4-93CF-2C014B8AF5CD}"/>
    <dgm:cxn modelId="{EB8E9A6F-579D-4479-8410-3AF776B0E5A4}" type="presOf" srcId="{83DCE3D4-7B5C-4F82-85C9-546AA8F43DE5}" destId="{6F85D90D-8B01-44E5-A4D2-184AD95E334C}" srcOrd="0" destOrd="0" presId="urn:microsoft.com/office/officeart/2005/8/layout/vList2"/>
    <dgm:cxn modelId="{FBD05076-319B-4C6F-AD01-DDC303CB1595}" srcId="{35A80103-04EA-4BB7-88A0-28B33375E448}" destId="{83DCE3D4-7B5C-4F82-85C9-546AA8F43DE5}" srcOrd="1" destOrd="0" parTransId="{DFE22E19-B2C0-4593-A1B0-6914B934C0D5}" sibTransId="{376750E3-AE3D-4A27-B502-DBE07BD236D9}"/>
    <dgm:cxn modelId="{CDEAC3C5-BAF4-4E11-94AB-057503916165}" type="presOf" srcId="{558AF654-94F5-4410-AE1B-1FEF6D701036}" destId="{17A678DD-DDB9-459C-9729-9D4198129473}" srcOrd="0" destOrd="0" presId="urn:microsoft.com/office/officeart/2005/8/layout/vList2"/>
    <dgm:cxn modelId="{189F4CD8-C685-4606-B2E6-D2B2B25E1499}" type="presOf" srcId="{35A80103-04EA-4BB7-88A0-28B33375E448}" destId="{FAFF311B-1515-4302-8767-34598B9C9CEA}" srcOrd="0" destOrd="0" presId="urn:microsoft.com/office/officeart/2005/8/layout/vList2"/>
    <dgm:cxn modelId="{31A65DEA-45EA-4CDB-A9F1-89BF0C267523}" type="presOf" srcId="{E5B928B4-5C79-4D83-835F-B63A07C9418E}" destId="{2E128F74-42FD-4EAE-B54F-8B19210AE72E}" srcOrd="0" destOrd="0" presId="urn:microsoft.com/office/officeart/2005/8/layout/vList2"/>
    <dgm:cxn modelId="{B9D4F009-6BC1-49C6-9551-2C4A743F0CD9}" type="presParOf" srcId="{FAFF311B-1515-4302-8767-34598B9C9CEA}" destId="{2E128F74-42FD-4EAE-B54F-8B19210AE72E}" srcOrd="0" destOrd="0" presId="urn:microsoft.com/office/officeart/2005/8/layout/vList2"/>
    <dgm:cxn modelId="{0695A855-D93A-4D97-BD72-A9213B12A009}" type="presParOf" srcId="{FAFF311B-1515-4302-8767-34598B9C9CEA}" destId="{4BE6E2C7-F8AC-4A34-8A67-5BA3AC973EB5}" srcOrd="1" destOrd="0" presId="urn:microsoft.com/office/officeart/2005/8/layout/vList2"/>
    <dgm:cxn modelId="{180A9DF6-927F-4605-943B-864A08B85534}" type="presParOf" srcId="{FAFF311B-1515-4302-8767-34598B9C9CEA}" destId="{6F85D90D-8B01-44E5-A4D2-184AD95E334C}" srcOrd="2" destOrd="0" presId="urn:microsoft.com/office/officeart/2005/8/layout/vList2"/>
    <dgm:cxn modelId="{431ABB5A-3CFB-4494-AF8E-866314B2D563}" type="presParOf" srcId="{FAFF311B-1515-4302-8767-34598B9C9CEA}" destId="{1D7B1CFD-8ABD-481B-AA99-4DC3DD6B39F2}" srcOrd="3" destOrd="0" presId="urn:microsoft.com/office/officeart/2005/8/layout/vList2"/>
    <dgm:cxn modelId="{95170E08-2511-4804-8988-52133E929A5E}" type="presParOf" srcId="{FAFF311B-1515-4302-8767-34598B9C9CEA}" destId="{17A678DD-DDB9-459C-9729-9D41981294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E328F-EA40-449C-9AEF-022AED398476}">
      <dsp:nvSpPr>
        <dsp:cNvPr id="0" name=""/>
        <dsp:cNvSpPr/>
      </dsp:nvSpPr>
      <dsp:spPr>
        <a:xfrm>
          <a:off x="0" y="476799"/>
          <a:ext cx="7543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5C3CB-5CF9-4EC2-A947-8FFF8125CE98}">
      <dsp:nvSpPr>
        <dsp:cNvPr id="0" name=""/>
        <dsp:cNvSpPr/>
      </dsp:nvSpPr>
      <dsp:spPr>
        <a:xfrm>
          <a:off x="377190" y="63519"/>
          <a:ext cx="5280660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Disputa colonial</a:t>
          </a:r>
        </a:p>
      </dsp:txBody>
      <dsp:txXfrm>
        <a:off x="417539" y="103868"/>
        <a:ext cx="5199962" cy="745862"/>
      </dsp:txXfrm>
    </dsp:sp>
    <dsp:sp modelId="{DE03527E-B9F8-4BB6-9D6B-BD72F598EBA6}">
      <dsp:nvSpPr>
        <dsp:cNvPr id="0" name=""/>
        <dsp:cNvSpPr/>
      </dsp:nvSpPr>
      <dsp:spPr>
        <a:xfrm>
          <a:off x="0" y="1746880"/>
          <a:ext cx="7543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078BB-A368-4B47-A853-F13D9E6E9DC6}">
      <dsp:nvSpPr>
        <dsp:cNvPr id="0" name=""/>
        <dsp:cNvSpPr/>
      </dsp:nvSpPr>
      <dsp:spPr>
        <a:xfrm>
          <a:off x="377190" y="1333599"/>
          <a:ext cx="5280660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Concorrência econômica</a:t>
          </a:r>
        </a:p>
      </dsp:txBody>
      <dsp:txXfrm>
        <a:off x="417539" y="1373948"/>
        <a:ext cx="5199962" cy="745862"/>
      </dsp:txXfrm>
    </dsp:sp>
    <dsp:sp modelId="{FC80DF4D-A47C-454E-AC53-16CA822DBA39}">
      <dsp:nvSpPr>
        <dsp:cNvPr id="0" name=""/>
        <dsp:cNvSpPr/>
      </dsp:nvSpPr>
      <dsp:spPr>
        <a:xfrm>
          <a:off x="0" y="3016960"/>
          <a:ext cx="7543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508F9-8A45-499D-AC22-6DB52807C737}">
      <dsp:nvSpPr>
        <dsp:cNvPr id="0" name=""/>
        <dsp:cNvSpPr/>
      </dsp:nvSpPr>
      <dsp:spPr>
        <a:xfrm>
          <a:off x="377190" y="2603680"/>
          <a:ext cx="5280660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Disputa Nacionalista</a:t>
          </a:r>
        </a:p>
      </dsp:txBody>
      <dsp:txXfrm>
        <a:off x="417539" y="2644029"/>
        <a:ext cx="519996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D0481-8CF5-4F83-8312-ECC25525C2EB}">
      <dsp:nvSpPr>
        <dsp:cNvPr id="0" name=""/>
        <dsp:cNvSpPr/>
      </dsp:nvSpPr>
      <dsp:spPr>
        <a:xfrm>
          <a:off x="0" y="301355"/>
          <a:ext cx="5098256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681" tIns="416560" rIns="39568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Buscava  a união de todos os povos eslavos na Europa oriental, era liderado pela </a:t>
          </a:r>
          <a:r>
            <a:rPr lang="pt-BR" sz="2000" kern="1200" dirty="0" err="1"/>
            <a:t>Russia</a:t>
          </a:r>
          <a:r>
            <a:rPr lang="pt-BR" sz="2000" kern="1200" dirty="0"/>
            <a:t>.</a:t>
          </a:r>
        </a:p>
      </dsp:txBody>
      <dsp:txXfrm>
        <a:off x="0" y="301355"/>
        <a:ext cx="5098256" cy="1417500"/>
      </dsp:txXfrm>
    </dsp:sp>
    <dsp:sp modelId="{FE8802FB-9216-450D-83F2-2FA22CFED539}">
      <dsp:nvSpPr>
        <dsp:cNvPr id="0" name=""/>
        <dsp:cNvSpPr/>
      </dsp:nvSpPr>
      <dsp:spPr>
        <a:xfrm>
          <a:off x="254912" y="6155"/>
          <a:ext cx="356877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Pan-eslavismo</a:t>
          </a:r>
          <a:endParaRPr lang="pt-BR" sz="2000" kern="1200" dirty="0"/>
        </a:p>
      </dsp:txBody>
      <dsp:txXfrm>
        <a:off x="283733" y="34976"/>
        <a:ext cx="3511137" cy="532758"/>
      </dsp:txXfrm>
    </dsp:sp>
    <dsp:sp modelId="{4A9D90C0-D9AE-4102-AD89-355E9EFFE675}">
      <dsp:nvSpPr>
        <dsp:cNvPr id="0" name=""/>
        <dsp:cNvSpPr/>
      </dsp:nvSpPr>
      <dsp:spPr>
        <a:xfrm>
          <a:off x="0" y="2122056"/>
          <a:ext cx="5098256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597799"/>
              <a:satOff val="368"/>
              <a:lumOff val="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681" tIns="416560" rIns="39568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Buscava anexar à Alemanha povos eslavos da Europa oriental. Era liderado pela Alemanha.</a:t>
          </a:r>
        </a:p>
      </dsp:txBody>
      <dsp:txXfrm>
        <a:off x="0" y="2122056"/>
        <a:ext cx="5098256" cy="1417500"/>
      </dsp:txXfrm>
    </dsp:sp>
    <dsp:sp modelId="{A4A5DD8C-040E-495D-8D08-3CA4C491BCDB}">
      <dsp:nvSpPr>
        <dsp:cNvPr id="0" name=""/>
        <dsp:cNvSpPr/>
      </dsp:nvSpPr>
      <dsp:spPr>
        <a:xfrm>
          <a:off x="254912" y="1826856"/>
          <a:ext cx="3568779" cy="590400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Pangermanismo</a:t>
          </a:r>
          <a:endParaRPr lang="pt-BR" sz="2000" kern="1200" dirty="0"/>
        </a:p>
      </dsp:txBody>
      <dsp:txXfrm>
        <a:off x="283733" y="1855677"/>
        <a:ext cx="3511137" cy="532758"/>
      </dsp:txXfrm>
    </dsp:sp>
    <dsp:sp modelId="{FF85D150-AFA1-44A0-A38B-D30BEAC24AF7}">
      <dsp:nvSpPr>
        <dsp:cNvPr id="0" name=""/>
        <dsp:cNvSpPr/>
      </dsp:nvSpPr>
      <dsp:spPr>
        <a:xfrm>
          <a:off x="0" y="3942756"/>
          <a:ext cx="5098256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681" tIns="416560" rIns="39568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Visava desforrar a derrota francesa para a Alemanha em 1870 e recuperar os territórios da </a:t>
          </a:r>
          <a:r>
            <a:rPr lang="pt-BR" sz="2000" kern="1200" dirty="0" err="1"/>
            <a:t>Alsácia-Lorena</a:t>
          </a:r>
          <a:r>
            <a:rPr lang="pt-BR" sz="2000" kern="1200" dirty="0"/>
            <a:t>, cedidos a alemães.</a:t>
          </a:r>
        </a:p>
      </dsp:txBody>
      <dsp:txXfrm>
        <a:off x="0" y="3942756"/>
        <a:ext cx="5098256" cy="1701000"/>
      </dsp:txXfrm>
    </dsp:sp>
    <dsp:sp modelId="{ECE833CE-E15B-4F6E-A72A-068D88D8FE36}">
      <dsp:nvSpPr>
        <dsp:cNvPr id="0" name=""/>
        <dsp:cNvSpPr/>
      </dsp:nvSpPr>
      <dsp:spPr>
        <a:xfrm>
          <a:off x="254912" y="3647556"/>
          <a:ext cx="3568779" cy="59040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Revanchismo francês</a:t>
          </a:r>
        </a:p>
      </dsp:txBody>
      <dsp:txXfrm>
        <a:off x="283733" y="3676377"/>
        <a:ext cx="3511137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E701B-11CD-4F97-9681-918045136677}">
      <dsp:nvSpPr>
        <dsp:cNvPr id="0" name=""/>
        <dsp:cNvSpPr/>
      </dsp:nvSpPr>
      <dsp:spPr>
        <a:xfrm>
          <a:off x="3017519" y="462"/>
          <a:ext cx="4526280" cy="1802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 dirty="0"/>
            <a:t>Formada por Alemanha, Áustria e Itália.</a:t>
          </a:r>
        </a:p>
      </dsp:txBody>
      <dsp:txXfrm>
        <a:off x="3017519" y="225769"/>
        <a:ext cx="3850359" cy="1351841"/>
      </dsp:txXfrm>
    </dsp:sp>
    <dsp:sp modelId="{83C69D17-6346-4125-8E62-CE188A1F2B82}">
      <dsp:nvSpPr>
        <dsp:cNvPr id="0" name=""/>
        <dsp:cNvSpPr/>
      </dsp:nvSpPr>
      <dsp:spPr>
        <a:xfrm>
          <a:off x="0" y="462"/>
          <a:ext cx="3017520" cy="18024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/>
            <a:t>Tríplice Aliança</a:t>
          </a:r>
        </a:p>
      </dsp:txBody>
      <dsp:txXfrm>
        <a:off x="87989" y="88451"/>
        <a:ext cx="2841542" cy="1626477"/>
      </dsp:txXfrm>
    </dsp:sp>
    <dsp:sp modelId="{2DE90FFB-1DAA-4750-B0D0-F16AE4BA4677}">
      <dsp:nvSpPr>
        <dsp:cNvPr id="0" name=""/>
        <dsp:cNvSpPr/>
      </dsp:nvSpPr>
      <dsp:spPr>
        <a:xfrm>
          <a:off x="3017519" y="1983162"/>
          <a:ext cx="4526280" cy="1802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860697"/>
            <a:satOff val="19021"/>
            <a:lumOff val="79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860697"/>
              <a:satOff val="19021"/>
              <a:lumOff val="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 dirty="0"/>
            <a:t>Formada por Inglaterra, França e Rússia.</a:t>
          </a:r>
        </a:p>
      </dsp:txBody>
      <dsp:txXfrm>
        <a:off x="3017519" y="2208469"/>
        <a:ext cx="3850359" cy="1351841"/>
      </dsp:txXfrm>
    </dsp:sp>
    <dsp:sp modelId="{B49DA831-426A-4701-8D4A-F47D8047BF5F}">
      <dsp:nvSpPr>
        <dsp:cNvPr id="0" name=""/>
        <dsp:cNvSpPr/>
      </dsp:nvSpPr>
      <dsp:spPr>
        <a:xfrm>
          <a:off x="0" y="1983162"/>
          <a:ext cx="3017520" cy="1802455"/>
        </a:xfrm>
        <a:prstGeom prst="roundRect">
          <a:avLst/>
        </a:prstGeom>
        <a:solidFill>
          <a:schemeClr val="accent5">
            <a:hueOff val="1644580"/>
            <a:satOff val="34343"/>
            <a:lumOff val="-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/>
            <a:t>Tríplice </a:t>
          </a:r>
          <a:r>
            <a:rPr lang="pt-BR" sz="5100" kern="1200" dirty="0" err="1"/>
            <a:t>Entente</a:t>
          </a:r>
          <a:endParaRPr lang="pt-BR" sz="5100" kern="1200" dirty="0"/>
        </a:p>
      </dsp:txBody>
      <dsp:txXfrm>
        <a:off x="87989" y="2071151"/>
        <a:ext cx="2841542" cy="1626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9898E-48CD-486A-8464-13E60FA1836F}">
      <dsp:nvSpPr>
        <dsp:cNvPr id="0" name=""/>
        <dsp:cNvSpPr/>
      </dsp:nvSpPr>
      <dsp:spPr>
        <a:xfrm>
          <a:off x="0" y="814218"/>
          <a:ext cx="75438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B009E-5BF6-4B91-B079-E2B55921BE6D}">
      <dsp:nvSpPr>
        <dsp:cNvPr id="0" name=""/>
        <dsp:cNvSpPr/>
      </dsp:nvSpPr>
      <dsp:spPr>
        <a:xfrm>
          <a:off x="373799" y="0"/>
          <a:ext cx="5275503" cy="667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Crise do Marrocos – A França oferece o Congo Frances afim de evitar guerra</a:t>
          </a:r>
        </a:p>
      </dsp:txBody>
      <dsp:txXfrm>
        <a:off x="406362" y="32563"/>
        <a:ext cx="5210377" cy="601928"/>
      </dsp:txXfrm>
    </dsp:sp>
    <dsp:sp modelId="{F75CCA21-BE4B-4F18-AB33-10B6E281042F}">
      <dsp:nvSpPr>
        <dsp:cNvPr id="0" name=""/>
        <dsp:cNvSpPr/>
      </dsp:nvSpPr>
      <dsp:spPr>
        <a:xfrm>
          <a:off x="0" y="2224366"/>
          <a:ext cx="75438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B4865-8B9A-4830-9A5B-1F69C56B5C16}">
      <dsp:nvSpPr>
        <dsp:cNvPr id="0" name=""/>
        <dsp:cNvSpPr/>
      </dsp:nvSpPr>
      <dsp:spPr>
        <a:xfrm>
          <a:off x="446906" y="938377"/>
          <a:ext cx="5275503" cy="1299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Crise balcânica – Choque nacionalista entre Servia apoiado pela Rússia e o Expansionismo da Áustria anexando a região anexando a região da Bósnia </a:t>
          </a:r>
          <a:r>
            <a:rPr lang="pt-BR" sz="2000" kern="1200" dirty="0" err="1"/>
            <a:t>Herzegovinia</a:t>
          </a:r>
          <a:endParaRPr lang="pt-BR" sz="2000" kern="1200" dirty="0"/>
        </a:p>
      </dsp:txBody>
      <dsp:txXfrm>
        <a:off x="510331" y="1001802"/>
        <a:ext cx="5148653" cy="1172417"/>
      </dsp:txXfrm>
    </dsp:sp>
    <dsp:sp modelId="{3D364A7A-4816-41CD-8B24-6897A9FB6764}">
      <dsp:nvSpPr>
        <dsp:cNvPr id="0" name=""/>
        <dsp:cNvSpPr/>
      </dsp:nvSpPr>
      <dsp:spPr>
        <a:xfrm>
          <a:off x="0" y="3595841"/>
          <a:ext cx="75438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39819-EBFE-443B-B149-8704B166B519}">
      <dsp:nvSpPr>
        <dsp:cNvPr id="0" name=""/>
        <dsp:cNvSpPr/>
      </dsp:nvSpPr>
      <dsp:spPr>
        <a:xfrm>
          <a:off x="374165" y="2362253"/>
          <a:ext cx="5275503" cy="1260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Herzegovina</a:t>
          </a:r>
          <a:r>
            <a:rPr lang="pt-BR" sz="1800" kern="1200" dirty="0"/>
            <a:t> – ferindo os interesses da Servia que pretendia criar a grande servia o movimento s nacionalistas da Sérvia passaram a reagir violentamente contra a anexação austríaca da Bósnia – </a:t>
          </a:r>
          <a:r>
            <a:rPr lang="pt-BR" sz="1800" kern="1200" dirty="0" err="1"/>
            <a:t>Herzegovina</a:t>
          </a:r>
          <a:r>
            <a:rPr lang="pt-BR" sz="1800" kern="1200" dirty="0"/>
            <a:t>.</a:t>
          </a:r>
        </a:p>
      </dsp:txBody>
      <dsp:txXfrm>
        <a:off x="435702" y="2423790"/>
        <a:ext cx="5152429" cy="1137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055F-0127-4C7F-9800-421B28A398F9}">
      <dsp:nvSpPr>
        <dsp:cNvPr id="0" name=""/>
        <dsp:cNvSpPr/>
      </dsp:nvSpPr>
      <dsp:spPr>
        <a:xfrm>
          <a:off x="0" y="1148220"/>
          <a:ext cx="75438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B1424-6E2C-4516-8711-C130FC70679C}">
      <dsp:nvSpPr>
        <dsp:cNvPr id="0" name=""/>
        <dsp:cNvSpPr/>
      </dsp:nvSpPr>
      <dsp:spPr>
        <a:xfrm>
          <a:off x="377190" y="1015380"/>
          <a:ext cx="5280660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28 de julho – a Áustria declara guerra à Sérvia</a:t>
          </a:r>
        </a:p>
      </dsp:txBody>
      <dsp:txXfrm>
        <a:off x="390159" y="1028349"/>
        <a:ext cx="5254722" cy="239742"/>
      </dsp:txXfrm>
    </dsp:sp>
    <dsp:sp modelId="{875F5406-EC4E-4986-A8C9-1364514D609B}">
      <dsp:nvSpPr>
        <dsp:cNvPr id="0" name=""/>
        <dsp:cNvSpPr/>
      </dsp:nvSpPr>
      <dsp:spPr>
        <a:xfrm>
          <a:off x="0" y="1556460"/>
          <a:ext cx="75438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EECED-986A-434E-B1A8-38C1A23F0E59}">
      <dsp:nvSpPr>
        <dsp:cNvPr id="0" name=""/>
        <dsp:cNvSpPr/>
      </dsp:nvSpPr>
      <dsp:spPr>
        <a:xfrm>
          <a:off x="377190" y="1423620"/>
          <a:ext cx="5280660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29 de julho – em apoio à Sérvia, a Rússia mobiliza seus exércitos contra a Áustria e a Alemanha.</a:t>
          </a:r>
        </a:p>
      </dsp:txBody>
      <dsp:txXfrm>
        <a:off x="390159" y="1436589"/>
        <a:ext cx="5254722" cy="239742"/>
      </dsp:txXfrm>
    </dsp:sp>
    <dsp:sp modelId="{0E28DEC2-A9E3-4134-A84D-B16DD9186E0E}">
      <dsp:nvSpPr>
        <dsp:cNvPr id="0" name=""/>
        <dsp:cNvSpPr/>
      </dsp:nvSpPr>
      <dsp:spPr>
        <a:xfrm>
          <a:off x="0" y="1964700"/>
          <a:ext cx="75438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32E84-D1C3-4291-A520-C04657EB9E5E}">
      <dsp:nvSpPr>
        <dsp:cNvPr id="0" name=""/>
        <dsp:cNvSpPr/>
      </dsp:nvSpPr>
      <dsp:spPr>
        <a:xfrm>
          <a:off x="377190" y="1831860"/>
          <a:ext cx="5280660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1 de agosto – Alemanha declara guerra a Rússia e França</a:t>
          </a:r>
        </a:p>
      </dsp:txBody>
      <dsp:txXfrm>
        <a:off x="390159" y="1844829"/>
        <a:ext cx="5254722" cy="239742"/>
      </dsp:txXfrm>
    </dsp:sp>
    <dsp:sp modelId="{0BFBB950-F43D-4DBA-9CAF-67C23E26D3B3}">
      <dsp:nvSpPr>
        <dsp:cNvPr id="0" name=""/>
        <dsp:cNvSpPr/>
      </dsp:nvSpPr>
      <dsp:spPr>
        <a:xfrm>
          <a:off x="0" y="2372940"/>
          <a:ext cx="75438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CDE78-C08D-449F-AAE1-68F871E32C98}">
      <dsp:nvSpPr>
        <dsp:cNvPr id="0" name=""/>
        <dsp:cNvSpPr/>
      </dsp:nvSpPr>
      <dsp:spPr>
        <a:xfrm>
          <a:off x="377190" y="2240100"/>
          <a:ext cx="5280660" cy="26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4 de agosto – </a:t>
          </a:r>
          <a:r>
            <a:rPr lang="pt-BR" sz="900" kern="1200" dirty="0" err="1"/>
            <a:t>Exercitos</a:t>
          </a:r>
          <a:r>
            <a:rPr lang="pt-BR" sz="900" kern="1200" dirty="0"/>
            <a:t> Alemães invadem a Bélgica</a:t>
          </a:r>
        </a:p>
      </dsp:txBody>
      <dsp:txXfrm>
        <a:off x="390159" y="2253069"/>
        <a:ext cx="5254722" cy="239742"/>
      </dsp:txXfrm>
    </dsp:sp>
    <dsp:sp modelId="{673B64F5-6BF7-4AB7-B1F4-7A74187176E5}">
      <dsp:nvSpPr>
        <dsp:cNvPr id="0" name=""/>
        <dsp:cNvSpPr/>
      </dsp:nvSpPr>
      <dsp:spPr>
        <a:xfrm>
          <a:off x="0" y="2781180"/>
          <a:ext cx="75438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77688-75A7-4B4A-9381-7B57982A99C3}">
      <dsp:nvSpPr>
        <dsp:cNvPr id="0" name=""/>
        <dsp:cNvSpPr/>
      </dsp:nvSpPr>
      <dsp:spPr>
        <a:xfrm>
          <a:off x="377190" y="2648340"/>
          <a:ext cx="5280660" cy="2656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5 de agosto – Inglaterra declara guerra à Alemanha</a:t>
          </a:r>
        </a:p>
      </dsp:txBody>
      <dsp:txXfrm>
        <a:off x="390159" y="2661309"/>
        <a:ext cx="5254722" cy="239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87142-D8CB-4F7B-95A3-09F48F314D23}">
      <dsp:nvSpPr>
        <dsp:cNvPr id="0" name=""/>
        <dsp:cNvSpPr/>
      </dsp:nvSpPr>
      <dsp:spPr>
        <a:xfrm>
          <a:off x="0" y="153192"/>
          <a:ext cx="5098256" cy="13034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Deflagrada a guerra, os blocos rivais ficaram assim constituídos:</a:t>
          </a:r>
          <a:endParaRPr lang="en-US" sz="1500" kern="1200"/>
        </a:p>
      </dsp:txBody>
      <dsp:txXfrm>
        <a:off x="63631" y="216823"/>
        <a:ext cx="4970994" cy="1176219"/>
      </dsp:txXfrm>
    </dsp:sp>
    <dsp:sp modelId="{4C9B30BC-F9AB-483D-9EF3-5A3AF0B5C59A}">
      <dsp:nvSpPr>
        <dsp:cNvPr id="0" name=""/>
        <dsp:cNvSpPr/>
      </dsp:nvSpPr>
      <dsp:spPr>
        <a:xfrm>
          <a:off x="0" y="1499874"/>
          <a:ext cx="5098256" cy="1303481"/>
        </a:xfrm>
        <a:prstGeom prst="roundRect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Alemanha, império Austro-Húngaro, Turquia e Bulgária;</a:t>
          </a:r>
          <a:endParaRPr lang="en-US" sz="1500" kern="1200"/>
        </a:p>
      </dsp:txBody>
      <dsp:txXfrm>
        <a:off x="63631" y="1563505"/>
        <a:ext cx="4970994" cy="1176219"/>
      </dsp:txXfrm>
    </dsp:sp>
    <dsp:sp modelId="{20874349-E0CE-4254-836B-51E8B779AE9F}">
      <dsp:nvSpPr>
        <dsp:cNvPr id="0" name=""/>
        <dsp:cNvSpPr/>
      </dsp:nvSpPr>
      <dsp:spPr>
        <a:xfrm>
          <a:off x="0" y="2846556"/>
          <a:ext cx="5098256" cy="1303481"/>
        </a:xfrm>
        <a:prstGeom prst="roundRect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França, Inglaterra, Rússia, Bélgica, Servia, Japão, Itália, Portugal, Romênia, Estados Unidos, Brasil e Grécia.</a:t>
          </a:r>
          <a:endParaRPr lang="en-US" sz="1500" kern="1200"/>
        </a:p>
      </dsp:txBody>
      <dsp:txXfrm>
        <a:off x="63631" y="2910187"/>
        <a:ext cx="4970994" cy="1176219"/>
      </dsp:txXfrm>
    </dsp:sp>
    <dsp:sp modelId="{92D52AFB-B1B6-49E1-8FBF-982112D5DA9A}">
      <dsp:nvSpPr>
        <dsp:cNvPr id="0" name=""/>
        <dsp:cNvSpPr/>
      </dsp:nvSpPr>
      <dsp:spPr>
        <a:xfrm>
          <a:off x="0" y="4193237"/>
          <a:ext cx="5098256" cy="1303481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A guerra entre esses blocos durou cerca de quatro anos, de 1914 a 1918, deixando grande número de mortos devido às novas armas utilizadas: metralhadoras, lança-chamas, projéteis explosivos. Além disso, pela primeira vez, o avião e o submarino foram empregados como recursos militares.</a:t>
          </a:r>
          <a:endParaRPr lang="en-US" sz="1500" kern="1200"/>
        </a:p>
      </dsp:txBody>
      <dsp:txXfrm>
        <a:off x="63631" y="4256868"/>
        <a:ext cx="4970994" cy="11762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2B512-29DE-4BCE-94D5-9FF4EAA1822E}">
      <dsp:nvSpPr>
        <dsp:cNvPr id="0" name=""/>
        <dsp:cNvSpPr/>
      </dsp:nvSpPr>
      <dsp:spPr>
        <a:xfrm>
          <a:off x="0" y="1134339"/>
          <a:ext cx="7543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68E48-807A-4F41-9A17-BE34C31D1DF7}">
      <dsp:nvSpPr>
        <dsp:cNvPr id="0" name=""/>
        <dsp:cNvSpPr/>
      </dsp:nvSpPr>
      <dsp:spPr>
        <a:xfrm>
          <a:off x="377190" y="912939"/>
          <a:ext cx="5280660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Primeira fase – Movimentação</a:t>
          </a:r>
          <a:endParaRPr lang="pt-BR" sz="1500" kern="1200" dirty="0"/>
        </a:p>
      </dsp:txBody>
      <dsp:txXfrm>
        <a:off x="398806" y="934555"/>
        <a:ext cx="5237428" cy="399568"/>
      </dsp:txXfrm>
    </dsp:sp>
    <dsp:sp modelId="{4F8E1DD1-E37A-4C4C-A51D-7E19722AFB9E}">
      <dsp:nvSpPr>
        <dsp:cNvPr id="0" name=""/>
        <dsp:cNvSpPr/>
      </dsp:nvSpPr>
      <dsp:spPr>
        <a:xfrm>
          <a:off x="0" y="1814740"/>
          <a:ext cx="7543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F6854-7B97-4AA1-9EB7-E3199AB516CD}">
      <dsp:nvSpPr>
        <dsp:cNvPr id="0" name=""/>
        <dsp:cNvSpPr/>
      </dsp:nvSpPr>
      <dsp:spPr>
        <a:xfrm>
          <a:off x="377190" y="1593339"/>
          <a:ext cx="5280660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Segunda fase – Guerra de Trincheiras </a:t>
          </a:r>
          <a:endParaRPr lang="pt-BR" sz="1500" kern="1200" dirty="0"/>
        </a:p>
      </dsp:txBody>
      <dsp:txXfrm>
        <a:off x="398806" y="1614955"/>
        <a:ext cx="5237428" cy="399568"/>
      </dsp:txXfrm>
    </dsp:sp>
    <dsp:sp modelId="{77F2F715-C6FF-4195-BC36-B7A7921815D0}">
      <dsp:nvSpPr>
        <dsp:cNvPr id="0" name=""/>
        <dsp:cNvSpPr/>
      </dsp:nvSpPr>
      <dsp:spPr>
        <a:xfrm>
          <a:off x="0" y="2495140"/>
          <a:ext cx="7543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F54E2-0F04-4DD6-9123-779BE03B9701}">
      <dsp:nvSpPr>
        <dsp:cNvPr id="0" name=""/>
        <dsp:cNvSpPr/>
      </dsp:nvSpPr>
      <dsp:spPr>
        <a:xfrm>
          <a:off x="377190" y="2273740"/>
          <a:ext cx="5280660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Terceira fase – Entrada dos Estados Unidos e saída da URSS</a:t>
          </a:r>
          <a:endParaRPr lang="pt-BR" sz="1500" kern="1200" dirty="0"/>
        </a:p>
      </dsp:txBody>
      <dsp:txXfrm>
        <a:off x="398806" y="2295356"/>
        <a:ext cx="5237428" cy="399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8F74-42FD-4EAE-B54F-8B19210AE72E}">
      <dsp:nvSpPr>
        <dsp:cNvPr id="0" name=""/>
        <dsp:cNvSpPr/>
      </dsp:nvSpPr>
      <dsp:spPr>
        <a:xfrm>
          <a:off x="0" y="70430"/>
          <a:ext cx="7543800" cy="11747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 apoio dos E.U.A foi decisivo para que ocorresse a vitoria dos aliados.</a:t>
          </a:r>
          <a:endParaRPr lang="en-US" sz="2100" kern="1200"/>
        </a:p>
      </dsp:txBody>
      <dsp:txXfrm>
        <a:off x="57347" y="127777"/>
        <a:ext cx="7429106" cy="1060059"/>
      </dsp:txXfrm>
    </dsp:sp>
    <dsp:sp modelId="{6F85D90D-8B01-44E5-A4D2-184AD95E334C}">
      <dsp:nvSpPr>
        <dsp:cNvPr id="0" name=""/>
        <dsp:cNvSpPr/>
      </dsp:nvSpPr>
      <dsp:spPr>
        <a:xfrm>
          <a:off x="0" y="1305663"/>
          <a:ext cx="7543800" cy="1174753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Em 1918 a Alemanha foi perdendo fôlego e ficou inviável prosseguir na guerra.</a:t>
          </a:r>
          <a:endParaRPr lang="en-US" sz="2100" kern="1200"/>
        </a:p>
      </dsp:txBody>
      <dsp:txXfrm>
        <a:off x="57347" y="1363010"/>
        <a:ext cx="7429106" cy="1060059"/>
      </dsp:txXfrm>
    </dsp:sp>
    <dsp:sp modelId="{17A678DD-DDB9-459C-9729-9D4198129473}">
      <dsp:nvSpPr>
        <dsp:cNvPr id="0" name=""/>
        <dsp:cNvSpPr/>
      </dsp:nvSpPr>
      <dsp:spPr>
        <a:xfrm>
          <a:off x="0" y="2540896"/>
          <a:ext cx="7543800" cy="1174753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Terminada a primeira guerra Mundial, um conflito sangrento que deixou um saldo de mais de 10 milhões de mortos e 30 milhões de feridos.</a:t>
          </a:r>
          <a:endParaRPr lang="en-US" sz="2100" kern="1200"/>
        </a:p>
      </dsp:txBody>
      <dsp:txXfrm>
        <a:off x="57347" y="2598243"/>
        <a:ext cx="7429106" cy="106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924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74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59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94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72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0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00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51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1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8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76F775-FC75-4094-B2FB-CD30E810C496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A0538B-2F02-4B1B-97D1-F37ACA92731B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3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Primeira Guerra Mundial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5696" y="4601344"/>
            <a:ext cx="6840760" cy="2256656"/>
          </a:xfrm>
        </p:spPr>
        <p:txBody>
          <a:bodyPr/>
          <a:lstStyle/>
          <a:p>
            <a:r>
              <a:rPr lang="pt-BR" i="1" dirty="0" err="1">
                <a:highlight>
                  <a:srgbClr val="FFFF00"/>
                </a:highlight>
              </a:rPr>
              <a:t>Profº</a:t>
            </a:r>
            <a:r>
              <a:rPr lang="pt-BR" i="1" dirty="0">
                <a:highlight>
                  <a:srgbClr val="FFFF00"/>
                </a:highlight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União de forças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Espaço Reservado para Conteúdo 2">
            <a:extLst>
              <a:ext uri="{FF2B5EF4-FFF2-40B4-BE49-F238E27FC236}">
                <a16:creationId xmlns:a16="http://schemas.microsoft.com/office/drawing/2014/main" id="{E23763D9-D15F-4316-A6C3-D8513D1BF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10739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b="1"/>
              <a:t>Principais fases do conflito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00791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Fim da Guerra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FB42F6D-6425-45C7-AD51-F32DF9A14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826335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Batalha do alimento: Na Alemanha, a luta do povo para sobreviver à fome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sz="1900"/>
              <a:t>A fome foi um dos maiores problemas enfrentados durante a primeira guerra mundial. </a:t>
            </a:r>
          </a:p>
          <a:p>
            <a:r>
              <a:rPr lang="pt-BR" sz="1900"/>
              <a:t>Quando havia alimentos à venda, havia também racionamento. Cada pessoa só podia comprar um ovo, 2,5kg de batatas, 20 g de manteiga a até 190 g de carne por semana.</a:t>
            </a:r>
          </a:p>
          <a:p>
            <a:r>
              <a:rPr lang="pt-BR" sz="1900"/>
              <a:t>A população pobre sofria mais de 200 mil pessoas entravam na fila do exercito para comer um prato de sopa.</a:t>
            </a:r>
          </a:p>
          <a:p>
            <a:r>
              <a:rPr lang="pt-BR" sz="1900"/>
              <a:t>Como consequência da miséria, o roubo era inevitável, roubavam-se desde roupas até cães para matar a fome.</a:t>
            </a:r>
          </a:p>
          <a:p>
            <a:r>
              <a:rPr lang="pt-BR" sz="1900"/>
              <a:t>Com tanta fome, as mortes não ocorriam apenas nos campos de batalha. A desnutrição tornava as pessoas vulneráveis as doenças como tuberculose, tifo, cólera e as epidemias de gripe.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07" y="643467"/>
            <a:ext cx="2600677" cy="5571066"/>
          </a:xfrm>
        </p:spPr>
        <p:txBody>
          <a:bodyPr anchor="ctr"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Pós-Guerra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43154" y="643467"/>
            <a:ext cx="4578216" cy="5571065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Após a rendição alemã, no período de 1919 a 1920, realizou-se no palácio de Versalhes, na França, uma série de conferencias com a participação de 27 nações vencedoras da guerra. Lideradas pelos representantes dos Estados Unidos , da Inglaterra e da França, essas nações conhecido como Tratado de Versalhes, impondo duras penalidades à Alemanha.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F8D9221F-01B2-4347-9175-AF976855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Tratado de Versalhes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200">
                <a:solidFill>
                  <a:srgbClr val="FFFFFF"/>
                </a:solidFill>
              </a:rPr>
              <a:t>O tratado de Versalhes estipulava, por exemplo, que a Alemanha deveria:</a:t>
            </a:r>
          </a:p>
          <a:p>
            <a:r>
              <a:rPr lang="pt-BR" sz="1200">
                <a:solidFill>
                  <a:srgbClr val="FFFFFF"/>
                </a:solidFill>
              </a:rPr>
              <a:t>Restituir a região da Alsácia-Lorena à França:</a:t>
            </a:r>
          </a:p>
          <a:p>
            <a:r>
              <a:rPr lang="pt-BR" sz="1200">
                <a:solidFill>
                  <a:srgbClr val="FFFFFF"/>
                </a:solidFill>
              </a:rPr>
              <a:t>Ceder outras regiões à Bélgica, à Dinamarca e à Polônia;</a:t>
            </a:r>
          </a:p>
          <a:p>
            <a:r>
              <a:rPr lang="pt-BR" sz="1200">
                <a:solidFill>
                  <a:srgbClr val="FFFFFF"/>
                </a:solidFill>
              </a:rPr>
              <a:t>Entregar quase todos os seus navios mercantes à França, à Inglaterra e à Bélgica;</a:t>
            </a:r>
          </a:p>
          <a:p>
            <a:r>
              <a:rPr lang="pt-BR" sz="1200">
                <a:solidFill>
                  <a:srgbClr val="FFFFFF"/>
                </a:solidFill>
              </a:rPr>
              <a:t>Pagar um enorme indenização em dinheiro aos países vencedores</a:t>
            </a:r>
          </a:p>
          <a:p>
            <a:r>
              <a:rPr lang="pt-BR" sz="1200">
                <a:solidFill>
                  <a:srgbClr val="FFFFFF"/>
                </a:solidFill>
              </a:rPr>
              <a:t>Reduzir o poderio militar de seus exércitos, sendo proibida de constituir aviação militar.</a:t>
            </a:r>
          </a:p>
          <a:p>
            <a:r>
              <a:rPr lang="pt-BR" sz="1200">
                <a:solidFill>
                  <a:srgbClr val="FFFFFF"/>
                </a:solidFill>
              </a:rPr>
              <a:t>Além do tratado de Versalhes, foram assinados outros tratados entre os países participantes do conflito. Através desses tratados desmembrou-se o Império Austro-húngaro, alguns países ganharam territórios, e outros perderam, surgiram assim novos países, como Tchecoslováquia, a Hungria, a Polônia, a Iugoslávia,a Áustria, a Letônia, a Lituânia e Estônia.</a:t>
            </a:r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B2126150-6EE8-4B16-B140-2F71B6BE3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748" r="39940"/>
          <a:stretch/>
        </p:blipFill>
        <p:spPr bwMode="auto">
          <a:xfrm>
            <a:off x="5708926" y="10"/>
            <a:ext cx="3435073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Liga das Nações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pt-BR"/>
              <a:t>Em 28 de abril de 1919 a Conferencia  de Paz de Versalhes aprovou a criação da Liga das Nações ( ou sociedade das Nações), atendendo a proposta do presidente dos Estados Unidos, </a:t>
            </a:r>
            <a:r>
              <a:rPr lang="pt-BR" err="1"/>
              <a:t>Woodrow</a:t>
            </a:r>
            <a:r>
              <a:rPr lang="pt-BR"/>
              <a:t> Wilson.</a:t>
            </a:r>
          </a:p>
          <a:p>
            <a:r>
              <a:rPr lang="pt-BR"/>
              <a:t>Suíça sede Genebra</a:t>
            </a:r>
          </a:p>
          <a:p>
            <a:r>
              <a:rPr lang="pt-BR"/>
              <a:t>Principal medida: mediar conflitos internacionais, procurando preservar a paz.</a:t>
            </a:r>
          </a:p>
          <a:p>
            <a:r>
              <a:rPr lang="pt-BR"/>
              <a:t>Os Estados Unidos e URSS e Alemanha se desligaram da liga das nações ficando impotente a liga.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838" r="23114" b="1"/>
          <a:stretch/>
        </p:blipFill>
        <p:spPr bwMode="auto">
          <a:xfrm>
            <a:off x="6015427" y="1916318"/>
            <a:ext cx="2351332" cy="347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6" y="260648"/>
            <a:ext cx="8887804" cy="608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Ascensão dos Estados Unidos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702" r="25511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400"/>
              <a:t>Com a explosão da primeira guerra os Estados Unidos ganharam significativo crescimento agrícola e Industrial.</a:t>
            </a:r>
          </a:p>
          <a:p>
            <a:r>
              <a:rPr lang="pt-BR" sz="1400"/>
              <a:t>Eles forneciam produtos aos países em guerra.</a:t>
            </a:r>
          </a:p>
          <a:p>
            <a:r>
              <a:rPr lang="pt-BR" sz="1400"/>
              <a:t>Além disso enquanto as potencias europeias  concentravam seus esforços na guerra, os Estados Unidos aproveitavam para ocupar mercados mundiais, na Ásia e na America Latina.</a:t>
            </a:r>
          </a:p>
          <a:p>
            <a:r>
              <a:rPr lang="pt-BR" sz="1400"/>
              <a:t>Arrasada pela guerra a Europa fica dependente dos </a:t>
            </a:r>
            <a:r>
              <a:rPr lang="pt-BR" sz="1400" err="1"/>
              <a:t>E.U.</a:t>
            </a:r>
            <a:r>
              <a:rPr lang="pt-BR" sz="1400"/>
              <a:t>A nas exportações.</a:t>
            </a:r>
          </a:p>
          <a:p>
            <a:r>
              <a:rPr lang="pt-BR" sz="1400"/>
              <a:t>Possuindo metade do ouro em circulação os Estados Unidos ficaram credor da Europa, projetando-se como Grande potência mundial.</a:t>
            </a:r>
          </a:p>
          <a:p>
            <a:r>
              <a:rPr lang="pt-BR" sz="1400"/>
              <a:t>Essa fase conhecida como Anos felizes durou até 1929. Nesse ano a economia americana foi abalada por uma grande crise que teve repercussão mundial.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sz="4100"/>
              <a:t>Dias de glória: Os </a:t>
            </a:r>
            <a:r>
              <a:rPr lang="pt-BR" sz="4100" err="1"/>
              <a:t>E.U.</a:t>
            </a:r>
            <a:r>
              <a:rPr lang="pt-BR" sz="4100"/>
              <a:t>A embalados pelo Jazz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2404491"/>
            <a:ext cx="3000986" cy="1785586"/>
          </a:xfrm>
          <a:prstGeom prst="rect">
            <a:avLst/>
          </a:prstGeom>
          <a:noFill/>
        </p:spPr>
      </p:pic>
      <p:cxnSp>
        <p:nvCxnSpPr>
          <p:cNvPr id="6149" name="Straight Connector 72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900"/>
              <a:t>Surgimento no Jazz e blues a partir da primeira guerra entraram para o repertorio da musica popular americana.</a:t>
            </a:r>
          </a:p>
          <a:p>
            <a:r>
              <a:rPr lang="pt-BR" sz="1900"/>
              <a:t>O interesse dessa moda e que, desde o inicio, ela gerou muita polemica. Foi defendida por intelectuais, e foi combatida pelos moralistas e religiosos.</a:t>
            </a:r>
          </a:p>
          <a:p>
            <a:r>
              <a:rPr lang="pt-BR" sz="1900"/>
              <a:t>Mas o Jazz e o blues conseguiram espaço e se espalharam por todo o mundo com muita rapidez, auxiliados pelo gramofone e pela prosperidade dos “anos felizes” do capitalismo americano.</a:t>
            </a:r>
          </a:p>
        </p:txBody>
      </p:sp>
      <p:sp>
        <p:nvSpPr>
          <p:cNvPr id="6150" name="Rectangle 74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Situação Conflituosa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64723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2FF74F-004A-40F8-9BBA-1170E3C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7D77ED-28A8-4135-8177-8466BFF3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Para Saber 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000">
                <a:solidFill>
                  <a:srgbClr val="FFFFFF"/>
                </a:solidFill>
              </a:rPr>
              <a:t>Tudo o que Você Deve Saber Sobre a Primeira Guerra Mundial</a:t>
            </a:r>
          </a:p>
          <a:p>
            <a:r>
              <a:rPr lang="pt-BR" sz="1000">
                <a:solidFill>
                  <a:srgbClr val="FFFFFF"/>
                </a:solidFill>
              </a:rPr>
              <a:t>Autor: HERNANDEZ , JESUS</a:t>
            </a:r>
          </a:p>
          <a:p>
            <a:r>
              <a:rPr lang="pt-BR" sz="1000">
                <a:solidFill>
                  <a:srgbClr val="FFFFFF"/>
                </a:solidFill>
              </a:rPr>
              <a:t>Editora: Madras</a:t>
            </a:r>
          </a:p>
          <a:p>
            <a:r>
              <a:rPr lang="pt-BR" sz="1000">
                <a:solidFill>
                  <a:srgbClr val="FFFFFF"/>
                </a:solidFill>
              </a:rPr>
              <a:t>Categoria: Geografia e Historia / Historia Mundial</a:t>
            </a:r>
          </a:p>
          <a:p>
            <a:r>
              <a:rPr lang="pt-BR" sz="1000">
                <a:solidFill>
                  <a:srgbClr val="FFFFFF"/>
                </a:solidFill>
              </a:rPr>
              <a:t>Em 28 de junho de 1914, o assassinato do arquiduque Francisco Fernando, da Áustria, provocou uma série de despropósitos diplomáticos que desencadearam um conflito bélico sem precedentes. Uma disputa crucial para se entender o século XX, as origens do Nazismo, a Rússia Soviética, os conflitos no Oriente Médio e a consolidação dos Estados Unidos como potência mundial. Não é possível compreender o agitado século XX sem conhecer a Primeira Guerra Mundial. No entanto, o conflito de 1914 a 1918 permanece ofuscado pela atenção centrada na Segunda Guerra Mundial. A disputa que se instalou depois do magnicídio em Sarajevo, e que provocou mais de 20 milhões de mortes ao longo de quatro anos, não possui o destaque merecido por sua enorme importância histórica. Conheça as terríveis batalhas de desgaste de Verdun e do Somme, em 1916, e os ressonantes fracassos dos Aliados, de 1917, em Chemin des Dames ou Passchendaele, nos quais os oficiais, tão vaidosos quanto insensíveis, enviaram centenas de milhares de homens à morte.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E484CB-1781-4421-8EB9-D785B9504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Tudo o que Você Deve Saber Sobre a Primeira Guerra Mundia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88986" y="1649090"/>
            <a:ext cx="2470690" cy="353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600"/>
              <a:t>1- Sintetize os principais fatores que contribuíram para gerar o clima de tensão e rivalidade entre os países europeus no inicio do século XX.</a:t>
            </a:r>
          </a:p>
          <a:p>
            <a:r>
              <a:rPr lang="pt-BR" sz="1600"/>
              <a:t>2 – Identifique os principais movimentos nacionalistas que desenvolveram na Europa.</a:t>
            </a:r>
          </a:p>
          <a:p>
            <a:r>
              <a:rPr lang="pt-BR" sz="1600"/>
              <a:t>3 – Quais foram os principais blocos formados a partir dos tratados de aliança firmados entre grandes potências europeias?</a:t>
            </a:r>
          </a:p>
          <a:p>
            <a:r>
              <a:rPr lang="pt-BR" sz="1600"/>
              <a:t>4 – Relate o fato que serviu de estopim para deflagrar a primeira Guerra Mundial.</a:t>
            </a:r>
          </a:p>
          <a:p>
            <a:r>
              <a:rPr lang="pt-BR" sz="1600"/>
              <a:t>5 – explique o que era liga das nações.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Movimentos Nacionalistas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102235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Política de alianças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751057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21500" cy="579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Momentos de Crise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pt-BR" sz="3800"/>
              <a:t>Primeira Guerra Mundial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4938851"/>
          </a:xfrm>
        </p:spPr>
        <p:txBody>
          <a:bodyPr anchor="ctr">
            <a:normAutofit/>
          </a:bodyPr>
          <a:lstStyle/>
          <a:p>
            <a:r>
              <a:rPr lang="pt-BR" sz="1600"/>
              <a:t>O estopim que detonou a primeira guerra Mundial foi o assassinato do arquiduque Francisco Ferdinando, herdeiro do trono austríaco e de sua esposa, na cidade de Sarajevo, em 2 de junho de 1914. O autor do assassinato foi o estudante Gavrilo Princip, pertencente à organização secreta nacionalista Unidade ou Morte, que tinha o apoio do governo sérvio, ligado, por sua vez, à Rússia.</a:t>
            </a:r>
          </a:p>
          <a:p>
            <a:r>
              <a:rPr lang="pt-BR" sz="1600"/>
              <a:t>O assassinato provocou a reação militar da Áustria contra a Servia. Então, devido à política de alianças, outros países envolveram-se no conflito, numa verdadeira reação em cadeia.</a:t>
            </a:r>
          </a:p>
          <a:p>
            <a:r>
              <a:rPr lang="pt-BR" sz="1600"/>
              <a:t>Observe os acontecimento: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361683"/>
              </p:ext>
            </p:extLst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4888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1254</Words>
  <Application>Microsoft Office PowerPoint</Application>
  <PresentationFormat>Apresentação na tela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Bernard MT Condensed</vt:lpstr>
      <vt:lpstr>Calibri</vt:lpstr>
      <vt:lpstr>Calibri Light</vt:lpstr>
      <vt:lpstr>Retrospectiva</vt:lpstr>
      <vt:lpstr>Primeira Guerra Mundial</vt:lpstr>
      <vt:lpstr>Situação Conflituosa</vt:lpstr>
      <vt:lpstr>Movimentos Nacionalistas</vt:lpstr>
      <vt:lpstr>Política de alianças</vt:lpstr>
      <vt:lpstr>Apresentação do PowerPoint</vt:lpstr>
      <vt:lpstr>Momentos de Crise</vt:lpstr>
      <vt:lpstr>Primeira Guerra Mundial</vt:lpstr>
      <vt:lpstr>Apresentação do PowerPoint</vt:lpstr>
      <vt:lpstr>Apresentação do PowerPoint</vt:lpstr>
      <vt:lpstr>União de forças</vt:lpstr>
      <vt:lpstr>Principais fases do conflito</vt:lpstr>
      <vt:lpstr>Fim da Guerra</vt:lpstr>
      <vt:lpstr>Batalha do alimento: Na Alemanha, a luta do povo para sobreviver à fome</vt:lpstr>
      <vt:lpstr>Pós-Guerra</vt:lpstr>
      <vt:lpstr>Tratado de Versalhes</vt:lpstr>
      <vt:lpstr>Liga das Nações</vt:lpstr>
      <vt:lpstr>Apresentação do PowerPoint</vt:lpstr>
      <vt:lpstr>Ascensão dos Estados Unidos</vt:lpstr>
      <vt:lpstr>Dias de glória: Os E.U.A embalados pelo Jazz</vt:lpstr>
      <vt:lpstr>Para Saber Mais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Primeira Guerra Mundial</dc:title>
  <dc:creator>BRUNO FERREIRA</dc:creator>
  <cp:lastModifiedBy>BRUNO FERREIRA</cp:lastModifiedBy>
  <cp:revision>1</cp:revision>
  <dcterms:created xsi:type="dcterms:W3CDTF">2019-06-30T18:28:33Z</dcterms:created>
  <dcterms:modified xsi:type="dcterms:W3CDTF">2019-06-30T18:28:38Z</dcterms:modified>
</cp:coreProperties>
</file>