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9C15EE-9628-478C-B4E6-E38BC50C962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FF8A1F5-1C86-4203-A5E9-7270B1631BB1}">
      <dgm:prSet/>
      <dgm:spPr>
        <a:solidFill>
          <a:srgbClr val="FF0000"/>
        </a:solidFill>
      </dgm:spPr>
      <dgm:t>
        <a:bodyPr/>
        <a:lstStyle/>
        <a:p>
          <a:r>
            <a:rPr lang="pt-BR"/>
            <a:t>Dire sa nationalité</a:t>
          </a:r>
          <a:endParaRPr lang="en-US"/>
        </a:p>
      </dgm:t>
    </dgm:pt>
    <dgm:pt modelId="{6C02C1D9-DB18-4412-9CFE-C788771B6784}" type="parTrans" cxnId="{0E8894E8-58BB-410E-9D74-D599619E7F4B}">
      <dgm:prSet/>
      <dgm:spPr/>
      <dgm:t>
        <a:bodyPr/>
        <a:lstStyle/>
        <a:p>
          <a:endParaRPr lang="en-US"/>
        </a:p>
      </dgm:t>
    </dgm:pt>
    <dgm:pt modelId="{8D28093B-64FB-41E6-8196-13165AE833EB}" type="sibTrans" cxnId="{0E8894E8-58BB-410E-9D74-D599619E7F4B}">
      <dgm:prSet/>
      <dgm:spPr/>
      <dgm:t>
        <a:bodyPr/>
        <a:lstStyle/>
        <a:p>
          <a:endParaRPr lang="en-US"/>
        </a:p>
      </dgm:t>
    </dgm:pt>
    <dgm:pt modelId="{C865382A-4E4B-4150-B3EB-678B75B5C9DB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t-BR"/>
            <a:t>Dialogue 5 </a:t>
          </a:r>
          <a:endParaRPr lang="en-US"/>
        </a:p>
      </dgm:t>
    </dgm:pt>
    <dgm:pt modelId="{DA5DD3DE-B9FB-42D8-BBA3-B48D8DE7E4B8}" type="parTrans" cxnId="{EF2584F5-ED9A-4417-AB1F-EFAA800F6578}">
      <dgm:prSet/>
      <dgm:spPr/>
      <dgm:t>
        <a:bodyPr/>
        <a:lstStyle/>
        <a:p>
          <a:endParaRPr lang="en-US"/>
        </a:p>
      </dgm:t>
    </dgm:pt>
    <dgm:pt modelId="{4976D193-197D-4234-9B71-A167722678D4}" type="sibTrans" cxnId="{EF2584F5-ED9A-4417-AB1F-EFAA800F6578}">
      <dgm:prSet/>
      <dgm:spPr/>
      <dgm:t>
        <a:bodyPr/>
        <a:lstStyle/>
        <a:p>
          <a:endParaRPr lang="en-US"/>
        </a:p>
      </dgm:t>
    </dgm:pt>
    <dgm:pt modelId="{3F52085F-AA2D-43ED-A5EA-500F900DAA0D}">
      <dgm:prSet/>
      <dgm:spPr>
        <a:solidFill>
          <a:srgbClr val="0070C0"/>
        </a:solidFill>
      </dgm:spPr>
      <dgm:t>
        <a:bodyPr/>
        <a:lstStyle/>
        <a:p>
          <a:r>
            <a:rPr lang="pt-BR" b="1" i="1"/>
            <a:t>Guilherme: </a:t>
          </a:r>
          <a:r>
            <a:rPr lang="pt-BR" i="1"/>
            <a:t>Tu es d’où?</a:t>
          </a:r>
          <a:endParaRPr lang="en-US"/>
        </a:p>
      </dgm:t>
    </dgm:pt>
    <dgm:pt modelId="{1DC9D2C8-58D3-407F-A9F2-91B8EAA2D7E7}" type="parTrans" cxnId="{AD7D32A4-BFD3-4289-A2EB-28D26F108EE6}">
      <dgm:prSet/>
      <dgm:spPr/>
      <dgm:t>
        <a:bodyPr/>
        <a:lstStyle/>
        <a:p>
          <a:endParaRPr lang="en-US"/>
        </a:p>
      </dgm:t>
    </dgm:pt>
    <dgm:pt modelId="{88AECA59-7DD3-4D8A-879F-375E7274CB03}" type="sibTrans" cxnId="{AD7D32A4-BFD3-4289-A2EB-28D26F108EE6}">
      <dgm:prSet/>
      <dgm:spPr/>
      <dgm:t>
        <a:bodyPr/>
        <a:lstStyle/>
        <a:p>
          <a:endParaRPr lang="en-US"/>
        </a:p>
      </dgm:t>
    </dgm:pt>
    <dgm:pt modelId="{E333526E-B394-43BE-9368-0ED46A225DE3}">
      <dgm:prSet/>
      <dgm:spPr>
        <a:solidFill>
          <a:srgbClr val="0070C0"/>
        </a:solidFill>
      </dgm:spPr>
      <dgm:t>
        <a:bodyPr/>
        <a:lstStyle/>
        <a:p>
          <a:r>
            <a:rPr lang="pt-BR" b="1" i="1"/>
            <a:t>Teddy: </a:t>
          </a:r>
          <a:r>
            <a:rPr lang="pt-BR" i="1"/>
            <a:t>Je suis français. Et toi, d’où tu es?</a:t>
          </a:r>
          <a:endParaRPr lang="en-US"/>
        </a:p>
      </dgm:t>
    </dgm:pt>
    <dgm:pt modelId="{5C4FB4ED-3FFB-4995-ABFC-41B9869BB952}" type="parTrans" cxnId="{61F039E6-4438-4026-9D94-83CE28FFA65A}">
      <dgm:prSet/>
      <dgm:spPr/>
      <dgm:t>
        <a:bodyPr/>
        <a:lstStyle/>
        <a:p>
          <a:endParaRPr lang="en-US"/>
        </a:p>
      </dgm:t>
    </dgm:pt>
    <dgm:pt modelId="{6160EE6E-E512-473B-85DD-61500A40BF6E}" type="sibTrans" cxnId="{61F039E6-4438-4026-9D94-83CE28FFA65A}">
      <dgm:prSet/>
      <dgm:spPr/>
      <dgm:t>
        <a:bodyPr/>
        <a:lstStyle/>
        <a:p>
          <a:endParaRPr lang="en-US"/>
        </a:p>
      </dgm:t>
    </dgm:pt>
    <dgm:pt modelId="{B0738EF2-ED12-425C-8E4C-39906D44F86D}">
      <dgm:prSet/>
      <dgm:spPr>
        <a:solidFill>
          <a:srgbClr val="0070C0"/>
        </a:solidFill>
      </dgm:spPr>
      <dgm:t>
        <a:bodyPr/>
        <a:lstStyle/>
        <a:p>
          <a:r>
            <a:rPr lang="pt-BR" b="1" i="1" dirty="0" err="1"/>
            <a:t>Guillherme</a:t>
          </a:r>
          <a:r>
            <a:rPr lang="pt-BR" b="1" i="1" dirty="0"/>
            <a:t>: </a:t>
          </a:r>
          <a:r>
            <a:rPr lang="pt-BR" i="1" dirty="0" err="1"/>
            <a:t>Je</a:t>
          </a:r>
          <a:r>
            <a:rPr lang="pt-BR" i="1" dirty="0"/>
            <a:t> suis </a:t>
          </a:r>
          <a:r>
            <a:rPr lang="pt-BR" i="1" dirty="0" err="1"/>
            <a:t>brésilien</a:t>
          </a:r>
          <a:r>
            <a:rPr lang="pt-BR" i="1" dirty="0"/>
            <a:t>. Et </a:t>
          </a:r>
          <a:r>
            <a:rPr lang="pt-BR" i="1" dirty="0" err="1"/>
            <a:t>ta</a:t>
          </a:r>
          <a:r>
            <a:rPr lang="pt-BR" i="1" dirty="0"/>
            <a:t> </a:t>
          </a:r>
          <a:r>
            <a:rPr lang="pt-BR" i="1" dirty="0" err="1"/>
            <a:t>petite</a:t>
          </a:r>
          <a:r>
            <a:rPr lang="pt-BR" i="1" dirty="0"/>
            <a:t> </a:t>
          </a:r>
          <a:r>
            <a:rPr lang="pt-BR" i="1" dirty="0" err="1"/>
            <a:t>amie</a:t>
          </a:r>
          <a:r>
            <a:rPr lang="pt-BR" i="1" dirty="0"/>
            <a:t>, d’</a:t>
          </a:r>
          <a:r>
            <a:rPr lang="pt-BR" i="1" dirty="0" err="1"/>
            <a:t>où</a:t>
          </a:r>
          <a:r>
            <a:rPr lang="pt-BR" i="1" dirty="0"/>
            <a:t> </a:t>
          </a:r>
          <a:r>
            <a:rPr lang="pt-BR" i="1" dirty="0" err="1"/>
            <a:t>elle</a:t>
          </a:r>
          <a:r>
            <a:rPr lang="pt-BR" i="1" dirty="0"/>
            <a:t> est?</a:t>
          </a:r>
          <a:endParaRPr lang="en-US" dirty="0"/>
        </a:p>
      </dgm:t>
    </dgm:pt>
    <dgm:pt modelId="{BA35B352-E4EC-4E58-A950-0663B7B9B2C7}" type="parTrans" cxnId="{0B95EE4B-B9E6-4A19-9B8A-C7F1A6FD00C1}">
      <dgm:prSet/>
      <dgm:spPr/>
      <dgm:t>
        <a:bodyPr/>
        <a:lstStyle/>
        <a:p>
          <a:endParaRPr lang="en-US"/>
        </a:p>
      </dgm:t>
    </dgm:pt>
    <dgm:pt modelId="{D6C5F1FA-30FB-4D7A-B8A6-09B5CF4305D6}" type="sibTrans" cxnId="{0B95EE4B-B9E6-4A19-9B8A-C7F1A6FD00C1}">
      <dgm:prSet/>
      <dgm:spPr/>
      <dgm:t>
        <a:bodyPr/>
        <a:lstStyle/>
        <a:p>
          <a:endParaRPr lang="en-US"/>
        </a:p>
      </dgm:t>
    </dgm:pt>
    <dgm:pt modelId="{EDB5EE0A-8C95-459A-B8CA-3046AA122C75}">
      <dgm:prSet/>
      <dgm:spPr>
        <a:solidFill>
          <a:srgbClr val="0070C0"/>
        </a:solidFill>
      </dgm:spPr>
      <dgm:t>
        <a:bodyPr/>
        <a:lstStyle/>
        <a:p>
          <a:r>
            <a:rPr lang="pt-BR" b="1" i="1"/>
            <a:t>Teddy: </a:t>
          </a:r>
          <a:r>
            <a:rPr lang="pt-BR" i="1"/>
            <a:t>Elle aussi est française.</a:t>
          </a:r>
          <a:endParaRPr lang="en-US"/>
        </a:p>
      </dgm:t>
    </dgm:pt>
    <dgm:pt modelId="{217D905B-ECA4-469E-86B4-A3AA9863E6F5}" type="parTrans" cxnId="{23A31277-DF9E-43A8-B417-974B884A0309}">
      <dgm:prSet/>
      <dgm:spPr/>
      <dgm:t>
        <a:bodyPr/>
        <a:lstStyle/>
        <a:p>
          <a:endParaRPr lang="en-US"/>
        </a:p>
      </dgm:t>
    </dgm:pt>
    <dgm:pt modelId="{147587AD-88A0-4842-AE9E-98E836747BA2}" type="sibTrans" cxnId="{23A31277-DF9E-43A8-B417-974B884A0309}">
      <dgm:prSet/>
      <dgm:spPr/>
      <dgm:t>
        <a:bodyPr/>
        <a:lstStyle/>
        <a:p>
          <a:endParaRPr lang="en-US"/>
        </a:p>
      </dgm:t>
    </dgm:pt>
    <dgm:pt modelId="{D4AE086E-9A6F-4C39-87F7-096E9DFE6A23}" type="pres">
      <dgm:prSet presAssocID="{D19C15EE-9628-478C-B4E6-E38BC50C9625}" presName="linear" presStyleCnt="0">
        <dgm:presLayoutVars>
          <dgm:animLvl val="lvl"/>
          <dgm:resizeHandles val="exact"/>
        </dgm:presLayoutVars>
      </dgm:prSet>
      <dgm:spPr/>
    </dgm:pt>
    <dgm:pt modelId="{A4DE60AF-61E6-46D0-80A4-3423F53ED6DD}" type="pres">
      <dgm:prSet presAssocID="{3FF8A1F5-1C86-4203-A5E9-7270B1631BB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A2BCCC0-74A7-420D-9291-A2B6F336C42D}" type="pres">
      <dgm:prSet presAssocID="{8D28093B-64FB-41E6-8196-13165AE833EB}" presName="spacer" presStyleCnt="0"/>
      <dgm:spPr/>
    </dgm:pt>
    <dgm:pt modelId="{B9E7C321-221F-4A9E-852F-55D5AED19CB3}" type="pres">
      <dgm:prSet presAssocID="{C865382A-4E4B-4150-B3EB-678B75B5C9DB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2A7B752-1CFA-4EE1-9458-335F77F5352F}" type="pres">
      <dgm:prSet presAssocID="{4976D193-197D-4234-9B71-A167722678D4}" presName="spacer" presStyleCnt="0"/>
      <dgm:spPr/>
    </dgm:pt>
    <dgm:pt modelId="{16B5C51C-9200-450F-986D-F5524AF91E40}" type="pres">
      <dgm:prSet presAssocID="{3F52085F-AA2D-43ED-A5EA-500F900DAA0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7445908-360A-4777-9E28-7BBF08A9AAED}" type="pres">
      <dgm:prSet presAssocID="{88AECA59-7DD3-4D8A-879F-375E7274CB03}" presName="spacer" presStyleCnt="0"/>
      <dgm:spPr/>
    </dgm:pt>
    <dgm:pt modelId="{148B7031-EF68-4281-B028-60C15797D025}" type="pres">
      <dgm:prSet presAssocID="{E333526E-B394-43BE-9368-0ED46A225DE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166ED22-EB08-4DB0-B69B-394243EA7B99}" type="pres">
      <dgm:prSet presAssocID="{6160EE6E-E512-473B-85DD-61500A40BF6E}" presName="spacer" presStyleCnt="0"/>
      <dgm:spPr/>
    </dgm:pt>
    <dgm:pt modelId="{5BAAA444-0396-40E4-871D-AA1BC83C8746}" type="pres">
      <dgm:prSet presAssocID="{B0738EF2-ED12-425C-8E4C-39906D44F86D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83D820B-C28C-4E7A-A4B9-2AB2C1D8805B}" type="pres">
      <dgm:prSet presAssocID="{D6C5F1FA-30FB-4D7A-B8A6-09B5CF4305D6}" presName="spacer" presStyleCnt="0"/>
      <dgm:spPr/>
    </dgm:pt>
    <dgm:pt modelId="{4F20160D-4ABE-43B2-A1B5-F70DCAEB54C0}" type="pres">
      <dgm:prSet presAssocID="{EDB5EE0A-8C95-459A-B8CA-3046AA122C7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4F6EF16-9A66-48AF-9D4D-3BE5E1D12A26}" type="presOf" srcId="{C865382A-4E4B-4150-B3EB-678B75B5C9DB}" destId="{B9E7C321-221F-4A9E-852F-55D5AED19CB3}" srcOrd="0" destOrd="0" presId="urn:microsoft.com/office/officeart/2005/8/layout/vList2"/>
    <dgm:cxn modelId="{70BBF03F-5A05-4FCD-B269-8D0958773F34}" type="presOf" srcId="{E333526E-B394-43BE-9368-0ED46A225DE3}" destId="{148B7031-EF68-4281-B028-60C15797D025}" srcOrd="0" destOrd="0" presId="urn:microsoft.com/office/officeart/2005/8/layout/vList2"/>
    <dgm:cxn modelId="{52762749-9FCF-4046-ADE6-6CD8EA152755}" type="presOf" srcId="{B0738EF2-ED12-425C-8E4C-39906D44F86D}" destId="{5BAAA444-0396-40E4-871D-AA1BC83C8746}" srcOrd="0" destOrd="0" presId="urn:microsoft.com/office/officeart/2005/8/layout/vList2"/>
    <dgm:cxn modelId="{BE368E49-9187-4458-858B-CC76A8BA81DA}" type="presOf" srcId="{EDB5EE0A-8C95-459A-B8CA-3046AA122C75}" destId="{4F20160D-4ABE-43B2-A1B5-F70DCAEB54C0}" srcOrd="0" destOrd="0" presId="urn:microsoft.com/office/officeart/2005/8/layout/vList2"/>
    <dgm:cxn modelId="{0B95EE4B-B9E6-4A19-9B8A-C7F1A6FD00C1}" srcId="{D19C15EE-9628-478C-B4E6-E38BC50C9625}" destId="{B0738EF2-ED12-425C-8E4C-39906D44F86D}" srcOrd="4" destOrd="0" parTransId="{BA35B352-E4EC-4E58-A950-0663B7B9B2C7}" sibTransId="{D6C5F1FA-30FB-4D7A-B8A6-09B5CF4305D6}"/>
    <dgm:cxn modelId="{5550E16C-4BAE-4724-AD63-F7975DD5D2DF}" type="presOf" srcId="{3F52085F-AA2D-43ED-A5EA-500F900DAA0D}" destId="{16B5C51C-9200-450F-986D-F5524AF91E40}" srcOrd="0" destOrd="0" presId="urn:microsoft.com/office/officeart/2005/8/layout/vList2"/>
    <dgm:cxn modelId="{48248A56-C58B-4776-9D19-8DACA8E02BA5}" type="presOf" srcId="{3FF8A1F5-1C86-4203-A5E9-7270B1631BB1}" destId="{A4DE60AF-61E6-46D0-80A4-3423F53ED6DD}" srcOrd="0" destOrd="0" presId="urn:microsoft.com/office/officeart/2005/8/layout/vList2"/>
    <dgm:cxn modelId="{23A31277-DF9E-43A8-B417-974B884A0309}" srcId="{D19C15EE-9628-478C-B4E6-E38BC50C9625}" destId="{EDB5EE0A-8C95-459A-B8CA-3046AA122C75}" srcOrd="5" destOrd="0" parTransId="{217D905B-ECA4-469E-86B4-A3AA9863E6F5}" sibTransId="{147587AD-88A0-4842-AE9E-98E836747BA2}"/>
    <dgm:cxn modelId="{AD7D32A4-BFD3-4289-A2EB-28D26F108EE6}" srcId="{D19C15EE-9628-478C-B4E6-E38BC50C9625}" destId="{3F52085F-AA2D-43ED-A5EA-500F900DAA0D}" srcOrd="2" destOrd="0" parTransId="{1DC9D2C8-58D3-407F-A9F2-91B8EAA2D7E7}" sibTransId="{88AECA59-7DD3-4D8A-879F-375E7274CB03}"/>
    <dgm:cxn modelId="{F96536C6-7D8D-4910-B8A3-79532F835929}" type="presOf" srcId="{D19C15EE-9628-478C-B4E6-E38BC50C9625}" destId="{D4AE086E-9A6F-4C39-87F7-096E9DFE6A23}" srcOrd="0" destOrd="0" presId="urn:microsoft.com/office/officeart/2005/8/layout/vList2"/>
    <dgm:cxn modelId="{61F039E6-4438-4026-9D94-83CE28FFA65A}" srcId="{D19C15EE-9628-478C-B4E6-E38BC50C9625}" destId="{E333526E-B394-43BE-9368-0ED46A225DE3}" srcOrd="3" destOrd="0" parTransId="{5C4FB4ED-3FFB-4995-ABFC-41B9869BB952}" sibTransId="{6160EE6E-E512-473B-85DD-61500A40BF6E}"/>
    <dgm:cxn modelId="{0E8894E8-58BB-410E-9D74-D599619E7F4B}" srcId="{D19C15EE-9628-478C-B4E6-E38BC50C9625}" destId="{3FF8A1F5-1C86-4203-A5E9-7270B1631BB1}" srcOrd="0" destOrd="0" parTransId="{6C02C1D9-DB18-4412-9CFE-C788771B6784}" sibTransId="{8D28093B-64FB-41E6-8196-13165AE833EB}"/>
    <dgm:cxn modelId="{EF2584F5-ED9A-4417-AB1F-EFAA800F6578}" srcId="{D19C15EE-9628-478C-B4E6-E38BC50C9625}" destId="{C865382A-4E4B-4150-B3EB-678B75B5C9DB}" srcOrd="1" destOrd="0" parTransId="{DA5DD3DE-B9FB-42D8-BBA3-B48D8DE7E4B8}" sibTransId="{4976D193-197D-4234-9B71-A167722678D4}"/>
    <dgm:cxn modelId="{0B6B7E8E-7C1B-4ED9-9894-FE040F01B827}" type="presParOf" srcId="{D4AE086E-9A6F-4C39-87F7-096E9DFE6A23}" destId="{A4DE60AF-61E6-46D0-80A4-3423F53ED6DD}" srcOrd="0" destOrd="0" presId="urn:microsoft.com/office/officeart/2005/8/layout/vList2"/>
    <dgm:cxn modelId="{01CF1F75-3849-432A-ABF4-C01E471C16A9}" type="presParOf" srcId="{D4AE086E-9A6F-4C39-87F7-096E9DFE6A23}" destId="{CA2BCCC0-74A7-420D-9291-A2B6F336C42D}" srcOrd="1" destOrd="0" presId="urn:microsoft.com/office/officeart/2005/8/layout/vList2"/>
    <dgm:cxn modelId="{3BC4F4D2-55D1-4F12-A521-D78DC29AB3D0}" type="presParOf" srcId="{D4AE086E-9A6F-4C39-87F7-096E9DFE6A23}" destId="{B9E7C321-221F-4A9E-852F-55D5AED19CB3}" srcOrd="2" destOrd="0" presId="urn:microsoft.com/office/officeart/2005/8/layout/vList2"/>
    <dgm:cxn modelId="{82DA5EE7-8577-4E33-A9CF-E33BD29456FE}" type="presParOf" srcId="{D4AE086E-9A6F-4C39-87F7-096E9DFE6A23}" destId="{62A7B752-1CFA-4EE1-9458-335F77F5352F}" srcOrd="3" destOrd="0" presId="urn:microsoft.com/office/officeart/2005/8/layout/vList2"/>
    <dgm:cxn modelId="{76BF14F4-A868-4764-BDE0-A2E823ECAD2F}" type="presParOf" srcId="{D4AE086E-9A6F-4C39-87F7-096E9DFE6A23}" destId="{16B5C51C-9200-450F-986D-F5524AF91E40}" srcOrd="4" destOrd="0" presId="urn:microsoft.com/office/officeart/2005/8/layout/vList2"/>
    <dgm:cxn modelId="{CB51106C-482D-47E3-A58D-0CC978F53B6E}" type="presParOf" srcId="{D4AE086E-9A6F-4C39-87F7-096E9DFE6A23}" destId="{77445908-360A-4777-9E28-7BBF08A9AAED}" srcOrd="5" destOrd="0" presId="urn:microsoft.com/office/officeart/2005/8/layout/vList2"/>
    <dgm:cxn modelId="{4B6EB5FE-C575-4EE6-BE32-80DC4EA6AA75}" type="presParOf" srcId="{D4AE086E-9A6F-4C39-87F7-096E9DFE6A23}" destId="{148B7031-EF68-4281-B028-60C15797D025}" srcOrd="6" destOrd="0" presId="urn:microsoft.com/office/officeart/2005/8/layout/vList2"/>
    <dgm:cxn modelId="{BC8A4224-3856-4926-BDCB-FA22A4AD9144}" type="presParOf" srcId="{D4AE086E-9A6F-4C39-87F7-096E9DFE6A23}" destId="{A166ED22-EB08-4DB0-B69B-394243EA7B99}" srcOrd="7" destOrd="0" presId="urn:microsoft.com/office/officeart/2005/8/layout/vList2"/>
    <dgm:cxn modelId="{99E46932-6DB3-452F-86FB-43E07240DE18}" type="presParOf" srcId="{D4AE086E-9A6F-4C39-87F7-096E9DFE6A23}" destId="{5BAAA444-0396-40E4-871D-AA1BC83C8746}" srcOrd="8" destOrd="0" presId="urn:microsoft.com/office/officeart/2005/8/layout/vList2"/>
    <dgm:cxn modelId="{BCE0F27A-B6AB-489D-B7FB-471237C1439E}" type="presParOf" srcId="{D4AE086E-9A6F-4C39-87F7-096E9DFE6A23}" destId="{383D820B-C28C-4E7A-A4B9-2AB2C1D8805B}" srcOrd="9" destOrd="0" presId="urn:microsoft.com/office/officeart/2005/8/layout/vList2"/>
    <dgm:cxn modelId="{17A9ADAF-1EA0-4450-B3F4-A70C0EBB1FBE}" type="presParOf" srcId="{D4AE086E-9A6F-4C39-87F7-096E9DFE6A23}" destId="{4F20160D-4ABE-43B2-A1B5-F70DCAEB54C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9C15EE-9628-478C-B4E6-E38BC50C962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FF8A1F5-1C86-4203-A5E9-7270B1631BB1}">
      <dgm:prSet/>
      <dgm:spPr>
        <a:solidFill>
          <a:srgbClr val="FF0000"/>
        </a:solidFill>
      </dgm:spPr>
      <dgm:t>
        <a:bodyPr/>
        <a:lstStyle/>
        <a:p>
          <a:r>
            <a:rPr lang="pt-BR"/>
            <a:t>Dire sa nationalité</a:t>
          </a:r>
          <a:endParaRPr lang="en-US"/>
        </a:p>
      </dgm:t>
    </dgm:pt>
    <dgm:pt modelId="{6C02C1D9-DB18-4412-9CFE-C788771B6784}" type="parTrans" cxnId="{0E8894E8-58BB-410E-9D74-D599619E7F4B}">
      <dgm:prSet/>
      <dgm:spPr/>
      <dgm:t>
        <a:bodyPr/>
        <a:lstStyle/>
        <a:p>
          <a:endParaRPr lang="en-US"/>
        </a:p>
      </dgm:t>
    </dgm:pt>
    <dgm:pt modelId="{8D28093B-64FB-41E6-8196-13165AE833EB}" type="sibTrans" cxnId="{0E8894E8-58BB-410E-9D74-D599619E7F4B}">
      <dgm:prSet/>
      <dgm:spPr/>
      <dgm:t>
        <a:bodyPr/>
        <a:lstStyle/>
        <a:p>
          <a:endParaRPr lang="en-US"/>
        </a:p>
      </dgm:t>
    </dgm:pt>
    <dgm:pt modelId="{C865382A-4E4B-4150-B3EB-678B75B5C9DB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t-BR" dirty="0"/>
            <a:t>Dialogue 6 </a:t>
          </a:r>
          <a:endParaRPr lang="en-US" dirty="0"/>
        </a:p>
      </dgm:t>
    </dgm:pt>
    <dgm:pt modelId="{DA5DD3DE-B9FB-42D8-BBA3-B48D8DE7E4B8}" type="parTrans" cxnId="{EF2584F5-ED9A-4417-AB1F-EFAA800F6578}">
      <dgm:prSet/>
      <dgm:spPr/>
      <dgm:t>
        <a:bodyPr/>
        <a:lstStyle/>
        <a:p>
          <a:endParaRPr lang="en-US"/>
        </a:p>
      </dgm:t>
    </dgm:pt>
    <dgm:pt modelId="{4976D193-197D-4234-9B71-A167722678D4}" type="sibTrans" cxnId="{EF2584F5-ED9A-4417-AB1F-EFAA800F6578}">
      <dgm:prSet/>
      <dgm:spPr/>
      <dgm:t>
        <a:bodyPr/>
        <a:lstStyle/>
        <a:p>
          <a:endParaRPr lang="en-US"/>
        </a:p>
      </dgm:t>
    </dgm:pt>
    <dgm:pt modelId="{3F52085F-AA2D-43ED-A5EA-500F900DAA0D}">
      <dgm:prSet/>
      <dgm:spPr>
        <a:solidFill>
          <a:srgbClr val="0070C0"/>
        </a:solidFill>
      </dgm:spPr>
      <dgm:t>
        <a:bodyPr/>
        <a:lstStyle/>
        <a:p>
          <a:r>
            <a:rPr lang="pt-BR" b="1" i="1" dirty="0"/>
            <a:t>Madame Schneider: </a:t>
          </a:r>
          <a:r>
            <a:rPr lang="pt-BR" b="0" i="1" dirty="0" err="1"/>
            <a:t>Vous</a:t>
          </a:r>
          <a:r>
            <a:rPr lang="pt-BR" b="0" i="1" dirty="0"/>
            <a:t> </a:t>
          </a:r>
          <a:r>
            <a:rPr lang="pt-BR" b="0" i="1" dirty="0" err="1"/>
            <a:t>êtes</a:t>
          </a:r>
          <a:r>
            <a:rPr lang="pt-BR" b="1" i="1" dirty="0"/>
            <a:t> </a:t>
          </a:r>
          <a:r>
            <a:rPr lang="pt-BR" i="1" dirty="0"/>
            <a:t>d’</a:t>
          </a:r>
          <a:r>
            <a:rPr lang="pt-BR" i="1" dirty="0" err="1"/>
            <a:t>où</a:t>
          </a:r>
          <a:r>
            <a:rPr lang="pt-BR" i="1" dirty="0"/>
            <a:t>?</a:t>
          </a:r>
          <a:endParaRPr lang="en-US" dirty="0"/>
        </a:p>
      </dgm:t>
    </dgm:pt>
    <dgm:pt modelId="{1DC9D2C8-58D3-407F-A9F2-91B8EAA2D7E7}" type="parTrans" cxnId="{AD7D32A4-BFD3-4289-A2EB-28D26F108EE6}">
      <dgm:prSet/>
      <dgm:spPr/>
      <dgm:t>
        <a:bodyPr/>
        <a:lstStyle/>
        <a:p>
          <a:endParaRPr lang="en-US"/>
        </a:p>
      </dgm:t>
    </dgm:pt>
    <dgm:pt modelId="{88AECA59-7DD3-4D8A-879F-375E7274CB03}" type="sibTrans" cxnId="{AD7D32A4-BFD3-4289-A2EB-28D26F108EE6}">
      <dgm:prSet/>
      <dgm:spPr/>
      <dgm:t>
        <a:bodyPr/>
        <a:lstStyle/>
        <a:p>
          <a:endParaRPr lang="en-US"/>
        </a:p>
      </dgm:t>
    </dgm:pt>
    <dgm:pt modelId="{E333526E-B394-43BE-9368-0ED46A225DE3}">
      <dgm:prSet/>
      <dgm:spPr>
        <a:solidFill>
          <a:srgbClr val="0070C0"/>
        </a:solidFill>
      </dgm:spPr>
      <dgm:t>
        <a:bodyPr/>
        <a:lstStyle/>
        <a:p>
          <a:r>
            <a:rPr lang="pt-BR" b="1" i="1" dirty="0"/>
            <a:t>Madame </a:t>
          </a:r>
          <a:r>
            <a:rPr lang="pt-BR" b="1" i="1" dirty="0" err="1"/>
            <a:t>Trussard</a:t>
          </a:r>
          <a:r>
            <a:rPr lang="pt-BR" b="1" i="1" dirty="0"/>
            <a:t>: </a:t>
          </a:r>
          <a:r>
            <a:rPr lang="pt-BR" i="1" dirty="0" err="1"/>
            <a:t>Je</a:t>
          </a:r>
          <a:r>
            <a:rPr lang="pt-BR" i="1" dirty="0"/>
            <a:t> suis </a:t>
          </a:r>
          <a:r>
            <a:rPr lang="pt-BR" i="1" dirty="0" err="1"/>
            <a:t>française</a:t>
          </a:r>
          <a:r>
            <a:rPr lang="pt-BR" i="1" dirty="0"/>
            <a:t>. </a:t>
          </a:r>
          <a:endParaRPr lang="en-US" dirty="0"/>
        </a:p>
      </dgm:t>
    </dgm:pt>
    <dgm:pt modelId="{5C4FB4ED-3FFB-4995-ABFC-41B9869BB952}" type="parTrans" cxnId="{61F039E6-4438-4026-9D94-83CE28FFA65A}">
      <dgm:prSet/>
      <dgm:spPr/>
      <dgm:t>
        <a:bodyPr/>
        <a:lstStyle/>
        <a:p>
          <a:endParaRPr lang="en-US"/>
        </a:p>
      </dgm:t>
    </dgm:pt>
    <dgm:pt modelId="{6160EE6E-E512-473B-85DD-61500A40BF6E}" type="sibTrans" cxnId="{61F039E6-4438-4026-9D94-83CE28FFA65A}">
      <dgm:prSet/>
      <dgm:spPr/>
      <dgm:t>
        <a:bodyPr/>
        <a:lstStyle/>
        <a:p>
          <a:endParaRPr lang="en-US"/>
        </a:p>
      </dgm:t>
    </dgm:pt>
    <dgm:pt modelId="{B0738EF2-ED12-425C-8E4C-39906D44F86D}">
      <dgm:prSet/>
      <dgm:spPr>
        <a:solidFill>
          <a:srgbClr val="0070C0"/>
        </a:solidFill>
      </dgm:spPr>
      <dgm:t>
        <a:bodyPr/>
        <a:lstStyle/>
        <a:p>
          <a:r>
            <a:rPr lang="pt-BR" b="1" i="1" dirty="0"/>
            <a:t>Madame Pinheiro: </a:t>
          </a:r>
          <a:r>
            <a:rPr lang="pt-BR" b="0" i="1" dirty="0"/>
            <a:t>Et </a:t>
          </a:r>
          <a:r>
            <a:rPr lang="pt-BR" b="0" i="1" dirty="0" err="1"/>
            <a:t>vous</a:t>
          </a:r>
          <a:r>
            <a:rPr lang="pt-BR" b="0" i="1" dirty="0"/>
            <a:t>, mademoiselle, </a:t>
          </a:r>
          <a:r>
            <a:rPr lang="pt-BR" b="0" i="1" dirty="0" err="1"/>
            <a:t>vous</a:t>
          </a:r>
          <a:r>
            <a:rPr lang="pt-BR" b="0" i="1" dirty="0"/>
            <a:t> </a:t>
          </a:r>
          <a:r>
            <a:rPr lang="pt-BR" b="0" i="1" dirty="0" err="1"/>
            <a:t>êtes</a:t>
          </a:r>
          <a:r>
            <a:rPr lang="pt-BR" b="0" i="1" dirty="0"/>
            <a:t> </a:t>
          </a:r>
          <a:r>
            <a:rPr lang="pt-BR" b="0" i="1" dirty="0" err="1"/>
            <a:t>autrichienne</a:t>
          </a:r>
          <a:r>
            <a:rPr lang="pt-BR" b="0" i="1" dirty="0"/>
            <a:t>?</a:t>
          </a:r>
          <a:endParaRPr lang="en-US" dirty="0"/>
        </a:p>
      </dgm:t>
    </dgm:pt>
    <dgm:pt modelId="{BA35B352-E4EC-4E58-A950-0663B7B9B2C7}" type="parTrans" cxnId="{0B95EE4B-B9E6-4A19-9B8A-C7F1A6FD00C1}">
      <dgm:prSet/>
      <dgm:spPr/>
      <dgm:t>
        <a:bodyPr/>
        <a:lstStyle/>
        <a:p>
          <a:endParaRPr lang="en-US"/>
        </a:p>
      </dgm:t>
    </dgm:pt>
    <dgm:pt modelId="{D6C5F1FA-30FB-4D7A-B8A6-09B5CF4305D6}" type="sibTrans" cxnId="{0B95EE4B-B9E6-4A19-9B8A-C7F1A6FD00C1}">
      <dgm:prSet/>
      <dgm:spPr/>
      <dgm:t>
        <a:bodyPr/>
        <a:lstStyle/>
        <a:p>
          <a:endParaRPr lang="en-US"/>
        </a:p>
      </dgm:t>
    </dgm:pt>
    <dgm:pt modelId="{EDB5EE0A-8C95-459A-B8CA-3046AA122C75}">
      <dgm:prSet/>
      <dgm:spPr>
        <a:solidFill>
          <a:srgbClr val="0070C0"/>
        </a:solidFill>
      </dgm:spPr>
      <dgm:t>
        <a:bodyPr/>
        <a:lstStyle/>
        <a:p>
          <a:r>
            <a:rPr lang="pt-BR" b="1" i="1" dirty="0"/>
            <a:t>Mademoiselle Müller: </a:t>
          </a:r>
          <a:r>
            <a:rPr lang="pt-BR" b="0" i="1" dirty="0"/>
            <a:t>Non, </a:t>
          </a:r>
          <a:r>
            <a:rPr lang="pt-BR" b="0" i="1" dirty="0" err="1"/>
            <a:t>je</a:t>
          </a:r>
          <a:r>
            <a:rPr lang="pt-BR" b="0" i="1" dirty="0"/>
            <a:t> ne suis </a:t>
          </a:r>
          <a:r>
            <a:rPr lang="pt-BR" b="0" i="1" dirty="0" err="1"/>
            <a:t>pas</a:t>
          </a:r>
          <a:r>
            <a:rPr lang="pt-BR" b="0" i="1" dirty="0"/>
            <a:t> </a:t>
          </a:r>
          <a:r>
            <a:rPr lang="pt-BR" b="0" i="1" dirty="0" err="1"/>
            <a:t>autrichienne</a:t>
          </a:r>
          <a:r>
            <a:rPr lang="pt-BR" b="0" i="1" dirty="0"/>
            <a:t>, </a:t>
          </a:r>
          <a:r>
            <a:rPr lang="pt-BR" b="0" i="1" dirty="0" err="1"/>
            <a:t>je</a:t>
          </a:r>
          <a:r>
            <a:rPr lang="pt-BR" b="0" i="1" dirty="0"/>
            <a:t> suis </a:t>
          </a:r>
          <a:r>
            <a:rPr lang="pt-BR" b="0" i="1" dirty="0" err="1"/>
            <a:t>allemande</a:t>
          </a:r>
          <a:r>
            <a:rPr lang="pt-BR" i="1" dirty="0"/>
            <a:t>.</a:t>
          </a:r>
          <a:endParaRPr lang="en-US" dirty="0"/>
        </a:p>
      </dgm:t>
    </dgm:pt>
    <dgm:pt modelId="{217D905B-ECA4-469E-86B4-A3AA9863E6F5}" type="parTrans" cxnId="{23A31277-DF9E-43A8-B417-974B884A0309}">
      <dgm:prSet/>
      <dgm:spPr/>
      <dgm:t>
        <a:bodyPr/>
        <a:lstStyle/>
        <a:p>
          <a:endParaRPr lang="en-US"/>
        </a:p>
      </dgm:t>
    </dgm:pt>
    <dgm:pt modelId="{147587AD-88A0-4842-AE9E-98E836747BA2}" type="sibTrans" cxnId="{23A31277-DF9E-43A8-B417-974B884A0309}">
      <dgm:prSet/>
      <dgm:spPr/>
      <dgm:t>
        <a:bodyPr/>
        <a:lstStyle/>
        <a:p>
          <a:endParaRPr lang="en-US"/>
        </a:p>
      </dgm:t>
    </dgm:pt>
    <dgm:pt modelId="{D4AE086E-9A6F-4C39-87F7-096E9DFE6A23}" type="pres">
      <dgm:prSet presAssocID="{D19C15EE-9628-478C-B4E6-E38BC50C9625}" presName="linear" presStyleCnt="0">
        <dgm:presLayoutVars>
          <dgm:animLvl val="lvl"/>
          <dgm:resizeHandles val="exact"/>
        </dgm:presLayoutVars>
      </dgm:prSet>
      <dgm:spPr/>
    </dgm:pt>
    <dgm:pt modelId="{A4DE60AF-61E6-46D0-80A4-3423F53ED6DD}" type="pres">
      <dgm:prSet presAssocID="{3FF8A1F5-1C86-4203-A5E9-7270B1631BB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A2BCCC0-74A7-420D-9291-A2B6F336C42D}" type="pres">
      <dgm:prSet presAssocID="{8D28093B-64FB-41E6-8196-13165AE833EB}" presName="spacer" presStyleCnt="0"/>
      <dgm:spPr/>
    </dgm:pt>
    <dgm:pt modelId="{B9E7C321-221F-4A9E-852F-55D5AED19CB3}" type="pres">
      <dgm:prSet presAssocID="{C865382A-4E4B-4150-B3EB-678B75B5C9DB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2A7B752-1CFA-4EE1-9458-335F77F5352F}" type="pres">
      <dgm:prSet presAssocID="{4976D193-197D-4234-9B71-A167722678D4}" presName="spacer" presStyleCnt="0"/>
      <dgm:spPr/>
    </dgm:pt>
    <dgm:pt modelId="{16B5C51C-9200-450F-986D-F5524AF91E40}" type="pres">
      <dgm:prSet presAssocID="{3F52085F-AA2D-43ED-A5EA-500F900DAA0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7445908-360A-4777-9E28-7BBF08A9AAED}" type="pres">
      <dgm:prSet presAssocID="{88AECA59-7DD3-4D8A-879F-375E7274CB03}" presName="spacer" presStyleCnt="0"/>
      <dgm:spPr/>
    </dgm:pt>
    <dgm:pt modelId="{148B7031-EF68-4281-B028-60C15797D025}" type="pres">
      <dgm:prSet presAssocID="{E333526E-B394-43BE-9368-0ED46A225DE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166ED22-EB08-4DB0-B69B-394243EA7B99}" type="pres">
      <dgm:prSet presAssocID="{6160EE6E-E512-473B-85DD-61500A40BF6E}" presName="spacer" presStyleCnt="0"/>
      <dgm:spPr/>
    </dgm:pt>
    <dgm:pt modelId="{5BAAA444-0396-40E4-871D-AA1BC83C8746}" type="pres">
      <dgm:prSet presAssocID="{B0738EF2-ED12-425C-8E4C-39906D44F86D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83D820B-C28C-4E7A-A4B9-2AB2C1D8805B}" type="pres">
      <dgm:prSet presAssocID="{D6C5F1FA-30FB-4D7A-B8A6-09B5CF4305D6}" presName="spacer" presStyleCnt="0"/>
      <dgm:spPr/>
    </dgm:pt>
    <dgm:pt modelId="{4F20160D-4ABE-43B2-A1B5-F70DCAEB54C0}" type="pres">
      <dgm:prSet presAssocID="{EDB5EE0A-8C95-459A-B8CA-3046AA122C7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4F6EF16-9A66-48AF-9D4D-3BE5E1D12A26}" type="presOf" srcId="{C865382A-4E4B-4150-B3EB-678B75B5C9DB}" destId="{B9E7C321-221F-4A9E-852F-55D5AED19CB3}" srcOrd="0" destOrd="0" presId="urn:microsoft.com/office/officeart/2005/8/layout/vList2"/>
    <dgm:cxn modelId="{70BBF03F-5A05-4FCD-B269-8D0958773F34}" type="presOf" srcId="{E333526E-B394-43BE-9368-0ED46A225DE3}" destId="{148B7031-EF68-4281-B028-60C15797D025}" srcOrd="0" destOrd="0" presId="urn:microsoft.com/office/officeart/2005/8/layout/vList2"/>
    <dgm:cxn modelId="{52762749-9FCF-4046-ADE6-6CD8EA152755}" type="presOf" srcId="{B0738EF2-ED12-425C-8E4C-39906D44F86D}" destId="{5BAAA444-0396-40E4-871D-AA1BC83C8746}" srcOrd="0" destOrd="0" presId="urn:microsoft.com/office/officeart/2005/8/layout/vList2"/>
    <dgm:cxn modelId="{BE368E49-9187-4458-858B-CC76A8BA81DA}" type="presOf" srcId="{EDB5EE0A-8C95-459A-B8CA-3046AA122C75}" destId="{4F20160D-4ABE-43B2-A1B5-F70DCAEB54C0}" srcOrd="0" destOrd="0" presId="urn:microsoft.com/office/officeart/2005/8/layout/vList2"/>
    <dgm:cxn modelId="{0B95EE4B-B9E6-4A19-9B8A-C7F1A6FD00C1}" srcId="{D19C15EE-9628-478C-B4E6-E38BC50C9625}" destId="{B0738EF2-ED12-425C-8E4C-39906D44F86D}" srcOrd="4" destOrd="0" parTransId="{BA35B352-E4EC-4E58-A950-0663B7B9B2C7}" sibTransId="{D6C5F1FA-30FB-4D7A-B8A6-09B5CF4305D6}"/>
    <dgm:cxn modelId="{5550E16C-4BAE-4724-AD63-F7975DD5D2DF}" type="presOf" srcId="{3F52085F-AA2D-43ED-A5EA-500F900DAA0D}" destId="{16B5C51C-9200-450F-986D-F5524AF91E40}" srcOrd="0" destOrd="0" presId="urn:microsoft.com/office/officeart/2005/8/layout/vList2"/>
    <dgm:cxn modelId="{48248A56-C58B-4776-9D19-8DACA8E02BA5}" type="presOf" srcId="{3FF8A1F5-1C86-4203-A5E9-7270B1631BB1}" destId="{A4DE60AF-61E6-46D0-80A4-3423F53ED6DD}" srcOrd="0" destOrd="0" presId="urn:microsoft.com/office/officeart/2005/8/layout/vList2"/>
    <dgm:cxn modelId="{23A31277-DF9E-43A8-B417-974B884A0309}" srcId="{D19C15EE-9628-478C-B4E6-E38BC50C9625}" destId="{EDB5EE0A-8C95-459A-B8CA-3046AA122C75}" srcOrd="5" destOrd="0" parTransId="{217D905B-ECA4-469E-86B4-A3AA9863E6F5}" sibTransId="{147587AD-88A0-4842-AE9E-98E836747BA2}"/>
    <dgm:cxn modelId="{AD7D32A4-BFD3-4289-A2EB-28D26F108EE6}" srcId="{D19C15EE-9628-478C-B4E6-E38BC50C9625}" destId="{3F52085F-AA2D-43ED-A5EA-500F900DAA0D}" srcOrd="2" destOrd="0" parTransId="{1DC9D2C8-58D3-407F-A9F2-91B8EAA2D7E7}" sibTransId="{88AECA59-7DD3-4D8A-879F-375E7274CB03}"/>
    <dgm:cxn modelId="{F96536C6-7D8D-4910-B8A3-79532F835929}" type="presOf" srcId="{D19C15EE-9628-478C-B4E6-E38BC50C9625}" destId="{D4AE086E-9A6F-4C39-87F7-096E9DFE6A23}" srcOrd="0" destOrd="0" presId="urn:microsoft.com/office/officeart/2005/8/layout/vList2"/>
    <dgm:cxn modelId="{61F039E6-4438-4026-9D94-83CE28FFA65A}" srcId="{D19C15EE-9628-478C-B4E6-E38BC50C9625}" destId="{E333526E-B394-43BE-9368-0ED46A225DE3}" srcOrd="3" destOrd="0" parTransId="{5C4FB4ED-3FFB-4995-ABFC-41B9869BB952}" sibTransId="{6160EE6E-E512-473B-85DD-61500A40BF6E}"/>
    <dgm:cxn modelId="{0E8894E8-58BB-410E-9D74-D599619E7F4B}" srcId="{D19C15EE-9628-478C-B4E6-E38BC50C9625}" destId="{3FF8A1F5-1C86-4203-A5E9-7270B1631BB1}" srcOrd="0" destOrd="0" parTransId="{6C02C1D9-DB18-4412-9CFE-C788771B6784}" sibTransId="{8D28093B-64FB-41E6-8196-13165AE833EB}"/>
    <dgm:cxn modelId="{EF2584F5-ED9A-4417-AB1F-EFAA800F6578}" srcId="{D19C15EE-9628-478C-B4E6-E38BC50C9625}" destId="{C865382A-4E4B-4150-B3EB-678B75B5C9DB}" srcOrd="1" destOrd="0" parTransId="{DA5DD3DE-B9FB-42D8-BBA3-B48D8DE7E4B8}" sibTransId="{4976D193-197D-4234-9B71-A167722678D4}"/>
    <dgm:cxn modelId="{0B6B7E8E-7C1B-4ED9-9894-FE040F01B827}" type="presParOf" srcId="{D4AE086E-9A6F-4C39-87F7-096E9DFE6A23}" destId="{A4DE60AF-61E6-46D0-80A4-3423F53ED6DD}" srcOrd="0" destOrd="0" presId="urn:microsoft.com/office/officeart/2005/8/layout/vList2"/>
    <dgm:cxn modelId="{01CF1F75-3849-432A-ABF4-C01E471C16A9}" type="presParOf" srcId="{D4AE086E-9A6F-4C39-87F7-096E9DFE6A23}" destId="{CA2BCCC0-74A7-420D-9291-A2B6F336C42D}" srcOrd="1" destOrd="0" presId="urn:microsoft.com/office/officeart/2005/8/layout/vList2"/>
    <dgm:cxn modelId="{3BC4F4D2-55D1-4F12-A521-D78DC29AB3D0}" type="presParOf" srcId="{D4AE086E-9A6F-4C39-87F7-096E9DFE6A23}" destId="{B9E7C321-221F-4A9E-852F-55D5AED19CB3}" srcOrd="2" destOrd="0" presId="urn:microsoft.com/office/officeart/2005/8/layout/vList2"/>
    <dgm:cxn modelId="{82DA5EE7-8577-4E33-A9CF-E33BD29456FE}" type="presParOf" srcId="{D4AE086E-9A6F-4C39-87F7-096E9DFE6A23}" destId="{62A7B752-1CFA-4EE1-9458-335F77F5352F}" srcOrd="3" destOrd="0" presId="urn:microsoft.com/office/officeart/2005/8/layout/vList2"/>
    <dgm:cxn modelId="{76BF14F4-A868-4764-BDE0-A2E823ECAD2F}" type="presParOf" srcId="{D4AE086E-9A6F-4C39-87F7-096E9DFE6A23}" destId="{16B5C51C-9200-450F-986D-F5524AF91E40}" srcOrd="4" destOrd="0" presId="urn:microsoft.com/office/officeart/2005/8/layout/vList2"/>
    <dgm:cxn modelId="{CB51106C-482D-47E3-A58D-0CC978F53B6E}" type="presParOf" srcId="{D4AE086E-9A6F-4C39-87F7-096E9DFE6A23}" destId="{77445908-360A-4777-9E28-7BBF08A9AAED}" srcOrd="5" destOrd="0" presId="urn:microsoft.com/office/officeart/2005/8/layout/vList2"/>
    <dgm:cxn modelId="{4B6EB5FE-C575-4EE6-BE32-80DC4EA6AA75}" type="presParOf" srcId="{D4AE086E-9A6F-4C39-87F7-096E9DFE6A23}" destId="{148B7031-EF68-4281-B028-60C15797D025}" srcOrd="6" destOrd="0" presId="urn:microsoft.com/office/officeart/2005/8/layout/vList2"/>
    <dgm:cxn modelId="{BC8A4224-3856-4926-BDCB-FA22A4AD9144}" type="presParOf" srcId="{D4AE086E-9A6F-4C39-87F7-096E9DFE6A23}" destId="{A166ED22-EB08-4DB0-B69B-394243EA7B99}" srcOrd="7" destOrd="0" presId="urn:microsoft.com/office/officeart/2005/8/layout/vList2"/>
    <dgm:cxn modelId="{99E46932-6DB3-452F-86FB-43E07240DE18}" type="presParOf" srcId="{D4AE086E-9A6F-4C39-87F7-096E9DFE6A23}" destId="{5BAAA444-0396-40E4-871D-AA1BC83C8746}" srcOrd="8" destOrd="0" presId="urn:microsoft.com/office/officeart/2005/8/layout/vList2"/>
    <dgm:cxn modelId="{BCE0F27A-B6AB-489D-B7FB-471237C1439E}" type="presParOf" srcId="{D4AE086E-9A6F-4C39-87F7-096E9DFE6A23}" destId="{383D820B-C28C-4E7A-A4B9-2AB2C1D8805B}" srcOrd="9" destOrd="0" presId="urn:microsoft.com/office/officeart/2005/8/layout/vList2"/>
    <dgm:cxn modelId="{17A9ADAF-1EA0-4450-B3F4-A70C0EBB1FBE}" type="presParOf" srcId="{D4AE086E-9A6F-4C39-87F7-096E9DFE6A23}" destId="{4F20160D-4ABE-43B2-A1B5-F70DCAEB54C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9C15EE-9628-478C-B4E6-E38BC50C962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FF8A1F5-1C86-4203-A5E9-7270B1631BB1}">
      <dgm:prSet/>
      <dgm:spPr>
        <a:solidFill>
          <a:srgbClr val="FF0000"/>
        </a:solidFill>
      </dgm:spPr>
      <dgm:t>
        <a:bodyPr/>
        <a:lstStyle/>
        <a:p>
          <a:r>
            <a:rPr lang="en-US" dirty="0" err="1"/>
            <a:t>Présentation</a:t>
          </a:r>
          <a:endParaRPr lang="en-US" dirty="0"/>
        </a:p>
      </dgm:t>
    </dgm:pt>
    <dgm:pt modelId="{6C02C1D9-DB18-4412-9CFE-C788771B6784}" type="parTrans" cxnId="{0E8894E8-58BB-410E-9D74-D599619E7F4B}">
      <dgm:prSet/>
      <dgm:spPr/>
      <dgm:t>
        <a:bodyPr/>
        <a:lstStyle/>
        <a:p>
          <a:endParaRPr lang="en-US"/>
        </a:p>
      </dgm:t>
    </dgm:pt>
    <dgm:pt modelId="{8D28093B-64FB-41E6-8196-13165AE833EB}" type="sibTrans" cxnId="{0E8894E8-58BB-410E-9D74-D599619E7F4B}">
      <dgm:prSet/>
      <dgm:spPr/>
      <dgm:t>
        <a:bodyPr/>
        <a:lstStyle/>
        <a:p>
          <a:endParaRPr lang="en-US"/>
        </a:p>
      </dgm:t>
    </dgm:pt>
    <dgm:pt modelId="{C865382A-4E4B-4150-B3EB-678B75B5C9DB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t-BR" dirty="0"/>
            <a:t>Dialogue 7 </a:t>
          </a:r>
          <a:endParaRPr lang="en-US" dirty="0"/>
        </a:p>
      </dgm:t>
    </dgm:pt>
    <dgm:pt modelId="{DA5DD3DE-B9FB-42D8-BBA3-B48D8DE7E4B8}" type="parTrans" cxnId="{EF2584F5-ED9A-4417-AB1F-EFAA800F6578}">
      <dgm:prSet/>
      <dgm:spPr/>
      <dgm:t>
        <a:bodyPr/>
        <a:lstStyle/>
        <a:p>
          <a:endParaRPr lang="en-US"/>
        </a:p>
      </dgm:t>
    </dgm:pt>
    <dgm:pt modelId="{4976D193-197D-4234-9B71-A167722678D4}" type="sibTrans" cxnId="{EF2584F5-ED9A-4417-AB1F-EFAA800F6578}">
      <dgm:prSet/>
      <dgm:spPr/>
      <dgm:t>
        <a:bodyPr/>
        <a:lstStyle/>
        <a:p>
          <a:endParaRPr lang="en-US"/>
        </a:p>
      </dgm:t>
    </dgm:pt>
    <dgm:pt modelId="{3F52085F-AA2D-43ED-A5EA-500F900DAA0D}">
      <dgm:prSet/>
      <dgm:spPr>
        <a:solidFill>
          <a:srgbClr val="0070C0"/>
        </a:solidFill>
      </dgm:spPr>
      <dgm:t>
        <a:bodyPr/>
        <a:lstStyle/>
        <a:p>
          <a:r>
            <a:rPr lang="pt-BR" b="1" i="1" dirty="0"/>
            <a:t>Maurice: </a:t>
          </a:r>
          <a:r>
            <a:rPr lang="pt-BR" b="0" i="1" dirty="0" err="1"/>
            <a:t>Je</a:t>
          </a:r>
          <a:r>
            <a:rPr lang="pt-BR" b="0" i="1" dirty="0"/>
            <a:t> m’</a:t>
          </a:r>
          <a:r>
            <a:rPr lang="pt-BR" b="0" i="1" dirty="0" err="1"/>
            <a:t>appelle</a:t>
          </a:r>
          <a:r>
            <a:rPr lang="pt-BR" b="0" i="1" dirty="0"/>
            <a:t> Maurice et </a:t>
          </a:r>
          <a:r>
            <a:rPr lang="pt-BR" b="0" i="1" dirty="0" err="1"/>
            <a:t>lui</a:t>
          </a:r>
          <a:r>
            <a:rPr lang="pt-BR" b="0" i="1" dirty="0"/>
            <a:t> </a:t>
          </a:r>
          <a:r>
            <a:rPr lang="pt-BR" b="0" i="1" dirty="0" err="1"/>
            <a:t>c’est</a:t>
          </a:r>
          <a:r>
            <a:rPr lang="pt-BR" b="0" i="1" dirty="0"/>
            <a:t> </a:t>
          </a:r>
          <a:r>
            <a:rPr lang="pt-BR" b="0" i="1" dirty="0" err="1"/>
            <a:t>mon</a:t>
          </a:r>
          <a:r>
            <a:rPr lang="pt-BR" b="0" i="1" dirty="0"/>
            <a:t> ami Sammy.</a:t>
          </a:r>
          <a:endParaRPr lang="en-US" dirty="0"/>
        </a:p>
      </dgm:t>
    </dgm:pt>
    <dgm:pt modelId="{1DC9D2C8-58D3-407F-A9F2-91B8EAA2D7E7}" type="parTrans" cxnId="{AD7D32A4-BFD3-4289-A2EB-28D26F108EE6}">
      <dgm:prSet/>
      <dgm:spPr/>
      <dgm:t>
        <a:bodyPr/>
        <a:lstStyle/>
        <a:p>
          <a:endParaRPr lang="en-US"/>
        </a:p>
      </dgm:t>
    </dgm:pt>
    <dgm:pt modelId="{88AECA59-7DD3-4D8A-879F-375E7274CB03}" type="sibTrans" cxnId="{AD7D32A4-BFD3-4289-A2EB-28D26F108EE6}">
      <dgm:prSet/>
      <dgm:spPr/>
      <dgm:t>
        <a:bodyPr/>
        <a:lstStyle/>
        <a:p>
          <a:endParaRPr lang="en-US"/>
        </a:p>
      </dgm:t>
    </dgm:pt>
    <dgm:pt modelId="{E333526E-B394-43BE-9368-0ED46A225DE3}">
      <dgm:prSet/>
      <dgm:spPr>
        <a:solidFill>
          <a:srgbClr val="0070C0"/>
        </a:solidFill>
      </dgm:spPr>
      <dgm:t>
        <a:bodyPr/>
        <a:lstStyle/>
        <a:p>
          <a:r>
            <a:rPr lang="pt-BR" b="1" i="1" dirty="0"/>
            <a:t>René: </a:t>
          </a:r>
          <a:r>
            <a:rPr lang="pt-BR" b="0" i="0" dirty="0" err="1"/>
            <a:t>Salut</a:t>
          </a:r>
          <a:r>
            <a:rPr lang="pt-BR" b="0" i="0" dirty="0"/>
            <a:t>, </a:t>
          </a:r>
          <a:r>
            <a:rPr lang="pt-BR" b="0" i="0" dirty="0" err="1"/>
            <a:t>je</a:t>
          </a:r>
          <a:r>
            <a:rPr lang="pt-BR" b="0" i="0" dirty="0"/>
            <a:t> m’</a:t>
          </a:r>
          <a:r>
            <a:rPr lang="pt-BR" b="0" i="0" dirty="0" err="1"/>
            <a:t>appelle</a:t>
          </a:r>
          <a:r>
            <a:rPr lang="pt-BR" b="0" i="0" dirty="0"/>
            <a:t> René</a:t>
          </a:r>
          <a:r>
            <a:rPr lang="pt-BR" i="1" dirty="0"/>
            <a:t>. </a:t>
          </a:r>
          <a:endParaRPr lang="en-US" dirty="0"/>
        </a:p>
      </dgm:t>
    </dgm:pt>
    <dgm:pt modelId="{5C4FB4ED-3FFB-4995-ABFC-41B9869BB952}" type="parTrans" cxnId="{61F039E6-4438-4026-9D94-83CE28FFA65A}">
      <dgm:prSet/>
      <dgm:spPr/>
      <dgm:t>
        <a:bodyPr/>
        <a:lstStyle/>
        <a:p>
          <a:endParaRPr lang="en-US"/>
        </a:p>
      </dgm:t>
    </dgm:pt>
    <dgm:pt modelId="{6160EE6E-E512-473B-85DD-61500A40BF6E}" type="sibTrans" cxnId="{61F039E6-4438-4026-9D94-83CE28FFA65A}">
      <dgm:prSet/>
      <dgm:spPr/>
      <dgm:t>
        <a:bodyPr/>
        <a:lstStyle/>
        <a:p>
          <a:endParaRPr lang="en-US"/>
        </a:p>
      </dgm:t>
    </dgm:pt>
    <dgm:pt modelId="{B0738EF2-ED12-425C-8E4C-39906D44F86D}">
      <dgm:prSet/>
      <dgm:spPr>
        <a:solidFill>
          <a:srgbClr val="0070C0"/>
        </a:solidFill>
      </dgm:spPr>
      <dgm:t>
        <a:bodyPr/>
        <a:lstStyle/>
        <a:p>
          <a:r>
            <a:rPr lang="pt-BR" b="1" i="1" dirty="0"/>
            <a:t>Sammy: </a:t>
          </a:r>
          <a:r>
            <a:rPr lang="pt-BR" b="0" i="1" dirty="0" err="1"/>
            <a:t>Salut</a:t>
          </a:r>
          <a:r>
            <a:rPr lang="pt-BR" b="0" i="1" dirty="0"/>
            <a:t>, </a:t>
          </a:r>
          <a:r>
            <a:rPr lang="pt-BR" b="0" i="1" dirty="0" err="1"/>
            <a:t>enchanté</a:t>
          </a:r>
          <a:r>
            <a:rPr lang="pt-BR" b="0" i="1" dirty="0"/>
            <a:t>.</a:t>
          </a:r>
          <a:endParaRPr lang="en-US" dirty="0"/>
        </a:p>
      </dgm:t>
    </dgm:pt>
    <dgm:pt modelId="{BA35B352-E4EC-4E58-A950-0663B7B9B2C7}" type="parTrans" cxnId="{0B95EE4B-B9E6-4A19-9B8A-C7F1A6FD00C1}">
      <dgm:prSet/>
      <dgm:spPr/>
      <dgm:t>
        <a:bodyPr/>
        <a:lstStyle/>
        <a:p>
          <a:endParaRPr lang="en-US"/>
        </a:p>
      </dgm:t>
    </dgm:pt>
    <dgm:pt modelId="{D6C5F1FA-30FB-4D7A-B8A6-09B5CF4305D6}" type="sibTrans" cxnId="{0B95EE4B-B9E6-4A19-9B8A-C7F1A6FD00C1}">
      <dgm:prSet/>
      <dgm:spPr/>
      <dgm:t>
        <a:bodyPr/>
        <a:lstStyle/>
        <a:p>
          <a:endParaRPr lang="en-US"/>
        </a:p>
      </dgm:t>
    </dgm:pt>
    <dgm:pt modelId="{D4AE086E-9A6F-4C39-87F7-096E9DFE6A23}" type="pres">
      <dgm:prSet presAssocID="{D19C15EE-9628-478C-B4E6-E38BC50C9625}" presName="linear" presStyleCnt="0">
        <dgm:presLayoutVars>
          <dgm:animLvl val="lvl"/>
          <dgm:resizeHandles val="exact"/>
        </dgm:presLayoutVars>
      </dgm:prSet>
      <dgm:spPr/>
    </dgm:pt>
    <dgm:pt modelId="{A4DE60AF-61E6-46D0-80A4-3423F53ED6DD}" type="pres">
      <dgm:prSet presAssocID="{3FF8A1F5-1C86-4203-A5E9-7270B1631BB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A2BCCC0-74A7-420D-9291-A2B6F336C42D}" type="pres">
      <dgm:prSet presAssocID="{8D28093B-64FB-41E6-8196-13165AE833EB}" presName="spacer" presStyleCnt="0"/>
      <dgm:spPr/>
    </dgm:pt>
    <dgm:pt modelId="{B9E7C321-221F-4A9E-852F-55D5AED19CB3}" type="pres">
      <dgm:prSet presAssocID="{C865382A-4E4B-4150-B3EB-678B75B5C9D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2A7B752-1CFA-4EE1-9458-335F77F5352F}" type="pres">
      <dgm:prSet presAssocID="{4976D193-197D-4234-9B71-A167722678D4}" presName="spacer" presStyleCnt="0"/>
      <dgm:spPr/>
    </dgm:pt>
    <dgm:pt modelId="{16B5C51C-9200-450F-986D-F5524AF91E40}" type="pres">
      <dgm:prSet presAssocID="{3F52085F-AA2D-43ED-A5EA-500F900DAA0D}" presName="parentText" presStyleLbl="node1" presStyleIdx="2" presStyleCnt="5" custLinFactNeighborX="-803" custLinFactNeighborY="-3446">
        <dgm:presLayoutVars>
          <dgm:chMax val="0"/>
          <dgm:bulletEnabled val="1"/>
        </dgm:presLayoutVars>
      </dgm:prSet>
      <dgm:spPr/>
    </dgm:pt>
    <dgm:pt modelId="{77445908-360A-4777-9E28-7BBF08A9AAED}" type="pres">
      <dgm:prSet presAssocID="{88AECA59-7DD3-4D8A-879F-375E7274CB03}" presName="spacer" presStyleCnt="0"/>
      <dgm:spPr/>
    </dgm:pt>
    <dgm:pt modelId="{148B7031-EF68-4281-B028-60C15797D025}" type="pres">
      <dgm:prSet presAssocID="{E333526E-B394-43BE-9368-0ED46A225DE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166ED22-EB08-4DB0-B69B-394243EA7B99}" type="pres">
      <dgm:prSet presAssocID="{6160EE6E-E512-473B-85DD-61500A40BF6E}" presName="spacer" presStyleCnt="0"/>
      <dgm:spPr/>
    </dgm:pt>
    <dgm:pt modelId="{5BAAA444-0396-40E4-871D-AA1BC83C8746}" type="pres">
      <dgm:prSet presAssocID="{B0738EF2-ED12-425C-8E4C-39906D44F86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4F6EF16-9A66-48AF-9D4D-3BE5E1D12A26}" type="presOf" srcId="{C865382A-4E4B-4150-B3EB-678B75B5C9DB}" destId="{B9E7C321-221F-4A9E-852F-55D5AED19CB3}" srcOrd="0" destOrd="0" presId="urn:microsoft.com/office/officeart/2005/8/layout/vList2"/>
    <dgm:cxn modelId="{70BBF03F-5A05-4FCD-B269-8D0958773F34}" type="presOf" srcId="{E333526E-B394-43BE-9368-0ED46A225DE3}" destId="{148B7031-EF68-4281-B028-60C15797D025}" srcOrd="0" destOrd="0" presId="urn:microsoft.com/office/officeart/2005/8/layout/vList2"/>
    <dgm:cxn modelId="{52762749-9FCF-4046-ADE6-6CD8EA152755}" type="presOf" srcId="{B0738EF2-ED12-425C-8E4C-39906D44F86D}" destId="{5BAAA444-0396-40E4-871D-AA1BC83C8746}" srcOrd="0" destOrd="0" presId="urn:microsoft.com/office/officeart/2005/8/layout/vList2"/>
    <dgm:cxn modelId="{0B95EE4B-B9E6-4A19-9B8A-C7F1A6FD00C1}" srcId="{D19C15EE-9628-478C-B4E6-E38BC50C9625}" destId="{B0738EF2-ED12-425C-8E4C-39906D44F86D}" srcOrd="4" destOrd="0" parTransId="{BA35B352-E4EC-4E58-A950-0663B7B9B2C7}" sibTransId="{D6C5F1FA-30FB-4D7A-B8A6-09B5CF4305D6}"/>
    <dgm:cxn modelId="{5550E16C-4BAE-4724-AD63-F7975DD5D2DF}" type="presOf" srcId="{3F52085F-AA2D-43ED-A5EA-500F900DAA0D}" destId="{16B5C51C-9200-450F-986D-F5524AF91E40}" srcOrd="0" destOrd="0" presId="urn:microsoft.com/office/officeart/2005/8/layout/vList2"/>
    <dgm:cxn modelId="{48248A56-C58B-4776-9D19-8DACA8E02BA5}" type="presOf" srcId="{3FF8A1F5-1C86-4203-A5E9-7270B1631BB1}" destId="{A4DE60AF-61E6-46D0-80A4-3423F53ED6DD}" srcOrd="0" destOrd="0" presId="urn:microsoft.com/office/officeart/2005/8/layout/vList2"/>
    <dgm:cxn modelId="{AD7D32A4-BFD3-4289-A2EB-28D26F108EE6}" srcId="{D19C15EE-9628-478C-B4E6-E38BC50C9625}" destId="{3F52085F-AA2D-43ED-A5EA-500F900DAA0D}" srcOrd="2" destOrd="0" parTransId="{1DC9D2C8-58D3-407F-A9F2-91B8EAA2D7E7}" sibTransId="{88AECA59-7DD3-4D8A-879F-375E7274CB03}"/>
    <dgm:cxn modelId="{F96536C6-7D8D-4910-B8A3-79532F835929}" type="presOf" srcId="{D19C15EE-9628-478C-B4E6-E38BC50C9625}" destId="{D4AE086E-9A6F-4C39-87F7-096E9DFE6A23}" srcOrd="0" destOrd="0" presId="urn:microsoft.com/office/officeart/2005/8/layout/vList2"/>
    <dgm:cxn modelId="{61F039E6-4438-4026-9D94-83CE28FFA65A}" srcId="{D19C15EE-9628-478C-B4E6-E38BC50C9625}" destId="{E333526E-B394-43BE-9368-0ED46A225DE3}" srcOrd="3" destOrd="0" parTransId="{5C4FB4ED-3FFB-4995-ABFC-41B9869BB952}" sibTransId="{6160EE6E-E512-473B-85DD-61500A40BF6E}"/>
    <dgm:cxn modelId="{0E8894E8-58BB-410E-9D74-D599619E7F4B}" srcId="{D19C15EE-9628-478C-B4E6-E38BC50C9625}" destId="{3FF8A1F5-1C86-4203-A5E9-7270B1631BB1}" srcOrd="0" destOrd="0" parTransId="{6C02C1D9-DB18-4412-9CFE-C788771B6784}" sibTransId="{8D28093B-64FB-41E6-8196-13165AE833EB}"/>
    <dgm:cxn modelId="{EF2584F5-ED9A-4417-AB1F-EFAA800F6578}" srcId="{D19C15EE-9628-478C-B4E6-E38BC50C9625}" destId="{C865382A-4E4B-4150-B3EB-678B75B5C9DB}" srcOrd="1" destOrd="0" parTransId="{DA5DD3DE-B9FB-42D8-BBA3-B48D8DE7E4B8}" sibTransId="{4976D193-197D-4234-9B71-A167722678D4}"/>
    <dgm:cxn modelId="{0B6B7E8E-7C1B-4ED9-9894-FE040F01B827}" type="presParOf" srcId="{D4AE086E-9A6F-4C39-87F7-096E9DFE6A23}" destId="{A4DE60AF-61E6-46D0-80A4-3423F53ED6DD}" srcOrd="0" destOrd="0" presId="urn:microsoft.com/office/officeart/2005/8/layout/vList2"/>
    <dgm:cxn modelId="{01CF1F75-3849-432A-ABF4-C01E471C16A9}" type="presParOf" srcId="{D4AE086E-9A6F-4C39-87F7-096E9DFE6A23}" destId="{CA2BCCC0-74A7-420D-9291-A2B6F336C42D}" srcOrd="1" destOrd="0" presId="urn:microsoft.com/office/officeart/2005/8/layout/vList2"/>
    <dgm:cxn modelId="{3BC4F4D2-55D1-4F12-A521-D78DC29AB3D0}" type="presParOf" srcId="{D4AE086E-9A6F-4C39-87F7-096E9DFE6A23}" destId="{B9E7C321-221F-4A9E-852F-55D5AED19CB3}" srcOrd="2" destOrd="0" presId="urn:microsoft.com/office/officeart/2005/8/layout/vList2"/>
    <dgm:cxn modelId="{82DA5EE7-8577-4E33-A9CF-E33BD29456FE}" type="presParOf" srcId="{D4AE086E-9A6F-4C39-87F7-096E9DFE6A23}" destId="{62A7B752-1CFA-4EE1-9458-335F77F5352F}" srcOrd="3" destOrd="0" presId="urn:microsoft.com/office/officeart/2005/8/layout/vList2"/>
    <dgm:cxn modelId="{76BF14F4-A868-4764-BDE0-A2E823ECAD2F}" type="presParOf" srcId="{D4AE086E-9A6F-4C39-87F7-096E9DFE6A23}" destId="{16B5C51C-9200-450F-986D-F5524AF91E40}" srcOrd="4" destOrd="0" presId="urn:microsoft.com/office/officeart/2005/8/layout/vList2"/>
    <dgm:cxn modelId="{CB51106C-482D-47E3-A58D-0CC978F53B6E}" type="presParOf" srcId="{D4AE086E-9A6F-4C39-87F7-096E9DFE6A23}" destId="{77445908-360A-4777-9E28-7BBF08A9AAED}" srcOrd="5" destOrd="0" presId="urn:microsoft.com/office/officeart/2005/8/layout/vList2"/>
    <dgm:cxn modelId="{4B6EB5FE-C575-4EE6-BE32-80DC4EA6AA75}" type="presParOf" srcId="{D4AE086E-9A6F-4C39-87F7-096E9DFE6A23}" destId="{148B7031-EF68-4281-B028-60C15797D025}" srcOrd="6" destOrd="0" presId="urn:microsoft.com/office/officeart/2005/8/layout/vList2"/>
    <dgm:cxn modelId="{BC8A4224-3856-4926-BDCB-FA22A4AD9144}" type="presParOf" srcId="{D4AE086E-9A6F-4C39-87F7-096E9DFE6A23}" destId="{A166ED22-EB08-4DB0-B69B-394243EA7B99}" srcOrd="7" destOrd="0" presId="urn:microsoft.com/office/officeart/2005/8/layout/vList2"/>
    <dgm:cxn modelId="{99E46932-6DB3-452F-86FB-43E07240DE18}" type="presParOf" srcId="{D4AE086E-9A6F-4C39-87F7-096E9DFE6A23}" destId="{5BAAA444-0396-40E4-871D-AA1BC83C874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666C77-22DD-437E-951F-FE3C141482E9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F1601A-A440-4060-BD3C-0AE3E3AA8CC1}">
      <dgm:prSet/>
      <dgm:spPr/>
      <dgm:t>
        <a:bodyPr/>
        <a:lstStyle/>
        <a:p>
          <a:r>
            <a:rPr lang="pt-BR"/>
            <a:t>ATTENTION:</a:t>
          </a:r>
          <a:endParaRPr lang="en-US"/>
        </a:p>
      </dgm:t>
    </dgm:pt>
    <dgm:pt modelId="{958A572F-B19C-4733-90B0-D30F429AE332}" type="parTrans" cxnId="{EA43FF3D-CD08-4B39-9826-1FACAED10AFE}">
      <dgm:prSet/>
      <dgm:spPr/>
      <dgm:t>
        <a:bodyPr/>
        <a:lstStyle/>
        <a:p>
          <a:endParaRPr lang="en-US"/>
        </a:p>
      </dgm:t>
    </dgm:pt>
    <dgm:pt modelId="{639C3E01-EE23-45F2-9C85-DEEE9A7EBBF8}" type="sibTrans" cxnId="{EA43FF3D-CD08-4B39-9826-1FACAED10AFE}">
      <dgm:prSet/>
      <dgm:spPr/>
      <dgm:t>
        <a:bodyPr/>
        <a:lstStyle/>
        <a:p>
          <a:endParaRPr lang="en-US"/>
        </a:p>
      </dgm:t>
    </dgm:pt>
    <dgm:pt modelId="{BA58822E-D795-4BDB-8F93-78403A6BA4E2}">
      <dgm:prSet/>
      <dgm:spPr/>
      <dgm:t>
        <a:bodyPr/>
        <a:lstStyle/>
        <a:p>
          <a:r>
            <a:rPr lang="pt-BR"/>
            <a:t>On ne dit pas: </a:t>
          </a:r>
          <a:r>
            <a:rPr lang="pt-BR" i="1"/>
            <a:t>Il est Maurice / Elle est Nadine</a:t>
          </a:r>
          <a:endParaRPr lang="en-US"/>
        </a:p>
      </dgm:t>
    </dgm:pt>
    <dgm:pt modelId="{661A2AC5-AAC1-4483-A814-3210AEF9BA2D}" type="parTrans" cxnId="{034CB3AB-4772-4369-9B74-4AAB3CD12F61}">
      <dgm:prSet/>
      <dgm:spPr/>
      <dgm:t>
        <a:bodyPr/>
        <a:lstStyle/>
        <a:p>
          <a:endParaRPr lang="en-US"/>
        </a:p>
      </dgm:t>
    </dgm:pt>
    <dgm:pt modelId="{F170BBB1-3544-4C10-A635-44888D25FBF9}" type="sibTrans" cxnId="{034CB3AB-4772-4369-9B74-4AAB3CD12F61}">
      <dgm:prSet/>
      <dgm:spPr/>
      <dgm:t>
        <a:bodyPr/>
        <a:lstStyle/>
        <a:p>
          <a:endParaRPr lang="en-US"/>
        </a:p>
      </dgm:t>
    </dgm:pt>
    <dgm:pt modelId="{D8BCD2C9-B800-4E24-A80F-30E012AAF401}">
      <dgm:prSet/>
      <dgm:spPr>
        <a:solidFill>
          <a:srgbClr val="0070C0"/>
        </a:solidFill>
      </dgm:spPr>
      <dgm:t>
        <a:bodyPr/>
        <a:lstStyle/>
        <a:p>
          <a:r>
            <a:rPr lang="pt-BR" i="1" dirty="0" err="1"/>
            <a:t>On</a:t>
          </a:r>
          <a:r>
            <a:rPr lang="pt-BR" i="1" dirty="0"/>
            <a:t> </a:t>
          </a:r>
          <a:r>
            <a:rPr lang="pt-BR" i="1" dirty="0" err="1"/>
            <a:t>dit</a:t>
          </a:r>
          <a:r>
            <a:rPr lang="pt-BR" i="1" dirty="0"/>
            <a:t>: </a:t>
          </a:r>
          <a:r>
            <a:rPr lang="pt-BR" i="1" dirty="0" err="1"/>
            <a:t>C’est</a:t>
          </a:r>
          <a:r>
            <a:rPr lang="pt-BR" i="1" dirty="0"/>
            <a:t> Maurice / </a:t>
          </a:r>
          <a:r>
            <a:rPr lang="pt-BR" i="1" dirty="0" err="1"/>
            <a:t>C’est</a:t>
          </a:r>
          <a:r>
            <a:rPr lang="pt-BR" i="1" dirty="0"/>
            <a:t> Nadine</a:t>
          </a:r>
          <a:endParaRPr lang="en-US" dirty="0"/>
        </a:p>
      </dgm:t>
    </dgm:pt>
    <dgm:pt modelId="{9A61FFC6-40B5-4206-B211-6FEFF273B2E0}" type="parTrans" cxnId="{5E614902-3B45-4B5E-BBD9-3CC16BA27D5C}">
      <dgm:prSet/>
      <dgm:spPr/>
      <dgm:t>
        <a:bodyPr/>
        <a:lstStyle/>
        <a:p>
          <a:endParaRPr lang="en-US"/>
        </a:p>
      </dgm:t>
    </dgm:pt>
    <dgm:pt modelId="{227929FC-A0D8-4D19-B324-A95FAB62F84A}" type="sibTrans" cxnId="{5E614902-3B45-4B5E-BBD9-3CC16BA27D5C}">
      <dgm:prSet/>
      <dgm:spPr/>
      <dgm:t>
        <a:bodyPr/>
        <a:lstStyle/>
        <a:p>
          <a:endParaRPr lang="en-US"/>
        </a:p>
      </dgm:t>
    </dgm:pt>
    <dgm:pt modelId="{5DFE7D78-2E04-4570-9F5B-CAC1FB31B837}" type="pres">
      <dgm:prSet presAssocID="{C1666C77-22DD-437E-951F-FE3C141482E9}" presName="Name0" presStyleCnt="0">
        <dgm:presLayoutVars>
          <dgm:dir/>
          <dgm:animLvl val="lvl"/>
          <dgm:resizeHandles val="exact"/>
        </dgm:presLayoutVars>
      </dgm:prSet>
      <dgm:spPr/>
    </dgm:pt>
    <dgm:pt modelId="{B4FB7331-471D-4CF8-AE39-0DE41EB5B388}" type="pres">
      <dgm:prSet presAssocID="{D0F1601A-A440-4060-BD3C-0AE3E3AA8CC1}" presName="linNode" presStyleCnt="0"/>
      <dgm:spPr/>
    </dgm:pt>
    <dgm:pt modelId="{352E4EE5-1699-4467-B4E7-5022EC451BEE}" type="pres">
      <dgm:prSet presAssocID="{D0F1601A-A440-4060-BD3C-0AE3E3AA8CC1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BA328CB-5365-4F9F-B1ED-B0179FDEC52B}" type="pres">
      <dgm:prSet presAssocID="{639C3E01-EE23-45F2-9C85-DEEE9A7EBBF8}" presName="sp" presStyleCnt="0"/>
      <dgm:spPr/>
    </dgm:pt>
    <dgm:pt modelId="{81EA4121-C30F-4F66-A26B-87D15DC2E712}" type="pres">
      <dgm:prSet presAssocID="{BA58822E-D795-4BDB-8F93-78403A6BA4E2}" presName="linNode" presStyleCnt="0"/>
      <dgm:spPr/>
    </dgm:pt>
    <dgm:pt modelId="{CFE6DCF7-2A0C-4DCE-9BC0-653CD911EDCE}" type="pres">
      <dgm:prSet presAssocID="{BA58822E-D795-4BDB-8F93-78403A6BA4E2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F29A3BFF-7A76-4663-99F5-D5512BE5BDA3}" type="pres">
      <dgm:prSet presAssocID="{F170BBB1-3544-4C10-A635-44888D25FBF9}" presName="sp" presStyleCnt="0"/>
      <dgm:spPr/>
    </dgm:pt>
    <dgm:pt modelId="{49F93CE4-DA56-4422-BF66-1FBF2058F649}" type="pres">
      <dgm:prSet presAssocID="{D8BCD2C9-B800-4E24-A80F-30E012AAF401}" presName="linNode" presStyleCnt="0"/>
      <dgm:spPr/>
    </dgm:pt>
    <dgm:pt modelId="{6528F933-B03C-4500-971C-4906D9D1320D}" type="pres">
      <dgm:prSet presAssocID="{D8BCD2C9-B800-4E24-A80F-30E012AAF401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5E614902-3B45-4B5E-BBD9-3CC16BA27D5C}" srcId="{C1666C77-22DD-437E-951F-FE3C141482E9}" destId="{D8BCD2C9-B800-4E24-A80F-30E012AAF401}" srcOrd="2" destOrd="0" parTransId="{9A61FFC6-40B5-4206-B211-6FEFF273B2E0}" sibTransId="{227929FC-A0D8-4D19-B324-A95FAB62F84A}"/>
    <dgm:cxn modelId="{EA43FF3D-CD08-4B39-9826-1FACAED10AFE}" srcId="{C1666C77-22DD-437E-951F-FE3C141482E9}" destId="{D0F1601A-A440-4060-BD3C-0AE3E3AA8CC1}" srcOrd="0" destOrd="0" parTransId="{958A572F-B19C-4733-90B0-D30F429AE332}" sibTransId="{639C3E01-EE23-45F2-9C85-DEEE9A7EBBF8}"/>
    <dgm:cxn modelId="{D5AB8644-F7B8-4E14-BDF4-DB05DE3E2C2D}" type="presOf" srcId="{D0F1601A-A440-4060-BD3C-0AE3E3AA8CC1}" destId="{352E4EE5-1699-4467-B4E7-5022EC451BEE}" srcOrd="0" destOrd="0" presId="urn:microsoft.com/office/officeart/2005/8/layout/vList5"/>
    <dgm:cxn modelId="{10361E50-BDA4-4FAD-827E-1DFB45670A76}" type="presOf" srcId="{BA58822E-D795-4BDB-8F93-78403A6BA4E2}" destId="{CFE6DCF7-2A0C-4DCE-9BC0-653CD911EDCE}" srcOrd="0" destOrd="0" presId="urn:microsoft.com/office/officeart/2005/8/layout/vList5"/>
    <dgm:cxn modelId="{034CB3AB-4772-4369-9B74-4AAB3CD12F61}" srcId="{C1666C77-22DD-437E-951F-FE3C141482E9}" destId="{BA58822E-D795-4BDB-8F93-78403A6BA4E2}" srcOrd="1" destOrd="0" parTransId="{661A2AC5-AAC1-4483-A814-3210AEF9BA2D}" sibTransId="{F170BBB1-3544-4C10-A635-44888D25FBF9}"/>
    <dgm:cxn modelId="{5D18EBD0-DA72-49EA-B462-720FD37DB26A}" type="presOf" srcId="{C1666C77-22DD-437E-951F-FE3C141482E9}" destId="{5DFE7D78-2E04-4570-9F5B-CAC1FB31B837}" srcOrd="0" destOrd="0" presId="urn:microsoft.com/office/officeart/2005/8/layout/vList5"/>
    <dgm:cxn modelId="{5ED85AD9-A861-4A16-A129-88500AA177FF}" type="presOf" srcId="{D8BCD2C9-B800-4E24-A80F-30E012AAF401}" destId="{6528F933-B03C-4500-971C-4906D9D1320D}" srcOrd="0" destOrd="0" presId="urn:microsoft.com/office/officeart/2005/8/layout/vList5"/>
    <dgm:cxn modelId="{DA36D1C2-1FB1-4354-9394-BF6C4DFE45C5}" type="presParOf" srcId="{5DFE7D78-2E04-4570-9F5B-CAC1FB31B837}" destId="{B4FB7331-471D-4CF8-AE39-0DE41EB5B388}" srcOrd="0" destOrd="0" presId="urn:microsoft.com/office/officeart/2005/8/layout/vList5"/>
    <dgm:cxn modelId="{9785E862-AB79-4E75-A1BB-DFB857D77729}" type="presParOf" srcId="{B4FB7331-471D-4CF8-AE39-0DE41EB5B388}" destId="{352E4EE5-1699-4467-B4E7-5022EC451BEE}" srcOrd="0" destOrd="0" presId="urn:microsoft.com/office/officeart/2005/8/layout/vList5"/>
    <dgm:cxn modelId="{B5F46E48-CE8F-4805-85CA-610D8E2BA5BA}" type="presParOf" srcId="{5DFE7D78-2E04-4570-9F5B-CAC1FB31B837}" destId="{6BA328CB-5365-4F9F-B1ED-B0179FDEC52B}" srcOrd="1" destOrd="0" presId="urn:microsoft.com/office/officeart/2005/8/layout/vList5"/>
    <dgm:cxn modelId="{D91367B1-EF97-4B8E-B284-5CCB55DD514B}" type="presParOf" srcId="{5DFE7D78-2E04-4570-9F5B-CAC1FB31B837}" destId="{81EA4121-C30F-4F66-A26B-87D15DC2E712}" srcOrd="2" destOrd="0" presId="urn:microsoft.com/office/officeart/2005/8/layout/vList5"/>
    <dgm:cxn modelId="{5D8111E9-E3F2-4CCC-BD3D-9FF93B89DABA}" type="presParOf" srcId="{81EA4121-C30F-4F66-A26B-87D15DC2E712}" destId="{CFE6DCF7-2A0C-4DCE-9BC0-653CD911EDCE}" srcOrd="0" destOrd="0" presId="urn:microsoft.com/office/officeart/2005/8/layout/vList5"/>
    <dgm:cxn modelId="{519B5E5D-E220-494F-9C03-325EBADD2FA2}" type="presParOf" srcId="{5DFE7D78-2E04-4570-9F5B-CAC1FB31B837}" destId="{F29A3BFF-7A76-4663-99F5-D5512BE5BDA3}" srcOrd="3" destOrd="0" presId="urn:microsoft.com/office/officeart/2005/8/layout/vList5"/>
    <dgm:cxn modelId="{6ED98539-99FC-4188-B4D2-884E9775B904}" type="presParOf" srcId="{5DFE7D78-2E04-4570-9F5B-CAC1FB31B837}" destId="{49F93CE4-DA56-4422-BF66-1FBF2058F649}" srcOrd="4" destOrd="0" presId="urn:microsoft.com/office/officeart/2005/8/layout/vList5"/>
    <dgm:cxn modelId="{DB71DE34-34D9-404F-B198-146BE5A80CFC}" type="presParOf" srcId="{49F93CE4-DA56-4422-BF66-1FBF2058F649}" destId="{6528F933-B03C-4500-971C-4906D9D1320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9C15EE-9628-478C-B4E6-E38BC50C962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FF8A1F5-1C86-4203-A5E9-7270B1631BB1}">
      <dgm:prSet/>
      <dgm:spPr>
        <a:solidFill>
          <a:srgbClr val="FF0000"/>
        </a:solidFill>
      </dgm:spPr>
      <dgm:t>
        <a:bodyPr/>
        <a:lstStyle/>
        <a:p>
          <a:r>
            <a:rPr lang="en-US" dirty="0" err="1"/>
            <a:t>Présentation</a:t>
          </a:r>
          <a:endParaRPr lang="en-US" dirty="0"/>
        </a:p>
      </dgm:t>
    </dgm:pt>
    <dgm:pt modelId="{6C02C1D9-DB18-4412-9CFE-C788771B6784}" type="parTrans" cxnId="{0E8894E8-58BB-410E-9D74-D599619E7F4B}">
      <dgm:prSet/>
      <dgm:spPr/>
      <dgm:t>
        <a:bodyPr/>
        <a:lstStyle/>
        <a:p>
          <a:endParaRPr lang="en-US"/>
        </a:p>
      </dgm:t>
    </dgm:pt>
    <dgm:pt modelId="{8D28093B-64FB-41E6-8196-13165AE833EB}" type="sibTrans" cxnId="{0E8894E8-58BB-410E-9D74-D599619E7F4B}">
      <dgm:prSet/>
      <dgm:spPr/>
      <dgm:t>
        <a:bodyPr/>
        <a:lstStyle/>
        <a:p>
          <a:endParaRPr lang="en-US"/>
        </a:p>
      </dgm:t>
    </dgm:pt>
    <dgm:pt modelId="{C865382A-4E4B-4150-B3EB-678B75B5C9DB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t-BR" dirty="0"/>
            <a:t>Dialogue 8 </a:t>
          </a:r>
          <a:endParaRPr lang="en-US" dirty="0"/>
        </a:p>
      </dgm:t>
    </dgm:pt>
    <dgm:pt modelId="{DA5DD3DE-B9FB-42D8-BBA3-B48D8DE7E4B8}" type="parTrans" cxnId="{EF2584F5-ED9A-4417-AB1F-EFAA800F6578}">
      <dgm:prSet/>
      <dgm:spPr/>
      <dgm:t>
        <a:bodyPr/>
        <a:lstStyle/>
        <a:p>
          <a:endParaRPr lang="en-US"/>
        </a:p>
      </dgm:t>
    </dgm:pt>
    <dgm:pt modelId="{4976D193-197D-4234-9B71-A167722678D4}" type="sibTrans" cxnId="{EF2584F5-ED9A-4417-AB1F-EFAA800F6578}">
      <dgm:prSet/>
      <dgm:spPr/>
      <dgm:t>
        <a:bodyPr/>
        <a:lstStyle/>
        <a:p>
          <a:endParaRPr lang="en-US"/>
        </a:p>
      </dgm:t>
    </dgm:pt>
    <dgm:pt modelId="{3F52085F-AA2D-43ED-A5EA-500F900DAA0D}">
      <dgm:prSet/>
      <dgm:spPr>
        <a:solidFill>
          <a:srgbClr val="0070C0"/>
        </a:solidFill>
      </dgm:spPr>
      <dgm:t>
        <a:bodyPr/>
        <a:lstStyle/>
        <a:p>
          <a:r>
            <a:rPr lang="pt-BR" b="1" i="1" dirty="0" err="1"/>
            <a:t>Engeigner</a:t>
          </a:r>
          <a:r>
            <a:rPr lang="pt-BR" b="1" i="1" dirty="0"/>
            <a:t> Bole-Richard : </a:t>
          </a:r>
          <a:r>
            <a:rPr lang="pt-BR" b="0" i="1" dirty="0" err="1"/>
            <a:t>Excusez</a:t>
          </a:r>
          <a:r>
            <a:rPr lang="pt-BR" b="0" i="1" dirty="0"/>
            <a:t>-moi. </a:t>
          </a:r>
          <a:r>
            <a:rPr lang="pt-BR" b="0" i="1" dirty="0" err="1"/>
            <a:t>Je</a:t>
          </a:r>
          <a:r>
            <a:rPr lang="pt-BR" b="0" i="1" dirty="0"/>
            <a:t> </a:t>
          </a:r>
          <a:r>
            <a:rPr lang="pt-BR" b="0" i="1" dirty="0" err="1"/>
            <a:t>vous</a:t>
          </a:r>
          <a:r>
            <a:rPr lang="pt-BR" b="0" i="1" dirty="0"/>
            <a:t> presente </a:t>
          </a:r>
          <a:r>
            <a:rPr lang="pt-BR" b="0" i="1" dirty="0" err="1"/>
            <a:t>la</a:t>
          </a:r>
          <a:r>
            <a:rPr lang="pt-BR" b="0" i="1" dirty="0"/>
            <a:t> mademoiselle Des </a:t>
          </a:r>
          <a:r>
            <a:rPr lang="pt-BR" b="0" i="1" dirty="0" err="1"/>
            <a:t>Illes</a:t>
          </a:r>
          <a:r>
            <a:rPr lang="pt-BR" b="0" i="1" dirty="0"/>
            <a:t>.</a:t>
          </a:r>
          <a:endParaRPr lang="en-US" dirty="0"/>
        </a:p>
      </dgm:t>
    </dgm:pt>
    <dgm:pt modelId="{1DC9D2C8-58D3-407F-A9F2-91B8EAA2D7E7}" type="parTrans" cxnId="{AD7D32A4-BFD3-4289-A2EB-28D26F108EE6}">
      <dgm:prSet/>
      <dgm:spPr/>
      <dgm:t>
        <a:bodyPr/>
        <a:lstStyle/>
        <a:p>
          <a:endParaRPr lang="en-US"/>
        </a:p>
      </dgm:t>
    </dgm:pt>
    <dgm:pt modelId="{88AECA59-7DD3-4D8A-879F-375E7274CB03}" type="sibTrans" cxnId="{AD7D32A4-BFD3-4289-A2EB-28D26F108EE6}">
      <dgm:prSet/>
      <dgm:spPr/>
      <dgm:t>
        <a:bodyPr/>
        <a:lstStyle/>
        <a:p>
          <a:endParaRPr lang="en-US"/>
        </a:p>
      </dgm:t>
    </dgm:pt>
    <dgm:pt modelId="{E333526E-B394-43BE-9368-0ED46A225DE3}">
      <dgm:prSet/>
      <dgm:spPr>
        <a:solidFill>
          <a:srgbClr val="0070C0"/>
        </a:solidFill>
      </dgm:spPr>
      <dgm:t>
        <a:bodyPr/>
        <a:lstStyle/>
        <a:p>
          <a:r>
            <a:rPr lang="pt-BR" b="1" i="1" dirty="0" err="1"/>
            <a:t>Docteur</a:t>
          </a:r>
          <a:r>
            <a:rPr lang="pt-BR" b="1" i="1" dirty="0"/>
            <a:t> </a:t>
          </a:r>
          <a:r>
            <a:rPr lang="pt-BR" b="1" i="1" dirty="0" err="1"/>
            <a:t>Simenon</a:t>
          </a:r>
          <a:r>
            <a:rPr lang="pt-BR" b="1" i="1" dirty="0"/>
            <a:t>: </a:t>
          </a:r>
          <a:r>
            <a:rPr lang="pt-BR" b="0" i="1" dirty="0" err="1"/>
            <a:t>Enchanté</a:t>
          </a:r>
          <a:r>
            <a:rPr lang="pt-BR" b="0" i="1" dirty="0"/>
            <a:t>, mademoiselle</a:t>
          </a:r>
          <a:r>
            <a:rPr lang="pt-BR" b="1" i="1" dirty="0"/>
            <a:t> </a:t>
          </a:r>
          <a:endParaRPr lang="en-US" dirty="0"/>
        </a:p>
      </dgm:t>
    </dgm:pt>
    <dgm:pt modelId="{5C4FB4ED-3FFB-4995-ABFC-41B9869BB952}" type="parTrans" cxnId="{61F039E6-4438-4026-9D94-83CE28FFA65A}">
      <dgm:prSet/>
      <dgm:spPr/>
      <dgm:t>
        <a:bodyPr/>
        <a:lstStyle/>
        <a:p>
          <a:endParaRPr lang="en-US"/>
        </a:p>
      </dgm:t>
    </dgm:pt>
    <dgm:pt modelId="{6160EE6E-E512-473B-85DD-61500A40BF6E}" type="sibTrans" cxnId="{61F039E6-4438-4026-9D94-83CE28FFA65A}">
      <dgm:prSet/>
      <dgm:spPr/>
      <dgm:t>
        <a:bodyPr/>
        <a:lstStyle/>
        <a:p>
          <a:endParaRPr lang="en-US"/>
        </a:p>
      </dgm:t>
    </dgm:pt>
    <dgm:pt modelId="{B0738EF2-ED12-425C-8E4C-39906D44F86D}">
      <dgm:prSet/>
      <dgm:spPr>
        <a:solidFill>
          <a:srgbClr val="0070C0"/>
        </a:solidFill>
      </dgm:spPr>
      <dgm:t>
        <a:bodyPr/>
        <a:lstStyle/>
        <a:p>
          <a:r>
            <a:rPr lang="en-US" b="1" dirty="0" err="1"/>
            <a:t>Engeigner</a:t>
          </a:r>
          <a:r>
            <a:rPr lang="en-US" b="1" dirty="0"/>
            <a:t> Bole-Richard: </a:t>
          </a:r>
          <a:r>
            <a:rPr lang="en-US" b="0" dirty="0"/>
            <a:t>Et </a:t>
          </a:r>
          <a:r>
            <a:rPr lang="en-US" b="0" dirty="0" err="1"/>
            <a:t>c’est</a:t>
          </a:r>
          <a:r>
            <a:rPr lang="en-US" b="0" dirty="0"/>
            <a:t> le </a:t>
          </a:r>
          <a:r>
            <a:rPr lang="en-US" b="0" dirty="0" err="1"/>
            <a:t>docteur</a:t>
          </a:r>
          <a:r>
            <a:rPr lang="en-US" b="0" dirty="0"/>
            <a:t> Simenon</a:t>
          </a:r>
          <a:endParaRPr lang="en-US" b="1" dirty="0"/>
        </a:p>
      </dgm:t>
    </dgm:pt>
    <dgm:pt modelId="{BA35B352-E4EC-4E58-A950-0663B7B9B2C7}" type="parTrans" cxnId="{0B95EE4B-B9E6-4A19-9B8A-C7F1A6FD00C1}">
      <dgm:prSet/>
      <dgm:spPr/>
      <dgm:t>
        <a:bodyPr/>
        <a:lstStyle/>
        <a:p>
          <a:endParaRPr lang="en-US"/>
        </a:p>
      </dgm:t>
    </dgm:pt>
    <dgm:pt modelId="{D6C5F1FA-30FB-4D7A-B8A6-09B5CF4305D6}" type="sibTrans" cxnId="{0B95EE4B-B9E6-4A19-9B8A-C7F1A6FD00C1}">
      <dgm:prSet/>
      <dgm:spPr/>
      <dgm:t>
        <a:bodyPr/>
        <a:lstStyle/>
        <a:p>
          <a:endParaRPr lang="en-US"/>
        </a:p>
      </dgm:t>
    </dgm:pt>
    <dgm:pt modelId="{EDB5EE0A-8C95-459A-B8CA-3046AA122C75}">
      <dgm:prSet/>
      <dgm:spPr>
        <a:solidFill>
          <a:srgbClr val="0070C0"/>
        </a:solidFill>
      </dgm:spPr>
      <dgm:t>
        <a:bodyPr/>
        <a:lstStyle/>
        <a:p>
          <a:r>
            <a:rPr lang="en-US" b="1" dirty="0"/>
            <a:t>Mademoiselle Des </a:t>
          </a:r>
          <a:r>
            <a:rPr lang="en-US" b="1" dirty="0" err="1"/>
            <a:t>Illes</a:t>
          </a:r>
          <a:r>
            <a:rPr lang="en-US" b="1" dirty="0"/>
            <a:t>: </a:t>
          </a:r>
          <a:r>
            <a:rPr lang="en-US" b="0" dirty="0" err="1"/>
            <a:t>Enchantée</a:t>
          </a:r>
          <a:endParaRPr lang="en-US" b="1" dirty="0"/>
        </a:p>
      </dgm:t>
    </dgm:pt>
    <dgm:pt modelId="{217D905B-ECA4-469E-86B4-A3AA9863E6F5}" type="parTrans" cxnId="{23A31277-DF9E-43A8-B417-974B884A0309}">
      <dgm:prSet/>
      <dgm:spPr/>
      <dgm:t>
        <a:bodyPr/>
        <a:lstStyle/>
        <a:p>
          <a:endParaRPr lang="en-US"/>
        </a:p>
      </dgm:t>
    </dgm:pt>
    <dgm:pt modelId="{147587AD-88A0-4842-AE9E-98E836747BA2}" type="sibTrans" cxnId="{23A31277-DF9E-43A8-B417-974B884A0309}">
      <dgm:prSet/>
      <dgm:spPr/>
      <dgm:t>
        <a:bodyPr/>
        <a:lstStyle/>
        <a:p>
          <a:endParaRPr lang="en-US"/>
        </a:p>
      </dgm:t>
    </dgm:pt>
    <dgm:pt modelId="{D4AE086E-9A6F-4C39-87F7-096E9DFE6A23}" type="pres">
      <dgm:prSet presAssocID="{D19C15EE-9628-478C-B4E6-E38BC50C9625}" presName="linear" presStyleCnt="0">
        <dgm:presLayoutVars>
          <dgm:animLvl val="lvl"/>
          <dgm:resizeHandles val="exact"/>
        </dgm:presLayoutVars>
      </dgm:prSet>
      <dgm:spPr/>
    </dgm:pt>
    <dgm:pt modelId="{A4DE60AF-61E6-46D0-80A4-3423F53ED6DD}" type="pres">
      <dgm:prSet presAssocID="{3FF8A1F5-1C86-4203-A5E9-7270B1631BB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A2BCCC0-74A7-420D-9291-A2B6F336C42D}" type="pres">
      <dgm:prSet presAssocID="{8D28093B-64FB-41E6-8196-13165AE833EB}" presName="spacer" presStyleCnt="0"/>
      <dgm:spPr/>
    </dgm:pt>
    <dgm:pt modelId="{B9E7C321-221F-4A9E-852F-55D5AED19CB3}" type="pres">
      <dgm:prSet presAssocID="{C865382A-4E4B-4150-B3EB-678B75B5C9DB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2A7B752-1CFA-4EE1-9458-335F77F5352F}" type="pres">
      <dgm:prSet presAssocID="{4976D193-197D-4234-9B71-A167722678D4}" presName="spacer" presStyleCnt="0"/>
      <dgm:spPr/>
    </dgm:pt>
    <dgm:pt modelId="{16B5C51C-9200-450F-986D-F5524AF91E40}" type="pres">
      <dgm:prSet presAssocID="{3F52085F-AA2D-43ED-A5EA-500F900DAA0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7445908-360A-4777-9E28-7BBF08A9AAED}" type="pres">
      <dgm:prSet presAssocID="{88AECA59-7DD3-4D8A-879F-375E7274CB03}" presName="spacer" presStyleCnt="0"/>
      <dgm:spPr/>
    </dgm:pt>
    <dgm:pt modelId="{148B7031-EF68-4281-B028-60C15797D025}" type="pres">
      <dgm:prSet presAssocID="{E333526E-B394-43BE-9368-0ED46A225DE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166ED22-EB08-4DB0-B69B-394243EA7B99}" type="pres">
      <dgm:prSet presAssocID="{6160EE6E-E512-473B-85DD-61500A40BF6E}" presName="spacer" presStyleCnt="0"/>
      <dgm:spPr/>
    </dgm:pt>
    <dgm:pt modelId="{5BAAA444-0396-40E4-871D-AA1BC83C8746}" type="pres">
      <dgm:prSet presAssocID="{B0738EF2-ED12-425C-8E4C-39906D44F86D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83D820B-C28C-4E7A-A4B9-2AB2C1D8805B}" type="pres">
      <dgm:prSet presAssocID="{D6C5F1FA-30FB-4D7A-B8A6-09B5CF4305D6}" presName="spacer" presStyleCnt="0"/>
      <dgm:spPr/>
    </dgm:pt>
    <dgm:pt modelId="{4F20160D-4ABE-43B2-A1B5-F70DCAEB54C0}" type="pres">
      <dgm:prSet presAssocID="{EDB5EE0A-8C95-459A-B8CA-3046AA122C7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4F6EF16-9A66-48AF-9D4D-3BE5E1D12A26}" type="presOf" srcId="{C865382A-4E4B-4150-B3EB-678B75B5C9DB}" destId="{B9E7C321-221F-4A9E-852F-55D5AED19CB3}" srcOrd="0" destOrd="0" presId="urn:microsoft.com/office/officeart/2005/8/layout/vList2"/>
    <dgm:cxn modelId="{70BBF03F-5A05-4FCD-B269-8D0958773F34}" type="presOf" srcId="{E333526E-B394-43BE-9368-0ED46A225DE3}" destId="{148B7031-EF68-4281-B028-60C15797D025}" srcOrd="0" destOrd="0" presId="urn:microsoft.com/office/officeart/2005/8/layout/vList2"/>
    <dgm:cxn modelId="{52762749-9FCF-4046-ADE6-6CD8EA152755}" type="presOf" srcId="{B0738EF2-ED12-425C-8E4C-39906D44F86D}" destId="{5BAAA444-0396-40E4-871D-AA1BC83C8746}" srcOrd="0" destOrd="0" presId="urn:microsoft.com/office/officeart/2005/8/layout/vList2"/>
    <dgm:cxn modelId="{BE368E49-9187-4458-858B-CC76A8BA81DA}" type="presOf" srcId="{EDB5EE0A-8C95-459A-B8CA-3046AA122C75}" destId="{4F20160D-4ABE-43B2-A1B5-F70DCAEB54C0}" srcOrd="0" destOrd="0" presId="urn:microsoft.com/office/officeart/2005/8/layout/vList2"/>
    <dgm:cxn modelId="{0B95EE4B-B9E6-4A19-9B8A-C7F1A6FD00C1}" srcId="{D19C15EE-9628-478C-B4E6-E38BC50C9625}" destId="{B0738EF2-ED12-425C-8E4C-39906D44F86D}" srcOrd="4" destOrd="0" parTransId="{BA35B352-E4EC-4E58-A950-0663B7B9B2C7}" sibTransId="{D6C5F1FA-30FB-4D7A-B8A6-09B5CF4305D6}"/>
    <dgm:cxn modelId="{5550E16C-4BAE-4724-AD63-F7975DD5D2DF}" type="presOf" srcId="{3F52085F-AA2D-43ED-A5EA-500F900DAA0D}" destId="{16B5C51C-9200-450F-986D-F5524AF91E40}" srcOrd="0" destOrd="0" presId="urn:microsoft.com/office/officeart/2005/8/layout/vList2"/>
    <dgm:cxn modelId="{48248A56-C58B-4776-9D19-8DACA8E02BA5}" type="presOf" srcId="{3FF8A1F5-1C86-4203-A5E9-7270B1631BB1}" destId="{A4DE60AF-61E6-46D0-80A4-3423F53ED6DD}" srcOrd="0" destOrd="0" presId="urn:microsoft.com/office/officeart/2005/8/layout/vList2"/>
    <dgm:cxn modelId="{23A31277-DF9E-43A8-B417-974B884A0309}" srcId="{D19C15EE-9628-478C-B4E6-E38BC50C9625}" destId="{EDB5EE0A-8C95-459A-B8CA-3046AA122C75}" srcOrd="5" destOrd="0" parTransId="{217D905B-ECA4-469E-86B4-A3AA9863E6F5}" sibTransId="{147587AD-88A0-4842-AE9E-98E836747BA2}"/>
    <dgm:cxn modelId="{AD7D32A4-BFD3-4289-A2EB-28D26F108EE6}" srcId="{D19C15EE-9628-478C-B4E6-E38BC50C9625}" destId="{3F52085F-AA2D-43ED-A5EA-500F900DAA0D}" srcOrd="2" destOrd="0" parTransId="{1DC9D2C8-58D3-407F-A9F2-91B8EAA2D7E7}" sibTransId="{88AECA59-7DD3-4D8A-879F-375E7274CB03}"/>
    <dgm:cxn modelId="{F96536C6-7D8D-4910-B8A3-79532F835929}" type="presOf" srcId="{D19C15EE-9628-478C-B4E6-E38BC50C9625}" destId="{D4AE086E-9A6F-4C39-87F7-096E9DFE6A23}" srcOrd="0" destOrd="0" presId="urn:microsoft.com/office/officeart/2005/8/layout/vList2"/>
    <dgm:cxn modelId="{61F039E6-4438-4026-9D94-83CE28FFA65A}" srcId="{D19C15EE-9628-478C-B4E6-E38BC50C9625}" destId="{E333526E-B394-43BE-9368-0ED46A225DE3}" srcOrd="3" destOrd="0" parTransId="{5C4FB4ED-3FFB-4995-ABFC-41B9869BB952}" sibTransId="{6160EE6E-E512-473B-85DD-61500A40BF6E}"/>
    <dgm:cxn modelId="{0E8894E8-58BB-410E-9D74-D599619E7F4B}" srcId="{D19C15EE-9628-478C-B4E6-E38BC50C9625}" destId="{3FF8A1F5-1C86-4203-A5E9-7270B1631BB1}" srcOrd="0" destOrd="0" parTransId="{6C02C1D9-DB18-4412-9CFE-C788771B6784}" sibTransId="{8D28093B-64FB-41E6-8196-13165AE833EB}"/>
    <dgm:cxn modelId="{EF2584F5-ED9A-4417-AB1F-EFAA800F6578}" srcId="{D19C15EE-9628-478C-B4E6-E38BC50C9625}" destId="{C865382A-4E4B-4150-B3EB-678B75B5C9DB}" srcOrd="1" destOrd="0" parTransId="{DA5DD3DE-B9FB-42D8-BBA3-B48D8DE7E4B8}" sibTransId="{4976D193-197D-4234-9B71-A167722678D4}"/>
    <dgm:cxn modelId="{0B6B7E8E-7C1B-4ED9-9894-FE040F01B827}" type="presParOf" srcId="{D4AE086E-9A6F-4C39-87F7-096E9DFE6A23}" destId="{A4DE60AF-61E6-46D0-80A4-3423F53ED6DD}" srcOrd="0" destOrd="0" presId="urn:microsoft.com/office/officeart/2005/8/layout/vList2"/>
    <dgm:cxn modelId="{01CF1F75-3849-432A-ABF4-C01E471C16A9}" type="presParOf" srcId="{D4AE086E-9A6F-4C39-87F7-096E9DFE6A23}" destId="{CA2BCCC0-74A7-420D-9291-A2B6F336C42D}" srcOrd="1" destOrd="0" presId="urn:microsoft.com/office/officeart/2005/8/layout/vList2"/>
    <dgm:cxn modelId="{3BC4F4D2-55D1-4F12-A521-D78DC29AB3D0}" type="presParOf" srcId="{D4AE086E-9A6F-4C39-87F7-096E9DFE6A23}" destId="{B9E7C321-221F-4A9E-852F-55D5AED19CB3}" srcOrd="2" destOrd="0" presId="urn:microsoft.com/office/officeart/2005/8/layout/vList2"/>
    <dgm:cxn modelId="{82DA5EE7-8577-4E33-A9CF-E33BD29456FE}" type="presParOf" srcId="{D4AE086E-9A6F-4C39-87F7-096E9DFE6A23}" destId="{62A7B752-1CFA-4EE1-9458-335F77F5352F}" srcOrd="3" destOrd="0" presId="urn:microsoft.com/office/officeart/2005/8/layout/vList2"/>
    <dgm:cxn modelId="{76BF14F4-A868-4764-BDE0-A2E823ECAD2F}" type="presParOf" srcId="{D4AE086E-9A6F-4C39-87F7-096E9DFE6A23}" destId="{16B5C51C-9200-450F-986D-F5524AF91E40}" srcOrd="4" destOrd="0" presId="urn:microsoft.com/office/officeart/2005/8/layout/vList2"/>
    <dgm:cxn modelId="{CB51106C-482D-47E3-A58D-0CC978F53B6E}" type="presParOf" srcId="{D4AE086E-9A6F-4C39-87F7-096E9DFE6A23}" destId="{77445908-360A-4777-9E28-7BBF08A9AAED}" srcOrd="5" destOrd="0" presId="urn:microsoft.com/office/officeart/2005/8/layout/vList2"/>
    <dgm:cxn modelId="{4B6EB5FE-C575-4EE6-BE32-80DC4EA6AA75}" type="presParOf" srcId="{D4AE086E-9A6F-4C39-87F7-096E9DFE6A23}" destId="{148B7031-EF68-4281-B028-60C15797D025}" srcOrd="6" destOrd="0" presId="urn:microsoft.com/office/officeart/2005/8/layout/vList2"/>
    <dgm:cxn modelId="{BC8A4224-3856-4926-BDCB-FA22A4AD9144}" type="presParOf" srcId="{D4AE086E-9A6F-4C39-87F7-096E9DFE6A23}" destId="{A166ED22-EB08-4DB0-B69B-394243EA7B99}" srcOrd="7" destOrd="0" presId="urn:microsoft.com/office/officeart/2005/8/layout/vList2"/>
    <dgm:cxn modelId="{99E46932-6DB3-452F-86FB-43E07240DE18}" type="presParOf" srcId="{D4AE086E-9A6F-4C39-87F7-096E9DFE6A23}" destId="{5BAAA444-0396-40E4-871D-AA1BC83C8746}" srcOrd="8" destOrd="0" presId="urn:microsoft.com/office/officeart/2005/8/layout/vList2"/>
    <dgm:cxn modelId="{BCE0F27A-B6AB-489D-B7FB-471237C1439E}" type="presParOf" srcId="{D4AE086E-9A6F-4C39-87F7-096E9DFE6A23}" destId="{383D820B-C28C-4E7A-A4B9-2AB2C1D8805B}" srcOrd="9" destOrd="0" presId="urn:microsoft.com/office/officeart/2005/8/layout/vList2"/>
    <dgm:cxn modelId="{17A9ADAF-1EA0-4450-B3F4-A70C0EBB1FBE}" type="presParOf" srcId="{D4AE086E-9A6F-4C39-87F7-096E9DFE6A23}" destId="{4F20160D-4ABE-43B2-A1B5-F70DCAEB54C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E60AF-61E6-46D0-80A4-3423F53ED6DD}">
      <dsp:nvSpPr>
        <dsp:cNvPr id="0" name=""/>
        <dsp:cNvSpPr/>
      </dsp:nvSpPr>
      <dsp:spPr>
        <a:xfrm>
          <a:off x="0" y="95834"/>
          <a:ext cx="6391275" cy="794503"/>
        </a:xfrm>
        <a:prstGeom prst="roundRect">
          <a:avLst/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/>
            <a:t>Dire sa nationalité</a:t>
          </a:r>
          <a:endParaRPr lang="en-US" sz="2000" kern="1200"/>
        </a:p>
      </dsp:txBody>
      <dsp:txXfrm>
        <a:off x="38784" y="134618"/>
        <a:ext cx="6313707" cy="716935"/>
      </dsp:txXfrm>
    </dsp:sp>
    <dsp:sp modelId="{B9E7C321-221F-4A9E-852F-55D5AED19CB3}">
      <dsp:nvSpPr>
        <dsp:cNvPr id="0" name=""/>
        <dsp:cNvSpPr/>
      </dsp:nvSpPr>
      <dsp:spPr>
        <a:xfrm>
          <a:off x="0" y="947937"/>
          <a:ext cx="6391275" cy="79450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/>
            <a:t>Dialogue 5 </a:t>
          </a:r>
          <a:endParaRPr lang="en-US" sz="2000" kern="1200"/>
        </a:p>
      </dsp:txBody>
      <dsp:txXfrm>
        <a:off x="38784" y="986721"/>
        <a:ext cx="6313707" cy="716935"/>
      </dsp:txXfrm>
    </dsp:sp>
    <dsp:sp modelId="{16B5C51C-9200-450F-986D-F5524AF91E40}">
      <dsp:nvSpPr>
        <dsp:cNvPr id="0" name=""/>
        <dsp:cNvSpPr/>
      </dsp:nvSpPr>
      <dsp:spPr>
        <a:xfrm>
          <a:off x="0" y="1800040"/>
          <a:ext cx="6391275" cy="794503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i="1" kern="1200"/>
            <a:t>Guilherme: </a:t>
          </a:r>
          <a:r>
            <a:rPr lang="pt-BR" sz="2000" i="1" kern="1200"/>
            <a:t>Tu es d’où?</a:t>
          </a:r>
          <a:endParaRPr lang="en-US" sz="2000" kern="1200"/>
        </a:p>
      </dsp:txBody>
      <dsp:txXfrm>
        <a:off x="38784" y="1838824"/>
        <a:ext cx="6313707" cy="716935"/>
      </dsp:txXfrm>
    </dsp:sp>
    <dsp:sp modelId="{148B7031-EF68-4281-B028-60C15797D025}">
      <dsp:nvSpPr>
        <dsp:cNvPr id="0" name=""/>
        <dsp:cNvSpPr/>
      </dsp:nvSpPr>
      <dsp:spPr>
        <a:xfrm>
          <a:off x="0" y="2652143"/>
          <a:ext cx="6391275" cy="794503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i="1" kern="1200"/>
            <a:t>Teddy: </a:t>
          </a:r>
          <a:r>
            <a:rPr lang="pt-BR" sz="2000" i="1" kern="1200"/>
            <a:t>Je suis français. Et toi, d’où tu es?</a:t>
          </a:r>
          <a:endParaRPr lang="en-US" sz="2000" kern="1200"/>
        </a:p>
      </dsp:txBody>
      <dsp:txXfrm>
        <a:off x="38784" y="2690927"/>
        <a:ext cx="6313707" cy="716935"/>
      </dsp:txXfrm>
    </dsp:sp>
    <dsp:sp modelId="{5BAAA444-0396-40E4-871D-AA1BC83C8746}">
      <dsp:nvSpPr>
        <dsp:cNvPr id="0" name=""/>
        <dsp:cNvSpPr/>
      </dsp:nvSpPr>
      <dsp:spPr>
        <a:xfrm>
          <a:off x="0" y="3504246"/>
          <a:ext cx="6391275" cy="794503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i="1" kern="1200" dirty="0" err="1"/>
            <a:t>Guillherme</a:t>
          </a:r>
          <a:r>
            <a:rPr lang="pt-BR" sz="2000" b="1" i="1" kern="1200" dirty="0"/>
            <a:t>: </a:t>
          </a:r>
          <a:r>
            <a:rPr lang="pt-BR" sz="2000" i="1" kern="1200" dirty="0" err="1"/>
            <a:t>Je</a:t>
          </a:r>
          <a:r>
            <a:rPr lang="pt-BR" sz="2000" i="1" kern="1200" dirty="0"/>
            <a:t> suis </a:t>
          </a:r>
          <a:r>
            <a:rPr lang="pt-BR" sz="2000" i="1" kern="1200" dirty="0" err="1"/>
            <a:t>brésilien</a:t>
          </a:r>
          <a:r>
            <a:rPr lang="pt-BR" sz="2000" i="1" kern="1200" dirty="0"/>
            <a:t>. Et </a:t>
          </a:r>
          <a:r>
            <a:rPr lang="pt-BR" sz="2000" i="1" kern="1200" dirty="0" err="1"/>
            <a:t>ta</a:t>
          </a:r>
          <a:r>
            <a:rPr lang="pt-BR" sz="2000" i="1" kern="1200" dirty="0"/>
            <a:t> </a:t>
          </a:r>
          <a:r>
            <a:rPr lang="pt-BR" sz="2000" i="1" kern="1200" dirty="0" err="1"/>
            <a:t>petite</a:t>
          </a:r>
          <a:r>
            <a:rPr lang="pt-BR" sz="2000" i="1" kern="1200" dirty="0"/>
            <a:t> </a:t>
          </a:r>
          <a:r>
            <a:rPr lang="pt-BR" sz="2000" i="1" kern="1200" dirty="0" err="1"/>
            <a:t>amie</a:t>
          </a:r>
          <a:r>
            <a:rPr lang="pt-BR" sz="2000" i="1" kern="1200" dirty="0"/>
            <a:t>, d’</a:t>
          </a:r>
          <a:r>
            <a:rPr lang="pt-BR" sz="2000" i="1" kern="1200" dirty="0" err="1"/>
            <a:t>où</a:t>
          </a:r>
          <a:r>
            <a:rPr lang="pt-BR" sz="2000" i="1" kern="1200" dirty="0"/>
            <a:t> </a:t>
          </a:r>
          <a:r>
            <a:rPr lang="pt-BR" sz="2000" i="1" kern="1200" dirty="0" err="1"/>
            <a:t>elle</a:t>
          </a:r>
          <a:r>
            <a:rPr lang="pt-BR" sz="2000" i="1" kern="1200" dirty="0"/>
            <a:t> est?</a:t>
          </a:r>
          <a:endParaRPr lang="en-US" sz="2000" kern="1200" dirty="0"/>
        </a:p>
      </dsp:txBody>
      <dsp:txXfrm>
        <a:off x="38784" y="3543030"/>
        <a:ext cx="6313707" cy="716935"/>
      </dsp:txXfrm>
    </dsp:sp>
    <dsp:sp modelId="{4F20160D-4ABE-43B2-A1B5-F70DCAEB54C0}">
      <dsp:nvSpPr>
        <dsp:cNvPr id="0" name=""/>
        <dsp:cNvSpPr/>
      </dsp:nvSpPr>
      <dsp:spPr>
        <a:xfrm>
          <a:off x="0" y="4356349"/>
          <a:ext cx="6391275" cy="794503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i="1" kern="1200"/>
            <a:t>Teddy: </a:t>
          </a:r>
          <a:r>
            <a:rPr lang="pt-BR" sz="2000" i="1" kern="1200"/>
            <a:t>Elle aussi est française.</a:t>
          </a:r>
          <a:endParaRPr lang="en-US" sz="2000" kern="1200"/>
        </a:p>
      </dsp:txBody>
      <dsp:txXfrm>
        <a:off x="38784" y="4395133"/>
        <a:ext cx="6313707" cy="716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E60AF-61E6-46D0-80A4-3423F53ED6DD}">
      <dsp:nvSpPr>
        <dsp:cNvPr id="0" name=""/>
        <dsp:cNvSpPr/>
      </dsp:nvSpPr>
      <dsp:spPr>
        <a:xfrm>
          <a:off x="0" y="95834"/>
          <a:ext cx="6391275" cy="794503"/>
        </a:xfrm>
        <a:prstGeom prst="roundRect">
          <a:avLst/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/>
            <a:t>Dire sa nationalité</a:t>
          </a:r>
          <a:endParaRPr lang="en-US" sz="2000" kern="1200"/>
        </a:p>
      </dsp:txBody>
      <dsp:txXfrm>
        <a:off x="38784" y="134618"/>
        <a:ext cx="6313707" cy="716935"/>
      </dsp:txXfrm>
    </dsp:sp>
    <dsp:sp modelId="{B9E7C321-221F-4A9E-852F-55D5AED19CB3}">
      <dsp:nvSpPr>
        <dsp:cNvPr id="0" name=""/>
        <dsp:cNvSpPr/>
      </dsp:nvSpPr>
      <dsp:spPr>
        <a:xfrm>
          <a:off x="0" y="947937"/>
          <a:ext cx="6391275" cy="79450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Dialogue 6 </a:t>
          </a:r>
          <a:endParaRPr lang="en-US" sz="2000" kern="1200" dirty="0"/>
        </a:p>
      </dsp:txBody>
      <dsp:txXfrm>
        <a:off x="38784" y="986721"/>
        <a:ext cx="6313707" cy="716935"/>
      </dsp:txXfrm>
    </dsp:sp>
    <dsp:sp modelId="{16B5C51C-9200-450F-986D-F5524AF91E40}">
      <dsp:nvSpPr>
        <dsp:cNvPr id="0" name=""/>
        <dsp:cNvSpPr/>
      </dsp:nvSpPr>
      <dsp:spPr>
        <a:xfrm>
          <a:off x="0" y="1800040"/>
          <a:ext cx="6391275" cy="794503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i="1" kern="1200" dirty="0"/>
            <a:t>Madame Schneider: </a:t>
          </a:r>
          <a:r>
            <a:rPr lang="pt-BR" sz="2000" b="0" i="1" kern="1200" dirty="0" err="1"/>
            <a:t>Vous</a:t>
          </a:r>
          <a:r>
            <a:rPr lang="pt-BR" sz="2000" b="0" i="1" kern="1200" dirty="0"/>
            <a:t> </a:t>
          </a:r>
          <a:r>
            <a:rPr lang="pt-BR" sz="2000" b="0" i="1" kern="1200" dirty="0" err="1"/>
            <a:t>êtes</a:t>
          </a:r>
          <a:r>
            <a:rPr lang="pt-BR" sz="2000" b="1" i="1" kern="1200" dirty="0"/>
            <a:t> </a:t>
          </a:r>
          <a:r>
            <a:rPr lang="pt-BR" sz="2000" i="1" kern="1200" dirty="0"/>
            <a:t>d’</a:t>
          </a:r>
          <a:r>
            <a:rPr lang="pt-BR" sz="2000" i="1" kern="1200" dirty="0" err="1"/>
            <a:t>où</a:t>
          </a:r>
          <a:r>
            <a:rPr lang="pt-BR" sz="2000" i="1" kern="1200" dirty="0"/>
            <a:t>?</a:t>
          </a:r>
          <a:endParaRPr lang="en-US" sz="2000" kern="1200" dirty="0"/>
        </a:p>
      </dsp:txBody>
      <dsp:txXfrm>
        <a:off x="38784" y="1838824"/>
        <a:ext cx="6313707" cy="716935"/>
      </dsp:txXfrm>
    </dsp:sp>
    <dsp:sp modelId="{148B7031-EF68-4281-B028-60C15797D025}">
      <dsp:nvSpPr>
        <dsp:cNvPr id="0" name=""/>
        <dsp:cNvSpPr/>
      </dsp:nvSpPr>
      <dsp:spPr>
        <a:xfrm>
          <a:off x="0" y="2652143"/>
          <a:ext cx="6391275" cy="794503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i="1" kern="1200" dirty="0"/>
            <a:t>Madame </a:t>
          </a:r>
          <a:r>
            <a:rPr lang="pt-BR" sz="2000" b="1" i="1" kern="1200" dirty="0" err="1"/>
            <a:t>Trussard</a:t>
          </a:r>
          <a:r>
            <a:rPr lang="pt-BR" sz="2000" b="1" i="1" kern="1200" dirty="0"/>
            <a:t>: </a:t>
          </a:r>
          <a:r>
            <a:rPr lang="pt-BR" sz="2000" i="1" kern="1200" dirty="0" err="1"/>
            <a:t>Je</a:t>
          </a:r>
          <a:r>
            <a:rPr lang="pt-BR" sz="2000" i="1" kern="1200" dirty="0"/>
            <a:t> suis </a:t>
          </a:r>
          <a:r>
            <a:rPr lang="pt-BR" sz="2000" i="1" kern="1200" dirty="0" err="1"/>
            <a:t>française</a:t>
          </a:r>
          <a:r>
            <a:rPr lang="pt-BR" sz="2000" i="1" kern="1200" dirty="0"/>
            <a:t>. </a:t>
          </a:r>
          <a:endParaRPr lang="en-US" sz="2000" kern="1200" dirty="0"/>
        </a:p>
      </dsp:txBody>
      <dsp:txXfrm>
        <a:off x="38784" y="2690927"/>
        <a:ext cx="6313707" cy="716935"/>
      </dsp:txXfrm>
    </dsp:sp>
    <dsp:sp modelId="{5BAAA444-0396-40E4-871D-AA1BC83C8746}">
      <dsp:nvSpPr>
        <dsp:cNvPr id="0" name=""/>
        <dsp:cNvSpPr/>
      </dsp:nvSpPr>
      <dsp:spPr>
        <a:xfrm>
          <a:off x="0" y="3504246"/>
          <a:ext cx="6391275" cy="794503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i="1" kern="1200" dirty="0"/>
            <a:t>Madame Pinheiro: </a:t>
          </a:r>
          <a:r>
            <a:rPr lang="pt-BR" sz="2000" b="0" i="1" kern="1200" dirty="0"/>
            <a:t>Et </a:t>
          </a:r>
          <a:r>
            <a:rPr lang="pt-BR" sz="2000" b="0" i="1" kern="1200" dirty="0" err="1"/>
            <a:t>vous</a:t>
          </a:r>
          <a:r>
            <a:rPr lang="pt-BR" sz="2000" b="0" i="1" kern="1200" dirty="0"/>
            <a:t>, mademoiselle, </a:t>
          </a:r>
          <a:r>
            <a:rPr lang="pt-BR" sz="2000" b="0" i="1" kern="1200" dirty="0" err="1"/>
            <a:t>vous</a:t>
          </a:r>
          <a:r>
            <a:rPr lang="pt-BR" sz="2000" b="0" i="1" kern="1200" dirty="0"/>
            <a:t> </a:t>
          </a:r>
          <a:r>
            <a:rPr lang="pt-BR" sz="2000" b="0" i="1" kern="1200" dirty="0" err="1"/>
            <a:t>êtes</a:t>
          </a:r>
          <a:r>
            <a:rPr lang="pt-BR" sz="2000" b="0" i="1" kern="1200" dirty="0"/>
            <a:t> </a:t>
          </a:r>
          <a:r>
            <a:rPr lang="pt-BR" sz="2000" b="0" i="1" kern="1200" dirty="0" err="1"/>
            <a:t>autrichienne</a:t>
          </a:r>
          <a:r>
            <a:rPr lang="pt-BR" sz="2000" b="0" i="1" kern="1200" dirty="0"/>
            <a:t>?</a:t>
          </a:r>
          <a:endParaRPr lang="en-US" sz="2000" kern="1200" dirty="0"/>
        </a:p>
      </dsp:txBody>
      <dsp:txXfrm>
        <a:off x="38784" y="3543030"/>
        <a:ext cx="6313707" cy="716935"/>
      </dsp:txXfrm>
    </dsp:sp>
    <dsp:sp modelId="{4F20160D-4ABE-43B2-A1B5-F70DCAEB54C0}">
      <dsp:nvSpPr>
        <dsp:cNvPr id="0" name=""/>
        <dsp:cNvSpPr/>
      </dsp:nvSpPr>
      <dsp:spPr>
        <a:xfrm>
          <a:off x="0" y="4356349"/>
          <a:ext cx="6391275" cy="794503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i="1" kern="1200" dirty="0"/>
            <a:t>Mademoiselle Müller: </a:t>
          </a:r>
          <a:r>
            <a:rPr lang="pt-BR" sz="2000" b="0" i="1" kern="1200" dirty="0"/>
            <a:t>Non, </a:t>
          </a:r>
          <a:r>
            <a:rPr lang="pt-BR" sz="2000" b="0" i="1" kern="1200" dirty="0" err="1"/>
            <a:t>je</a:t>
          </a:r>
          <a:r>
            <a:rPr lang="pt-BR" sz="2000" b="0" i="1" kern="1200" dirty="0"/>
            <a:t> ne suis </a:t>
          </a:r>
          <a:r>
            <a:rPr lang="pt-BR" sz="2000" b="0" i="1" kern="1200" dirty="0" err="1"/>
            <a:t>pas</a:t>
          </a:r>
          <a:r>
            <a:rPr lang="pt-BR" sz="2000" b="0" i="1" kern="1200" dirty="0"/>
            <a:t> </a:t>
          </a:r>
          <a:r>
            <a:rPr lang="pt-BR" sz="2000" b="0" i="1" kern="1200" dirty="0" err="1"/>
            <a:t>autrichienne</a:t>
          </a:r>
          <a:r>
            <a:rPr lang="pt-BR" sz="2000" b="0" i="1" kern="1200" dirty="0"/>
            <a:t>, </a:t>
          </a:r>
          <a:r>
            <a:rPr lang="pt-BR" sz="2000" b="0" i="1" kern="1200" dirty="0" err="1"/>
            <a:t>je</a:t>
          </a:r>
          <a:r>
            <a:rPr lang="pt-BR" sz="2000" b="0" i="1" kern="1200" dirty="0"/>
            <a:t> suis </a:t>
          </a:r>
          <a:r>
            <a:rPr lang="pt-BR" sz="2000" b="0" i="1" kern="1200" dirty="0" err="1"/>
            <a:t>allemande</a:t>
          </a:r>
          <a:r>
            <a:rPr lang="pt-BR" sz="2000" i="1" kern="1200" dirty="0"/>
            <a:t>.</a:t>
          </a:r>
          <a:endParaRPr lang="en-US" sz="2000" kern="1200" dirty="0"/>
        </a:p>
      </dsp:txBody>
      <dsp:txXfrm>
        <a:off x="38784" y="4395133"/>
        <a:ext cx="6313707" cy="7169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E60AF-61E6-46D0-80A4-3423F53ED6DD}">
      <dsp:nvSpPr>
        <dsp:cNvPr id="0" name=""/>
        <dsp:cNvSpPr/>
      </dsp:nvSpPr>
      <dsp:spPr>
        <a:xfrm>
          <a:off x="0" y="101594"/>
          <a:ext cx="6391275" cy="953403"/>
        </a:xfrm>
        <a:prstGeom prst="roundRect">
          <a:avLst/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Présentation</a:t>
          </a:r>
          <a:endParaRPr lang="en-US" sz="2400" kern="1200" dirty="0"/>
        </a:p>
      </dsp:txBody>
      <dsp:txXfrm>
        <a:off x="46541" y="148135"/>
        <a:ext cx="6298193" cy="860321"/>
      </dsp:txXfrm>
    </dsp:sp>
    <dsp:sp modelId="{B9E7C321-221F-4A9E-852F-55D5AED19CB3}">
      <dsp:nvSpPr>
        <dsp:cNvPr id="0" name=""/>
        <dsp:cNvSpPr/>
      </dsp:nvSpPr>
      <dsp:spPr>
        <a:xfrm>
          <a:off x="0" y="1124117"/>
          <a:ext cx="6391275" cy="95340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Dialogue 7 </a:t>
          </a:r>
          <a:endParaRPr lang="en-US" sz="2400" kern="1200" dirty="0"/>
        </a:p>
      </dsp:txBody>
      <dsp:txXfrm>
        <a:off x="46541" y="1170658"/>
        <a:ext cx="6298193" cy="860321"/>
      </dsp:txXfrm>
    </dsp:sp>
    <dsp:sp modelId="{16B5C51C-9200-450F-986D-F5524AF91E40}">
      <dsp:nvSpPr>
        <dsp:cNvPr id="0" name=""/>
        <dsp:cNvSpPr/>
      </dsp:nvSpPr>
      <dsp:spPr>
        <a:xfrm>
          <a:off x="0" y="2144259"/>
          <a:ext cx="6391275" cy="953403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i="1" kern="1200" dirty="0"/>
            <a:t>Maurice: </a:t>
          </a:r>
          <a:r>
            <a:rPr lang="pt-BR" sz="2400" b="0" i="1" kern="1200" dirty="0" err="1"/>
            <a:t>Je</a:t>
          </a:r>
          <a:r>
            <a:rPr lang="pt-BR" sz="2400" b="0" i="1" kern="1200" dirty="0"/>
            <a:t> m’</a:t>
          </a:r>
          <a:r>
            <a:rPr lang="pt-BR" sz="2400" b="0" i="1" kern="1200" dirty="0" err="1"/>
            <a:t>appelle</a:t>
          </a:r>
          <a:r>
            <a:rPr lang="pt-BR" sz="2400" b="0" i="1" kern="1200" dirty="0"/>
            <a:t> Maurice et </a:t>
          </a:r>
          <a:r>
            <a:rPr lang="pt-BR" sz="2400" b="0" i="1" kern="1200" dirty="0" err="1"/>
            <a:t>lui</a:t>
          </a:r>
          <a:r>
            <a:rPr lang="pt-BR" sz="2400" b="0" i="1" kern="1200" dirty="0"/>
            <a:t> </a:t>
          </a:r>
          <a:r>
            <a:rPr lang="pt-BR" sz="2400" b="0" i="1" kern="1200" dirty="0" err="1"/>
            <a:t>c’est</a:t>
          </a:r>
          <a:r>
            <a:rPr lang="pt-BR" sz="2400" b="0" i="1" kern="1200" dirty="0"/>
            <a:t> </a:t>
          </a:r>
          <a:r>
            <a:rPr lang="pt-BR" sz="2400" b="0" i="1" kern="1200" dirty="0" err="1"/>
            <a:t>mon</a:t>
          </a:r>
          <a:r>
            <a:rPr lang="pt-BR" sz="2400" b="0" i="1" kern="1200" dirty="0"/>
            <a:t> ami Sammy.</a:t>
          </a:r>
          <a:endParaRPr lang="en-US" sz="2400" kern="1200" dirty="0"/>
        </a:p>
      </dsp:txBody>
      <dsp:txXfrm>
        <a:off x="46541" y="2190800"/>
        <a:ext cx="6298193" cy="860321"/>
      </dsp:txXfrm>
    </dsp:sp>
    <dsp:sp modelId="{148B7031-EF68-4281-B028-60C15797D025}">
      <dsp:nvSpPr>
        <dsp:cNvPr id="0" name=""/>
        <dsp:cNvSpPr/>
      </dsp:nvSpPr>
      <dsp:spPr>
        <a:xfrm>
          <a:off x="0" y="3169165"/>
          <a:ext cx="6391275" cy="953403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i="1" kern="1200" dirty="0"/>
            <a:t>René: </a:t>
          </a:r>
          <a:r>
            <a:rPr lang="pt-BR" sz="2400" b="0" i="0" kern="1200" dirty="0" err="1"/>
            <a:t>Salut</a:t>
          </a:r>
          <a:r>
            <a:rPr lang="pt-BR" sz="2400" b="0" i="0" kern="1200" dirty="0"/>
            <a:t>, </a:t>
          </a:r>
          <a:r>
            <a:rPr lang="pt-BR" sz="2400" b="0" i="0" kern="1200" dirty="0" err="1"/>
            <a:t>je</a:t>
          </a:r>
          <a:r>
            <a:rPr lang="pt-BR" sz="2400" b="0" i="0" kern="1200" dirty="0"/>
            <a:t> m’</a:t>
          </a:r>
          <a:r>
            <a:rPr lang="pt-BR" sz="2400" b="0" i="0" kern="1200" dirty="0" err="1"/>
            <a:t>appelle</a:t>
          </a:r>
          <a:r>
            <a:rPr lang="pt-BR" sz="2400" b="0" i="0" kern="1200" dirty="0"/>
            <a:t> René</a:t>
          </a:r>
          <a:r>
            <a:rPr lang="pt-BR" sz="2400" i="1" kern="1200" dirty="0"/>
            <a:t>. </a:t>
          </a:r>
          <a:endParaRPr lang="en-US" sz="2400" kern="1200" dirty="0"/>
        </a:p>
      </dsp:txBody>
      <dsp:txXfrm>
        <a:off x="46541" y="3215706"/>
        <a:ext cx="6298193" cy="860321"/>
      </dsp:txXfrm>
    </dsp:sp>
    <dsp:sp modelId="{5BAAA444-0396-40E4-871D-AA1BC83C8746}">
      <dsp:nvSpPr>
        <dsp:cNvPr id="0" name=""/>
        <dsp:cNvSpPr/>
      </dsp:nvSpPr>
      <dsp:spPr>
        <a:xfrm>
          <a:off x="0" y="4191689"/>
          <a:ext cx="6391275" cy="953403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i="1" kern="1200" dirty="0"/>
            <a:t>Sammy: </a:t>
          </a:r>
          <a:r>
            <a:rPr lang="pt-BR" sz="2400" b="0" i="1" kern="1200" dirty="0" err="1"/>
            <a:t>Salut</a:t>
          </a:r>
          <a:r>
            <a:rPr lang="pt-BR" sz="2400" b="0" i="1" kern="1200" dirty="0"/>
            <a:t>, </a:t>
          </a:r>
          <a:r>
            <a:rPr lang="pt-BR" sz="2400" b="0" i="1" kern="1200" dirty="0" err="1"/>
            <a:t>enchanté</a:t>
          </a:r>
          <a:r>
            <a:rPr lang="pt-BR" sz="2400" b="0" i="1" kern="1200" dirty="0"/>
            <a:t>.</a:t>
          </a:r>
          <a:endParaRPr lang="en-US" sz="2400" kern="1200" dirty="0"/>
        </a:p>
      </dsp:txBody>
      <dsp:txXfrm>
        <a:off x="46541" y="4238230"/>
        <a:ext cx="6298193" cy="8603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2E4EE5-1699-4467-B4E7-5022EC451BEE}">
      <dsp:nvSpPr>
        <dsp:cNvPr id="0" name=""/>
        <dsp:cNvSpPr/>
      </dsp:nvSpPr>
      <dsp:spPr>
        <a:xfrm>
          <a:off x="3080122" y="1507"/>
          <a:ext cx="3465137" cy="9946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/>
            <a:t>ATTENTION:</a:t>
          </a:r>
          <a:endParaRPr lang="en-US" sz="2000" kern="1200"/>
        </a:p>
      </dsp:txBody>
      <dsp:txXfrm>
        <a:off x="3128677" y="50062"/>
        <a:ext cx="3368027" cy="897550"/>
      </dsp:txXfrm>
    </dsp:sp>
    <dsp:sp modelId="{CFE6DCF7-2A0C-4DCE-9BC0-653CD911EDCE}">
      <dsp:nvSpPr>
        <dsp:cNvPr id="0" name=""/>
        <dsp:cNvSpPr/>
      </dsp:nvSpPr>
      <dsp:spPr>
        <a:xfrm>
          <a:off x="3080122" y="1045900"/>
          <a:ext cx="3465137" cy="9946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/>
            <a:t>On ne dit pas: </a:t>
          </a:r>
          <a:r>
            <a:rPr lang="pt-BR" sz="2000" i="1" kern="1200"/>
            <a:t>Il est Maurice / Elle est Nadine</a:t>
          </a:r>
          <a:endParaRPr lang="en-US" sz="2000" kern="1200"/>
        </a:p>
      </dsp:txBody>
      <dsp:txXfrm>
        <a:off x="3128677" y="1094455"/>
        <a:ext cx="3368027" cy="897550"/>
      </dsp:txXfrm>
    </dsp:sp>
    <dsp:sp modelId="{6528F933-B03C-4500-971C-4906D9D1320D}">
      <dsp:nvSpPr>
        <dsp:cNvPr id="0" name=""/>
        <dsp:cNvSpPr/>
      </dsp:nvSpPr>
      <dsp:spPr>
        <a:xfrm>
          <a:off x="3080122" y="2090293"/>
          <a:ext cx="3465137" cy="994660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i="1" kern="1200" dirty="0" err="1"/>
            <a:t>On</a:t>
          </a:r>
          <a:r>
            <a:rPr lang="pt-BR" sz="2000" i="1" kern="1200" dirty="0"/>
            <a:t> </a:t>
          </a:r>
          <a:r>
            <a:rPr lang="pt-BR" sz="2000" i="1" kern="1200" dirty="0" err="1"/>
            <a:t>dit</a:t>
          </a:r>
          <a:r>
            <a:rPr lang="pt-BR" sz="2000" i="1" kern="1200" dirty="0"/>
            <a:t>: </a:t>
          </a:r>
          <a:r>
            <a:rPr lang="pt-BR" sz="2000" i="1" kern="1200" dirty="0" err="1"/>
            <a:t>C’est</a:t>
          </a:r>
          <a:r>
            <a:rPr lang="pt-BR" sz="2000" i="1" kern="1200" dirty="0"/>
            <a:t> Maurice / </a:t>
          </a:r>
          <a:r>
            <a:rPr lang="pt-BR" sz="2000" i="1" kern="1200" dirty="0" err="1"/>
            <a:t>C’est</a:t>
          </a:r>
          <a:r>
            <a:rPr lang="pt-BR" sz="2000" i="1" kern="1200" dirty="0"/>
            <a:t> Nadine</a:t>
          </a:r>
          <a:endParaRPr lang="en-US" sz="2000" kern="1200" dirty="0"/>
        </a:p>
      </dsp:txBody>
      <dsp:txXfrm>
        <a:off x="3128677" y="2138848"/>
        <a:ext cx="3368027" cy="8975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E60AF-61E6-46D0-80A4-3423F53ED6DD}">
      <dsp:nvSpPr>
        <dsp:cNvPr id="0" name=""/>
        <dsp:cNvSpPr/>
      </dsp:nvSpPr>
      <dsp:spPr>
        <a:xfrm>
          <a:off x="0" y="95834"/>
          <a:ext cx="6391275" cy="794503"/>
        </a:xfrm>
        <a:prstGeom prst="roundRect">
          <a:avLst/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Présentation</a:t>
          </a:r>
          <a:endParaRPr lang="en-US" sz="2000" kern="1200" dirty="0"/>
        </a:p>
      </dsp:txBody>
      <dsp:txXfrm>
        <a:off x="38784" y="134618"/>
        <a:ext cx="6313707" cy="716935"/>
      </dsp:txXfrm>
    </dsp:sp>
    <dsp:sp modelId="{B9E7C321-221F-4A9E-852F-55D5AED19CB3}">
      <dsp:nvSpPr>
        <dsp:cNvPr id="0" name=""/>
        <dsp:cNvSpPr/>
      </dsp:nvSpPr>
      <dsp:spPr>
        <a:xfrm>
          <a:off x="0" y="947937"/>
          <a:ext cx="6391275" cy="79450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Dialogue 8 </a:t>
          </a:r>
          <a:endParaRPr lang="en-US" sz="2000" kern="1200" dirty="0"/>
        </a:p>
      </dsp:txBody>
      <dsp:txXfrm>
        <a:off x="38784" y="986721"/>
        <a:ext cx="6313707" cy="716935"/>
      </dsp:txXfrm>
    </dsp:sp>
    <dsp:sp modelId="{16B5C51C-9200-450F-986D-F5524AF91E40}">
      <dsp:nvSpPr>
        <dsp:cNvPr id="0" name=""/>
        <dsp:cNvSpPr/>
      </dsp:nvSpPr>
      <dsp:spPr>
        <a:xfrm>
          <a:off x="0" y="1800040"/>
          <a:ext cx="6391275" cy="794503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i="1" kern="1200" dirty="0" err="1"/>
            <a:t>Engeigner</a:t>
          </a:r>
          <a:r>
            <a:rPr lang="pt-BR" sz="2000" b="1" i="1" kern="1200" dirty="0"/>
            <a:t> Bole-Richard : </a:t>
          </a:r>
          <a:r>
            <a:rPr lang="pt-BR" sz="2000" b="0" i="1" kern="1200" dirty="0" err="1"/>
            <a:t>Excusez</a:t>
          </a:r>
          <a:r>
            <a:rPr lang="pt-BR" sz="2000" b="0" i="1" kern="1200" dirty="0"/>
            <a:t>-moi. </a:t>
          </a:r>
          <a:r>
            <a:rPr lang="pt-BR" sz="2000" b="0" i="1" kern="1200" dirty="0" err="1"/>
            <a:t>Je</a:t>
          </a:r>
          <a:r>
            <a:rPr lang="pt-BR" sz="2000" b="0" i="1" kern="1200" dirty="0"/>
            <a:t> </a:t>
          </a:r>
          <a:r>
            <a:rPr lang="pt-BR" sz="2000" b="0" i="1" kern="1200" dirty="0" err="1"/>
            <a:t>vous</a:t>
          </a:r>
          <a:r>
            <a:rPr lang="pt-BR" sz="2000" b="0" i="1" kern="1200" dirty="0"/>
            <a:t> presente </a:t>
          </a:r>
          <a:r>
            <a:rPr lang="pt-BR" sz="2000" b="0" i="1" kern="1200" dirty="0" err="1"/>
            <a:t>la</a:t>
          </a:r>
          <a:r>
            <a:rPr lang="pt-BR" sz="2000" b="0" i="1" kern="1200" dirty="0"/>
            <a:t> mademoiselle Des </a:t>
          </a:r>
          <a:r>
            <a:rPr lang="pt-BR" sz="2000" b="0" i="1" kern="1200" dirty="0" err="1"/>
            <a:t>Illes</a:t>
          </a:r>
          <a:r>
            <a:rPr lang="pt-BR" sz="2000" b="0" i="1" kern="1200" dirty="0"/>
            <a:t>.</a:t>
          </a:r>
          <a:endParaRPr lang="en-US" sz="2000" kern="1200" dirty="0"/>
        </a:p>
      </dsp:txBody>
      <dsp:txXfrm>
        <a:off x="38784" y="1838824"/>
        <a:ext cx="6313707" cy="716935"/>
      </dsp:txXfrm>
    </dsp:sp>
    <dsp:sp modelId="{148B7031-EF68-4281-B028-60C15797D025}">
      <dsp:nvSpPr>
        <dsp:cNvPr id="0" name=""/>
        <dsp:cNvSpPr/>
      </dsp:nvSpPr>
      <dsp:spPr>
        <a:xfrm>
          <a:off x="0" y="2652143"/>
          <a:ext cx="6391275" cy="794503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i="1" kern="1200" dirty="0" err="1"/>
            <a:t>Docteur</a:t>
          </a:r>
          <a:r>
            <a:rPr lang="pt-BR" sz="2000" b="1" i="1" kern="1200" dirty="0"/>
            <a:t> </a:t>
          </a:r>
          <a:r>
            <a:rPr lang="pt-BR" sz="2000" b="1" i="1" kern="1200" dirty="0" err="1"/>
            <a:t>Simenon</a:t>
          </a:r>
          <a:r>
            <a:rPr lang="pt-BR" sz="2000" b="1" i="1" kern="1200" dirty="0"/>
            <a:t>: </a:t>
          </a:r>
          <a:r>
            <a:rPr lang="pt-BR" sz="2000" b="0" i="1" kern="1200" dirty="0" err="1"/>
            <a:t>Enchanté</a:t>
          </a:r>
          <a:r>
            <a:rPr lang="pt-BR" sz="2000" b="0" i="1" kern="1200" dirty="0"/>
            <a:t>, mademoiselle</a:t>
          </a:r>
          <a:r>
            <a:rPr lang="pt-BR" sz="2000" b="1" i="1" kern="1200" dirty="0"/>
            <a:t> </a:t>
          </a:r>
          <a:endParaRPr lang="en-US" sz="2000" kern="1200" dirty="0"/>
        </a:p>
      </dsp:txBody>
      <dsp:txXfrm>
        <a:off x="38784" y="2690927"/>
        <a:ext cx="6313707" cy="716935"/>
      </dsp:txXfrm>
    </dsp:sp>
    <dsp:sp modelId="{5BAAA444-0396-40E4-871D-AA1BC83C8746}">
      <dsp:nvSpPr>
        <dsp:cNvPr id="0" name=""/>
        <dsp:cNvSpPr/>
      </dsp:nvSpPr>
      <dsp:spPr>
        <a:xfrm>
          <a:off x="0" y="3504246"/>
          <a:ext cx="6391275" cy="794503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Engeigner</a:t>
          </a:r>
          <a:r>
            <a:rPr lang="en-US" sz="2000" b="1" kern="1200" dirty="0"/>
            <a:t> Bole-Richard: </a:t>
          </a:r>
          <a:r>
            <a:rPr lang="en-US" sz="2000" b="0" kern="1200" dirty="0"/>
            <a:t>Et </a:t>
          </a:r>
          <a:r>
            <a:rPr lang="en-US" sz="2000" b="0" kern="1200" dirty="0" err="1"/>
            <a:t>c’est</a:t>
          </a:r>
          <a:r>
            <a:rPr lang="en-US" sz="2000" b="0" kern="1200" dirty="0"/>
            <a:t> le </a:t>
          </a:r>
          <a:r>
            <a:rPr lang="en-US" sz="2000" b="0" kern="1200" dirty="0" err="1"/>
            <a:t>docteur</a:t>
          </a:r>
          <a:r>
            <a:rPr lang="en-US" sz="2000" b="0" kern="1200" dirty="0"/>
            <a:t> Simenon</a:t>
          </a:r>
          <a:endParaRPr lang="en-US" sz="2000" b="1" kern="1200" dirty="0"/>
        </a:p>
      </dsp:txBody>
      <dsp:txXfrm>
        <a:off x="38784" y="3543030"/>
        <a:ext cx="6313707" cy="716935"/>
      </dsp:txXfrm>
    </dsp:sp>
    <dsp:sp modelId="{4F20160D-4ABE-43B2-A1B5-F70DCAEB54C0}">
      <dsp:nvSpPr>
        <dsp:cNvPr id="0" name=""/>
        <dsp:cNvSpPr/>
      </dsp:nvSpPr>
      <dsp:spPr>
        <a:xfrm>
          <a:off x="0" y="4356349"/>
          <a:ext cx="6391275" cy="794503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Mademoiselle Des </a:t>
          </a:r>
          <a:r>
            <a:rPr lang="en-US" sz="2000" b="1" kern="1200" dirty="0" err="1"/>
            <a:t>Illes</a:t>
          </a:r>
          <a:r>
            <a:rPr lang="en-US" sz="2000" b="1" kern="1200" dirty="0"/>
            <a:t>: </a:t>
          </a:r>
          <a:r>
            <a:rPr lang="en-US" sz="2000" b="0" kern="1200" dirty="0" err="1"/>
            <a:t>Enchantée</a:t>
          </a:r>
          <a:endParaRPr lang="en-US" sz="2000" b="1" kern="1200" dirty="0"/>
        </a:p>
      </dsp:txBody>
      <dsp:txXfrm>
        <a:off x="38784" y="4395133"/>
        <a:ext cx="6313707" cy="716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6E0AD-9A3A-4FA8-A04A-0CBDDCB71A01}" type="datetimeFigureOut">
              <a:rPr lang="pt-BR" smtClean="0"/>
              <a:t>19/03/2019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23AED-64C1-49AC-AA85-57FA9D854C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7283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A53724BA-DDE0-41B7-ACC5-9C54BC87BC2D}" type="datetime1">
              <a:rPr lang="en-US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Aula 9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4D4E-9739-490B-9EFF-B988E7859AC2}" type="datetime1">
              <a:rPr lang="en-US" smtClean="0"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9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C0E38-B5FA-4B11-8D9C-837B3E371D61}" type="datetime1">
              <a:rPr lang="en-US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9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328F-8385-4125-BC80-DB00A5D912AD}" type="datetime1">
              <a:rPr lang="en-US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9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4CEB-90FA-4725-8008-D32B4C9D3F3E}" type="datetime1">
              <a:rPr lang="en-US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9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D01B0-5F03-4DBD-8937-B7735CA884C5}" type="datetime1">
              <a:rPr lang="en-US" smtClean="0"/>
              <a:t>3/19/2019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F286-96B5-48FC-AD7C-0519778268B8}" type="datetime1">
              <a:rPr lang="en-US" smtClean="0"/>
              <a:t>3/19/2019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AF82-FE6B-4945-84B6-50B95C2A3A87}" type="datetime1">
              <a:rPr lang="en-US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F9D-518A-4BE1-8E2C-A3826ED276D6}" type="datetime1">
              <a:rPr lang="en-US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9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D5DB6-75B0-428B-8314-5FC93B3AF214}" type="datetime1">
              <a:rPr lang="en-US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Aula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6675-3C00-4FFD-ADDE-798A36E6EFCA}" type="datetime1">
              <a:rPr lang="en-US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Aula 9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CA34-F5EF-4A1F-BA9E-45D702AAC660}" type="datetime1">
              <a:rPr lang="en-US" smtClean="0"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4358C-CF99-4630-BE02-B007E0DE6E6C}" type="datetime1">
              <a:rPr lang="en-US" smtClean="0"/>
              <a:t>3/19/2019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33CBC-BFCD-4823-A81B-9859A9CAFB5C}" type="datetime1">
              <a:rPr lang="en-US" smtClean="0"/>
              <a:t>3/19/2019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C80A-4327-4CA8-A153-D1158C4A4741}" type="datetime1">
              <a:rPr lang="en-US" smtClean="0"/>
              <a:t>3/19/2019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9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A8C97-E864-4740-9705-482A7871AA5E}" type="datetime1">
              <a:rPr lang="en-US" smtClean="0"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9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2A65C-0AF5-456C-902E-28331C567A03}" type="datetime1">
              <a:rPr lang="en-US" smtClean="0"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9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25002D4-0DFE-4748-8666-AFB598D6CEF7}" type="datetime1">
              <a:rPr lang="en-US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Aula 9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45B5AA-0B3B-4E18-ADE7-701A9514B6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F7AB27-C0D8-488C-B1DB-03962C2E3B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22C91E1-F01A-4FBC-9FD5-7B74DD439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66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1A305A-EA18-469E-B599-CD1B762FC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88B529-0758-4DF4-8154-C6A46585C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algn="ctr"/>
            <a:r>
              <a:rPr lang="pt-BR" dirty="0" err="1"/>
              <a:t>Comment</a:t>
            </a:r>
            <a:r>
              <a:rPr lang="pt-BR" dirty="0"/>
              <a:t> se </a:t>
            </a:r>
            <a:r>
              <a:rPr lang="pt-BR" dirty="0" err="1"/>
              <a:t>présenter</a:t>
            </a:r>
            <a:r>
              <a:rPr lang="pt-BR" dirty="0"/>
              <a:t> – II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C68AD2A-6B06-4E0A-80AC-3DE052D5F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195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682CCCE-534D-4FC6-BF2B-9BEA2F2BB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C664B74-EEBB-416C-9D86-AE1FECC02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2000483-C30E-42A1-8569-E1DE1F55B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A5ACD7E0-6D9A-4803-8B9B-D4602DC48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238E92D-87E7-4B27-AD36-0E133005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13412" y="402165"/>
            <a:ext cx="6055253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6D0B958C-B82E-4F4B-945B-6B038D6556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229377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3" name="Freeform 5">
            <a:extLst>
              <a:ext uri="{FF2B5EF4-FFF2-40B4-BE49-F238E27FC236}">
                <a16:creationId xmlns:a16="http://schemas.microsoft.com/office/drawing/2014/main" id="{E18F3B2A-BB9B-4FB6-B8A5-2A8E5DB93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C1A305A-EA18-469E-B599-CD1B762FC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4164AEF-861B-41D1-9ED5-B81051DA7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C68AD2A-6B06-4E0A-80AC-3DE052D5F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9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BBA2D619-13E8-47E6-8394-61C573923E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301331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8318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682CCCE-534D-4FC6-BF2B-9BEA2F2BB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C664B74-EEBB-416C-9D86-AE1FECC02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2000483-C30E-42A1-8569-E1DE1F55B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A5ACD7E0-6D9A-4803-8B9B-D4602DC48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238E92D-87E7-4B27-AD36-0E133005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13412" y="402165"/>
            <a:ext cx="6055253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6D0B958C-B82E-4F4B-945B-6B038D6556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229377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3" name="Freeform 5">
            <a:extLst>
              <a:ext uri="{FF2B5EF4-FFF2-40B4-BE49-F238E27FC236}">
                <a16:creationId xmlns:a16="http://schemas.microsoft.com/office/drawing/2014/main" id="{E18F3B2A-BB9B-4FB6-B8A5-2A8E5DB93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C1A305A-EA18-469E-B599-CD1B762FC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4164AEF-861B-41D1-9ED5-B81051DA7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C68AD2A-6B06-4E0A-80AC-3DE052D5F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9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BBA2D619-13E8-47E6-8394-61C573923E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3626340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4" name="Agrupar 13">
            <a:extLst>
              <a:ext uri="{FF2B5EF4-FFF2-40B4-BE49-F238E27FC236}">
                <a16:creationId xmlns:a16="http://schemas.microsoft.com/office/drawing/2014/main" id="{B6147331-79B5-428E-9BC8-D81059581E17}"/>
              </a:ext>
            </a:extLst>
          </p:cNvPr>
          <p:cNvGrpSpPr/>
          <p:nvPr/>
        </p:nvGrpSpPr>
        <p:grpSpPr>
          <a:xfrm>
            <a:off x="5242941" y="5908049"/>
            <a:ext cx="6391275" cy="794503"/>
            <a:chOff x="0" y="4356349"/>
            <a:chExt cx="6391275" cy="794503"/>
          </a:xfrm>
        </p:grpSpPr>
        <p:sp>
          <p:nvSpPr>
            <p:cNvPr id="16" name="Retângulo: Cantos Arredondados 15">
              <a:extLst>
                <a:ext uri="{FF2B5EF4-FFF2-40B4-BE49-F238E27FC236}">
                  <a16:creationId xmlns:a16="http://schemas.microsoft.com/office/drawing/2014/main" id="{90430305-6D62-44F2-B4C5-C70934B5FB1F}"/>
                </a:ext>
              </a:extLst>
            </p:cNvPr>
            <p:cNvSpPr/>
            <p:nvPr/>
          </p:nvSpPr>
          <p:spPr>
            <a:xfrm>
              <a:off x="0" y="4356349"/>
              <a:ext cx="6391275" cy="794503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1354814"/>
                <a:satOff val="-6632"/>
                <a:lumOff val="372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tângulo: Cantos Arredondados 4">
              <a:extLst>
                <a:ext uri="{FF2B5EF4-FFF2-40B4-BE49-F238E27FC236}">
                  <a16:creationId xmlns:a16="http://schemas.microsoft.com/office/drawing/2014/main" id="{89693E08-52B8-4B2B-A827-35CE64CE5F57}"/>
                </a:ext>
              </a:extLst>
            </p:cNvPr>
            <p:cNvSpPr txBox="1"/>
            <p:nvPr/>
          </p:nvSpPr>
          <p:spPr>
            <a:xfrm>
              <a:off x="38784" y="4395133"/>
              <a:ext cx="6313707" cy="7169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b="1" i="1" kern="1200" dirty="0"/>
                <a:t>Madame Schneider: </a:t>
              </a:r>
              <a:r>
                <a:rPr lang="pt-BR" sz="2000" i="1" dirty="0"/>
                <a:t>Moi </a:t>
              </a:r>
              <a:r>
                <a:rPr lang="pt-BR" sz="2000" i="1" dirty="0" err="1"/>
                <a:t>aussi</a:t>
              </a:r>
              <a:r>
                <a:rPr lang="pt-BR" sz="2000" i="1" dirty="0"/>
                <a:t>, </a:t>
              </a:r>
              <a:r>
                <a:rPr lang="pt-BR" sz="2000" i="1" dirty="0" err="1"/>
                <a:t>je</a:t>
              </a:r>
              <a:r>
                <a:rPr lang="pt-BR" sz="2000" i="1" dirty="0"/>
                <a:t> suis </a:t>
              </a:r>
              <a:r>
                <a:rPr lang="pt-BR" sz="2000" i="1" dirty="0" err="1"/>
                <a:t>allemande</a:t>
              </a:r>
              <a:r>
                <a:rPr lang="pt-BR" sz="2000" i="1" dirty="0"/>
                <a:t>.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1753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682CCCE-534D-4FC6-BF2B-9BEA2F2BB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C664B74-EEBB-416C-9D86-AE1FECC02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2000483-C30E-42A1-8569-E1DE1F55B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A5ACD7E0-6D9A-4803-8B9B-D4602DC48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238E92D-87E7-4B27-AD36-0E133005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13412" y="402165"/>
            <a:ext cx="6055253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6D0B958C-B82E-4F4B-945B-6B038D6556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229377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3" name="Freeform 5">
            <a:extLst>
              <a:ext uri="{FF2B5EF4-FFF2-40B4-BE49-F238E27FC236}">
                <a16:creationId xmlns:a16="http://schemas.microsoft.com/office/drawing/2014/main" id="{E18F3B2A-BB9B-4FB6-B8A5-2A8E5DB93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C1A305A-EA18-469E-B599-CD1B762FC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4164AEF-861B-41D1-9ED5-B81051DA7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C68AD2A-6B06-4E0A-80AC-3DE052D5F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9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BBA2D619-13E8-47E6-8394-61C573923E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811911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24580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C91B4B-D590-4D31-AF0E-4425D8628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EBEBEB"/>
                </a:solidFill>
              </a:rPr>
              <a:t>Cours</a:t>
            </a:r>
            <a:r>
              <a:rPr lang="pt-BR" dirty="0">
                <a:solidFill>
                  <a:srgbClr val="EBEBEB"/>
                </a:solidFill>
              </a:rPr>
              <a:t> de </a:t>
            </a:r>
            <a:r>
              <a:rPr lang="pt-BR">
                <a:solidFill>
                  <a:srgbClr val="EBEBEB"/>
                </a:solidFill>
              </a:rPr>
              <a:t>Français</a:t>
            </a:r>
            <a:r>
              <a:rPr lang="pt-BR" dirty="0">
                <a:solidFill>
                  <a:srgbClr val="EBEBEB"/>
                </a:solidFill>
              </a:rPr>
              <a:t> – </a:t>
            </a:r>
            <a:r>
              <a:rPr lang="pt-BR">
                <a:solidFill>
                  <a:srgbClr val="EBEBEB"/>
                </a:solidFill>
              </a:rPr>
              <a:t>Niveau</a:t>
            </a:r>
            <a:r>
              <a:rPr lang="pt-BR" dirty="0">
                <a:solidFill>
                  <a:srgbClr val="EBEBEB"/>
                </a:solidFill>
              </a:rPr>
              <a:t> </a:t>
            </a:r>
            <a:r>
              <a:rPr lang="pt-BR" dirty="0" err="1">
                <a:solidFill>
                  <a:srgbClr val="EBEBEB"/>
                </a:solidFill>
              </a:rPr>
              <a:t>Débutant</a:t>
            </a:r>
            <a:endParaRPr lang="pt-BR" dirty="0">
              <a:solidFill>
                <a:srgbClr val="EBEBEB"/>
              </a:solidFill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0555B8E-4A92-414F-B1BD-03EB3F503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9</a:t>
            </a:r>
          </a:p>
        </p:txBody>
      </p:sp>
      <p:graphicFrame>
        <p:nvGraphicFramePr>
          <p:cNvPr id="38" name="Espaço Reservado para Conteúdo 2">
            <a:extLst>
              <a:ext uri="{FF2B5EF4-FFF2-40B4-BE49-F238E27FC236}">
                <a16:creationId xmlns:a16="http://schemas.microsoft.com/office/drawing/2014/main" id="{45C6C572-71B1-4975-8D41-1E39DE6F5F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046283"/>
              </p:ext>
            </p:extLst>
          </p:nvPr>
        </p:nvGraphicFramePr>
        <p:xfrm>
          <a:off x="1286934" y="2925232"/>
          <a:ext cx="9625383" cy="3086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4038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682CCCE-534D-4FC6-BF2B-9BEA2F2BB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C664B74-EEBB-416C-9D86-AE1FECC02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2000483-C30E-42A1-8569-E1DE1F55B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A5ACD7E0-6D9A-4803-8B9B-D4602DC48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238E92D-87E7-4B27-AD36-0E133005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13412" y="402165"/>
            <a:ext cx="6055253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6D0B958C-B82E-4F4B-945B-6B038D6556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229377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3" name="Freeform 5">
            <a:extLst>
              <a:ext uri="{FF2B5EF4-FFF2-40B4-BE49-F238E27FC236}">
                <a16:creationId xmlns:a16="http://schemas.microsoft.com/office/drawing/2014/main" id="{E18F3B2A-BB9B-4FB6-B8A5-2A8E5DB93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C1A305A-EA18-469E-B599-CD1B762FC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4164AEF-861B-41D1-9ED5-B81051DA7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C68AD2A-6B06-4E0A-80AC-3DE052D5F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9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BBA2D619-13E8-47E6-8394-61C573923E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696962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61778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248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Íon - Sala da Diretoria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7</cp:revision>
  <dcterms:created xsi:type="dcterms:W3CDTF">2019-03-15T21:23:43Z</dcterms:created>
  <dcterms:modified xsi:type="dcterms:W3CDTF">2019-03-19T18:06:39Z</dcterms:modified>
</cp:coreProperties>
</file>