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503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124A6-F618-4B22-ACB3-D5F73E2D3715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5475E-56A5-4B58-B0C1-4CF36C44D1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20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/>
              <a:t>Muito obrigado pelo tempo de vocês;</a:t>
            </a:r>
          </a:p>
          <a:p>
            <a:pPr rtl="0"/>
            <a:endParaRPr lang="pt-BR" dirty="0"/>
          </a:p>
          <a:p>
            <a:pPr rtl="0"/>
            <a:r>
              <a:rPr lang="pt-BR" dirty="0"/>
              <a:t>Esse momento é para vocês, não pra mim;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67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Raiz do produto;</a:t>
            </a:r>
            <a:br>
              <a:rPr lang="pt-BR" dirty="0"/>
            </a:br>
            <a:br>
              <a:rPr lang="pt-BR" dirty="0"/>
            </a:br>
            <a:r>
              <a:rPr lang="pt-BR" dirty="0"/>
              <a:t>Temporal (começo, meio e fim);</a:t>
            </a:r>
          </a:p>
          <a:p>
            <a:endParaRPr lang="pt-BR" dirty="0"/>
          </a:p>
          <a:p>
            <a:r>
              <a:rPr lang="pt-BR" dirty="0"/>
              <a:t>Atemporal (repositório “vivo”);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F8F48A-6110-47DA-8521-A1D1FFD22FEF}" type="slidenum">
              <a:rPr lang="pt-BR" noProof="0" smtClean="0"/>
              <a:t>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0237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C225C-B92A-4491-AC4A-49C95E7C9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A965EB-598C-487B-A3AA-B5A6818CB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7081B3-54BC-4C8C-BCD4-CD0C72E7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A2C1-22D5-405D-9CA7-E9899CCC5F8D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D96802-D37B-411E-BC79-A2823BAB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D1F6DC-EA62-4A24-880A-C9D232C4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5D0-FC51-4B87-8AF2-E3EFC1E579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53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E292C1-719D-4A90-9679-DF5BB1B29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5584EB7-3F02-4BF2-9043-2F2CC2D65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4F86B0-DEEA-4CCF-9F97-3B7ABA87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A2C1-22D5-405D-9CA7-E9899CCC5F8D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913DAA-7E5F-4263-BAE2-9B98FDA0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975882-2734-45B7-AA27-30D83892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5D0-FC51-4B87-8AF2-E3EFC1E579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88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E987415-8CEB-4355-AC77-E17DBB1B5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2ACAA85-B7FD-4B96-8CF1-FA092F002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9AF1BD-A3F8-4176-B78C-ED94E19C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A2C1-22D5-405D-9CA7-E9899CCC5F8D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21035C-395F-48D1-B074-3A3C19F40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4CF992-CAE9-4C32-8DB1-2472C2A0C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5D0-FC51-4B87-8AF2-E3EFC1E579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20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ACC81-B072-424A-BE6A-0A0468EDA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0C9B40-D751-46F3-A16F-220C8CF77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ABCFFB-37FC-4CE5-AA2B-44D5DD55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A2C1-22D5-405D-9CA7-E9899CCC5F8D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2B6778-6651-401D-89A2-8FA0D777E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F68F2A-9721-4297-B505-941884732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5D0-FC51-4B87-8AF2-E3EFC1E579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66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294DD-5C1C-4613-B47F-1A2B5BFA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8ADD38-480A-455B-8692-9E3C6C5EC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58F7AE-3280-4F9D-BFBC-8E72CE77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A2C1-22D5-405D-9CA7-E9899CCC5F8D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E7BCDC-C4A5-4126-ADBB-A7486702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602930-4239-4B44-B73E-DC5E8DEC4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5D0-FC51-4B87-8AF2-E3EFC1E579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73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4FB9C3-3051-4A53-A742-F8A2A0A7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90B1D2-64C9-40C2-8927-2200B4EC5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B45459-0784-4C53-8B44-92A395350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80FEE65-8D8E-42F1-BD08-5C21B3984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A2C1-22D5-405D-9CA7-E9899CCC5F8D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AA1106-717D-499E-956A-93ABC6AAE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23EF290-03FE-4F16-9143-6CF6C2AF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5D0-FC51-4B87-8AF2-E3EFC1E579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4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B62FC-AD86-416B-9384-1440E15FE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9A6F27-50D0-4606-B97B-0A4ED60F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01F020-61A8-4B3D-83E6-663FD9101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F418B0-2026-4AEC-B805-2FFBBE401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69A2BBD-51CB-4301-800B-75918FC670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2BBFE19-1923-4A5B-9DD1-99DA090D9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A2C1-22D5-405D-9CA7-E9899CCC5F8D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CA195C9-8603-48D2-9374-00406B91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B054208-73C7-40DF-9A7A-DCABA7D2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5D0-FC51-4B87-8AF2-E3EFC1E579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25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97959-B7F5-47C4-9D20-7340FE256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F69986A-402E-4A68-BC29-527217D7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A2C1-22D5-405D-9CA7-E9899CCC5F8D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99C2F5F-0C7C-4BC5-ADC0-A2E18C166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03B31BB-2BB4-4729-AAE9-EBF8C808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5D0-FC51-4B87-8AF2-E3EFC1E579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90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32D5569-AD92-469A-AF60-7A33A059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A2C1-22D5-405D-9CA7-E9899CCC5F8D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8DC5FB7-4A26-4021-B15C-A4DF66C1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0825543-EE67-40AC-B882-754219FF9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5D0-FC51-4B87-8AF2-E3EFC1E579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482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199D62-1C71-447C-A3F6-70696C82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D40D38-55C5-482E-A46E-E0A47840F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37604C-270C-48C9-A37A-B6B0C2DE7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0D29162-7CB2-4596-8815-818FBDE17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A2C1-22D5-405D-9CA7-E9899CCC5F8D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546A6DA-4E29-463D-8681-CC571E8BA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B053F2-A3C5-4D50-B3E4-EE91910E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5D0-FC51-4B87-8AF2-E3EFC1E579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08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42C82-0047-405B-9EF9-66AE28B57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222D46-EF94-43A4-B6D3-5F03AC0332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6173EEE-EDB8-4BCD-81F2-822AE79ED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86B8AD9-03C2-4C43-9AD7-D4A5862B0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A2C1-22D5-405D-9CA7-E9899CCC5F8D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C8D0E2-9BB1-4A05-AB07-D32FAB36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6EC726-0012-4895-98A7-1D71C5876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75D0-FC51-4B87-8AF2-E3EFC1E579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41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34F09E-E961-4310-94E9-3D46A0E3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329A47-223A-4540-89C6-2E63F65F0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E8F698-FD9D-41B8-94C0-A3E5DBDCC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6A2C1-22D5-405D-9CA7-E9899CCC5F8D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A4B0CA-EA87-46C6-9DCC-33239592C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C1FB22-CDA1-4DE2-A5B8-E9D808C12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375D0-FC51-4B87-8AF2-E3EFC1E579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9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hyperlink" Target="https://forms.gle/WV3zNLhrVBKhFrV2A" TargetMode="External"/><Relationship Id="rId7" Type="http://schemas.openxmlformats.org/officeDocument/2006/relationships/hyperlink" Target="https://learnenglishkids.britishcouncil.org/writing-practice/postcard-londonread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sl-lounge.com/student/vocabulary/1v1-adjective-opposites.php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learnenglishkids.britishcouncil.org/word-games/holiday-activities" TargetMode="External"/><Relationship Id="rId15" Type="http://schemas.openxmlformats.org/officeDocument/2006/relationships/image" Target="../media/image11.jpg"/><Relationship Id="rId10" Type="http://schemas.openxmlformats.org/officeDocument/2006/relationships/image" Target="../media/image6.png"/><Relationship Id="rId4" Type="http://schemas.openxmlformats.org/officeDocument/2006/relationships/hyperlink" Target="https://forms.gle/EMSekGe87B3iBAma7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BR" dirty="0"/>
              <a:t>Recursos humanos slide 1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35B7EF-7CC5-4F53-8D23-34277C79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1</a:t>
            </a:fld>
            <a:endParaRPr lang="pt-BR" noProof="0" dirty="0"/>
          </a:p>
        </p:txBody>
      </p:sp>
      <p:pic>
        <p:nvPicPr>
          <p:cNvPr id="10" name="Imagem 4">
            <a:extLst>
              <a:ext uri="{FF2B5EF4-FFF2-40B4-BE49-F238E27FC236}">
                <a16:creationId xmlns:a16="http://schemas.microsoft.com/office/drawing/2014/main" id="{23C8BC1A-AABE-CC4D-B0DB-3087F97147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13800" y="2339541"/>
            <a:ext cx="3240000" cy="3240000"/>
          </a:xfrm>
          <a:prstGeom prst="rect">
            <a:avLst/>
          </a:prstGeom>
        </p:spPr>
      </p:pic>
      <p:sp>
        <p:nvSpPr>
          <p:cNvPr id="11" name="Caixa de texto 1">
            <a:extLst>
              <a:ext uri="{FF2B5EF4-FFF2-40B4-BE49-F238E27FC236}">
                <a16:creationId xmlns:a16="http://schemas.microsoft.com/office/drawing/2014/main" id="{1377C9C3-4635-134C-BF5B-CA5C03907148}"/>
              </a:ext>
            </a:extLst>
          </p:cNvPr>
          <p:cNvSpPr txBox="1"/>
          <p:nvPr/>
        </p:nvSpPr>
        <p:spPr>
          <a:xfrm>
            <a:off x="1183820" y="738390"/>
            <a:ext cx="5242145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38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COMUNIDADE DA GRINGA</a:t>
            </a:r>
          </a:p>
        </p:txBody>
      </p:sp>
      <p:cxnSp>
        <p:nvCxnSpPr>
          <p:cNvPr id="12" name="Conector Reto 3">
            <a:extLst>
              <a:ext uri="{FF2B5EF4-FFF2-40B4-BE49-F238E27FC236}">
                <a16:creationId xmlns:a16="http://schemas.microsoft.com/office/drawing/2014/main" id="{6C8DE5B7-6A4E-EE43-B364-8E754BCC5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EB65DC3-DF92-514F-9483-877DC81F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F872A8-8DCC-9447-8BA1-43E7B532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+mj-lt"/>
            </a:endParaRPr>
          </a:p>
        </p:txBody>
      </p:sp>
      <p:pic>
        <p:nvPicPr>
          <p:cNvPr id="15" name="Imagem 4">
            <a:extLst>
              <a:ext uri="{FF2B5EF4-FFF2-40B4-BE49-F238E27FC236}">
                <a16:creationId xmlns:a16="http://schemas.microsoft.com/office/drawing/2014/main" id="{74A6C387-A769-A441-9707-7D2F41FA29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76000" y="2339541"/>
            <a:ext cx="3240000" cy="3240000"/>
          </a:xfrm>
          <a:prstGeom prst="rect">
            <a:avLst/>
          </a:prstGeom>
        </p:spPr>
      </p:pic>
      <p:pic>
        <p:nvPicPr>
          <p:cNvPr id="16" name="Imagem 4">
            <a:extLst>
              <a:ext uri="{FF2B5EF4-FFF2-40B4-BE49-F238E27FC236}">
                <a16:creationId xmlns:a16="http://schemas.microsoft.com/office/drawing/2014/main" id="{D50EAF14-72CD-104A-9152-1723462D26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8200" y="2339541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4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Conector Reto 109">
            <a:extLst>
              <a:ext uri="{FF2B5EF4-FFF2-40B4-BE49-F238E27FC236}">
                <a16:creationId xmlns:a16="http://schemas.microsoft.com/office/drawing/2014/main" id="{81FAD119-56A9-4FCD-B3EE-431BAAC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836993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C2D5791-BECF-44B7-9A0A-99BD8166D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5197" y="6352518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B822798-F27D-4E22-82E5-F13A7B65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2</a:t>
            </a:fld>
            <a:endParaRPr lang="pt-BR" noProof="0" dirty="0"/>
          </a:p>
        </p:txBody>
      </p:sp>
      <p:sp>
        <p:nvSpPr>
          <p:cNvPr id="22" name="Caixa de texto 1">
            <a:extLst>
              <a:ext uri="{FF2B5EF4-FFF2-40B4-BE49-F238E27FC236}">
                <a16:creationId xmlns:a16="http://schemas.microsoft.com/office/drawing/2014/main" id="{D1543E17-60F7-7740-9F22-DEDF2F0EC303}"/>
              </a:ext>
            </a:extLst>
          </p:cNvPr>
          <p:cNvSpPr txBox="1"/>
          <p:nvPr/>
        </p:nvSpPr>
        <p:spPr>
          <a:xfrm>
            <a:off x="1710907" y="744803"/>
            <a:ext cx="598309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24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Beginner</a:t>
            </a:r>
            <a:r>
              <a:rPr lang="pt-BR" sz="24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–  </a:t>
            </a:r>
            <a:r>
              <a:rPr lang="pt-BR" sz="24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On</a:t>
            </a:r>
            <a:r>
              <a:rPr lang="pt-BR" sz="24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Holiday </a:t>
            </a:r>
            <a:r>
              <a:rPr lang="pt-BR" sz="2400" b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– Aula 20 - 22.03.2021</a:t>
            </a:r>
            <a:endParaRPr lang="pt-BR" sz="2400" b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23" name="Retângulo 7">
            <a:extLst>
              <a:ext uri="{FF2B5EF4-FFF2-40B4-BE49-F238E27FC236}">
                <a16:creationId xmlns:a16="http://schemas.microsoft.com/office/drawing/2014/main" id="{F35C84D3-DFA0-3940-B625-D59252F840D4}"/>
              </a:ext>
            </a:extLst>
          </p:cNvPr>
          <p:cNvSpPr/>
          <p:nvPr/>
        </p:nvSpPr>
        <p:spPr>
          <a:xfrm>
            <a:off x="1494542" y="1811270"/>
            <a:ext cx="6521620" cy="461664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Watch new lesson.</a:t>
            </a: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https://forms.gle/EMSekGe87B3iBAma7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modulo 01 -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20</a:t>
            </a: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https://learnenglishkids.britishcouncil.org/word-games/holiday-activities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play a Holiday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wordgame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						</a:t>
            </a: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https://www.esl-lounge.com/student/vocabulary/1v1-adjective-opposites.php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use  a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dictionary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fill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opposite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adjectives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https://learnenglishkids.britishcouncil.org/writing-practice/postcard-londonread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do game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below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Watch Ben and Holly on Prime or YouTube.</a:t>
            </a: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Revise vocabulary from the week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A1F6F3A9-3403-5941-96C6-D4BF1C62C3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4501267"/>
            <a:ext cx="434546" cy="434546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8191F094-80F0-CC48-8780-12CCE31A13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186" y="1760400"/>
            <a:ext cx="434546" cy="434546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9E950A30-571E-FD4B-9B73-D622A27509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5324287"/>
            <a:ext cx="434546" cy="434546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B217F079-DA52-3B45-8820-5A9EE98719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200" y="6018120"/>
            <a:ext cx="434546" cy="434546"/>
          </a:xfrm>
          <a:prstGeom prst="rect">
            <a:avLst/>
          </a:prstGeom>
        </p:spPr>
      </p:pic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E53BAF97-91BF-4746-A1FE-8F988354BA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1688" y="3839228"/>
            <a:ext cx="434546" cy="434546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650CDB7D-D1BF-F54A-8483-475BA814B1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6752" y="2390284"/>
            <a:ext cx="434546" cy="434546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00E996CF-2C7C-514F-9D7D-269B37586B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6752" y="3114756"/>
            <a:ext cx="434546" cy="434546"/>
          </a:xfrm>
          <a:prstGeom prst="rect">
            <a:avLst/>
          </a:prstGeom>
        </p:spPr>
      </p:pic>
      <p:pic>
        <p:nvPicPr>
          <p:cNvPr id="31" name="Imagem 7" descr="Yellow and blue symbols">
            <a:extLst>
              <a:ext uri="{FF2B5EF4-FFF2-40B4-BE49-F238E27FC236}">
                <a16:creationId xmlns:a16="http://schemas.microsoft.com/office/drawing/2014/main" id="{47A6378F-96DE-8443-8086-11954FE8DDB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9201600" y="2077262"/>
            <a:ext cx="2700000" cy="2066276"/>
          </a:xfrm>
          <a:prstGeom prst="rect">
            <a:avLst/>
          </a:prstGeom>
        </p:spPr>
      </p:pic>
      <p:sp>
        <p:nvSpPr>
          <p:cNvPr id="15" name="Oval 123">
            <a:extLst>
              <a:ext uri="{FF2B5EF4-FFF2-40B4-BE49-F238E27FC236}">
                <a16:creationId xmlns:a16="http://schemas.microsoft.com/office/drawing/2014/main" id="{0635FCE4-785A-9644-90D7-74DE7010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7928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3803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150</Words>
  <Application>Microsoft Office PowerPoint</Application>
  <PresentationFormat>Widescreen</PresentationFormat>
  <Paragraphs>30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Recursos humanos slide 1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humanos slide 1</dc:title>
  <dc:creator>User</dc:creator>
  <cp:lastModifiedBy>User</cp:lastModifiedBy>
  <cp:revision>4</cp:revision>
  <dcterms:created xsi:type="dcterms:W3CDTF">2021-03-22T03:29:33Z</dcterms:created>
  <dcterms:modified xsi:type="dcterms:W3CDTF">2021-03-22T17:49:39Z</dcterms:modified>
</cp:coreProperties>
</file>