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501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4B675-46F4-4AFB-89B3-CA169380884A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0E8AB-5A16-4253-86A5-0019E81FB9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18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Muito obrigado pelo tempo de vocês;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Esse momento é para vocês, não pra mim;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6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Raiz do produto;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Temporal (começo, meio e fim);</a:t>
            </a:r>
          </a:p>
          <a:p>
            <a:endParaRPr lang="pt-BR" dirty="0"/>
          </a:p>
          <a:p>
            <a:r>
              <a:rPr lang="pt-BR" dirty="0"/>
              <a:t>Atemporal (repositório “vivo”);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pt-BR" noProof="0" smtClean="0"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8639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A5704-E3B3-4A24-94F2-F716BE1EE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0FA88-E097-4647-AD9C-5D2C7C52A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B60EA7-3319-4633-BE94-DE7EEFCC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6ED4-C0D9-428B-85E6-7A728FB73E8E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F1AC0D-307C-44A9-A92F-FE174E37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6147BA-734F-45A3-BB62-DB149792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9FF3-6A3E-460B-AF36-2103F17AD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59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1C7E9-38A7-4848-8844-89245209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B1B982-BB5F-4A89-B3F0-0B9F5750C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232835-6B67-4DA0-94F1-8E80DC7B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6ED4-C0D9-428B-85E6-7A728FB73E8E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DFBA86-7358-44AE-9D3A-D789EB38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2DCCC2-E962-4D4F-B625-1D907FA5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9FF3-6A3E-460B-AF36-2103F17AD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39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54CB49-4282-4551-9466-EF73FED21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B2D309-8C06-42F6-A242-F5B597832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8DDCD4-7834-433E-86D5-59C1F6C4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6ED4-C0D9-428B-85E6-7A728FB73E8E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3DA409-A85C-4B74-B7C3-FEB542FA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31B230-54A6-406D-83F8-CB10F0F6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9FF3-6A3E-460B-AF36-2103F17AD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88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FCB08-E805-4405-B1C8-955CA24D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E07653-6CE4-4EEB-B86A-C7A1E96F7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9D1620-3534-4DD1-AC2E-511DF7A3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6ED4-C0D9-428B-85E6-7A728FB73E8E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57C706-1C6B-4DD6-BAC0-87054031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E74AE0-CBE1-4CA0-A973-4F4DFEBC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9FF3-6A3E-460B-AF36-2103F17AD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2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CBDAB-1C2C-44C0-A497-00E1BF86A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8FD10F-4211-4FB1-A8F4-F96055DA2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E2C1FC-FC60-4884-AE07-BFEB7F8D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6ED4-C0D9-428B-85E6-7A728FB73E8E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247A84-40DF-4EA6-B024-18776145C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C87523-E6DF-478C-9575-E7A4328C4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9FF3-6A3E-460B-AF36-2103F17AD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45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7CF26-55E8-45DF-8FCC-7847952E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9AE2E7-2284-4B8B-B6B6-D6489D2B7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6E9A6E-13C4-4E15-AAD6-B6B9A2C0C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E8D8033-D8BB-408D-81A4-3402F5C3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6ED4-C0D9-428B-85E6-7A728FB73E8E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7121A2-DBF9-49E6-B068-481474B96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EE42F6-125B-4B3C-ABB4-AFAB2D2D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9FF3-6A3E-460B-AF36-2103F17AD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34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12E02-CC10-47FD-A1B8-69BF36519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120DE6-07F7-434A-BB56-C6D8462D4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CE0205-9735-4351-B641-726C8C575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F98F3DE-819D-4970-8866-513B637CC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8CFF4EF-8195-4C6B-8509-5B88ADE38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945308F-FFB9-42A3-8D66-C7AFF5E3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6ED4-C0D9-428B-85E6-7A728FB73E8E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1A2943D-6AAD-4B55-91CB-58457747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6E42B1E-2C9A-4A93-979D-E2FB29C6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9FF3-6A3E-460B-AF36-2103F17AD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86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DD073-1128-49E2-9499-01A780F4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D59476-831B-42A0-BFD6-9FFBB10B5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6ED4-C0D9-428B-85E6-7A728FB73E8E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F9D5502-5194-4EB6-BF95-A66A73FB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8669F3E-CE8F-482A-B9BA-EFA9EE5A1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9FF3-6A3E-460B-AF36-2103F17AD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16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862486F-25F7-4C62-AB75-A30DF472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6ED4-C0D9-428B-85E6-7A728FB73E8E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71A831-15DC-45D3-AFF0-8348366E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8E143A-3B60-4940-9E11-B3793DC0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9FF3-6A3E-460B-AF36-2103F17AD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66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2DE45-C7D6-4978-AA10-44B41444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5ABE0A-391C-4EFE-8FAC-4E8BCC04D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4907DA-A68E-4546-94ED-A5F197CCD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FDB75B7-F990-4BE3-8DF7-F781B808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6ED4-C0D9-428B-85E6-7A728FB73E8E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88553F-2F41-464A-A553-1DC6EF8C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CA8D4C-43B4-4747-A7C5-82ABB568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9FF3-6A3E-460B-AF36-2103F17AD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76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D755F-0530-4DE0-8D77-F54FD0E8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89C7235-84E6-4B44-826C-E0838BF71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5155D2-8029-43FC-AB5D-49DA6C6A3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A15140-8B53-48EB-8698-D24BF56E6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6ED4-C0D9-428B-85E6-7A728FB73E8E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9A1B1F-21C2-4316-90CC-890E246E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1DB6A6-E253-4E79-86B8-5A5AC5BE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9FF3-6A3E-460B-AF36-2103F17AD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18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258CB0F-DCE9-4DF2-8236-C58E97BB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478299-FC89-499A-AC5E-4FF5D29A4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5381B1-CA41-4C9F-9CB3-CD53B71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B6ED4-C0D9-428B-85E6-7A728FB73E8E}" type="datetimeFigureOut">
              <a:rPr lang="pt-BR" smtClean="0"/>
              <a:t>03/05/2021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BF373F-A202-4702-9A7D-B7452F1D4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00A5B4-38FF-4EDC-945E-FE113227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F9FF3-6A3E-460B-AF36-2103F17AD0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62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hyperlink" Target="https://eslbluesapps.com/m/diagnostic/trouble.html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forms.gle/CAu5FSZnMSDgYSQk9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eslbluesapps.com/v158.php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Recursos humanos slide 1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35B7EF-7CC5-4F53-8D23-34277C7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1</a:t>
            </a:fld>
            <a:endParaRPr lang="pt-BR" noProof="0" dirty="0"/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23C8BC1A-AABE-CC4D-B0DB-3087F971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3800" y="2339541"/>
            <a:ext cx="3240000" cy="3240000"/>
          </a:xfrm>
          <a:prstGeom prst="rect">
            <a:avLst/>
          </a:prstGeom>
        </p:spPr>
      </p:pic>
      <p:sp>
        <p:nvSpPr>
          <p:cNvPr id="11" name="Caixa de texto 1">
            <a:extLst>
              <a:ext uri="{FF2B5EF4-FFF2-40B4-BE49-F238E27FC236}">
                <a16:creationId xmlns:a16="http://schemas.microsoft.com/office/drawing/2014/main" id="{1377C9C3-4635-134C-BF5B-CA5C03907148}"/>
              </a:ext>
            </a:extLst>
          </p:cNvPr>
          <p:cNvSpPr txBox="1"/>
          <p:nvPr/>
        </p:nvSpPr>
        <p:spPr>
          <a:xfrm>
            <a:off x="1183820" y="738390"/>
            <a:ext cx="524214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COMUNIDADE DA GRINGA</a:t>
            </a:r>
          </a:p>
        </p:txBody>
      </p:sp>
      <p:cxnSp>
        <p:nvCxnSpPr>
          <p:cNvPr id="12" name="Conector Reto 3">
            <a:extLst>
              <a:ext uri="{FF2B5EF4-FFF2-40B4-BE49-F238E27FC236}">
                <a16:creationId xmlns:a16="http://schemas.microsoft.com/office/drawing/2014/main" id="{6C8DE5B7-6A4E-EE43-B364-8E754BCC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EB65DC3-DF92-514F-9483-877DC81F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F872A8-8DCC-9447-8BA1-43E7B532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+mj-lt"/>
            </a:endParaRPr>
          </a:p>
        </p:txBody>
      </p:sp>
      <p:pic>
        <p:nvPicPr>
          <p:cNvPr id="15" name="Imagem 4">
            <a:extLst>
              <a:ext uri="{FF2B5EF4-FFF2-40B4-BE49-F238E27FC236}">
                <a16:creationId xmlns:a16="http://schemas.microsoft.com/office/drawing/2014/main" id="{74A6C387-A769-A441-9707-7D2F41FA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76000" y="2339541"/>
            <a:ext cx="3240000" cy="3240000"/>
          </a:xfrm>
          <a:prstGeom prst="rect">
            <a:avLst/>
          </a:prstGeom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D50EAF14-72CD-104A-9152-1723462D26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200" y="2339541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Reto 109">
            <a:extLst>
              <a:ext uri="{FF2B5EF4-FFF2-40B4-BE49-F238E27FC236}">
                <a16:creationId xmlns:a16="http://schemas.microsoft.com/office/drawing/2014/main" id="{81FAD119-56A9-4FCD-B3EE-431BAAC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36993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C2D5791-BECF-44B7-9A0A-99BD8166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5197" y="635251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B822798-F27D-4E22-82E5-F13A7B65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2</a:t>
            </a:fld>
            <a:endParaRPr lang="pt-BR" noProof="0" dirty="0"/>
          </a:p>
        </p:txBody>
      </p:sp>
      <p:sp>
        <p:nvSpPr>
          <p:cNvPr id="22" name="Caixa de texto 1">
            <a:extLst>
              <a:ext uri="{FF2B5EF4-FFF2-40B4-BE49-F238E27FC236}">
                <a16:creationId xmlns:a16="http://schemas.microsoft.com/office/drawing/2014/main" id="{23912AE7-9599-3345-951F-A5AB39227C28}"/>
              </a:ext>
            </a:extLst>
          </p:cNvPr>
          <p:cNvSpPr txBox="1"/>
          <p:nvPr/>
        </p:nvSpPr>
        <p:spPr>
          <a:xfrm>
            <a:off x="621437" y="762466"/>
            <a:ext cx="77460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2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Intermediate – In/At/</a:t>
            </a:r>
            <a:r>
              <a:rPr lang="pt-BR" sz="28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On</a:t>
            </a:r>
            <a:r>
              <a:rPr lang="pt-BR" sz="2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Aula 27 – 03.05.2021</a:t>
            </a: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2E3B401A-D6A0-1C4A-800B-86874FD7E871}"/>
              </a:ext>
            </a:extLst>
          </p:cNvPr>
          <p:cNvSpPr/>
          <p:nvPr/>
        </p:nvSpPr>
        <p:spPr>
          <a:xfrm>
            <a:off x="1441646" y="1760400"/>
            <a:ext cx="7313528" cy="467820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Watch the new lesson. 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https://eslbluesapps.com/m/diagnostic/trouble.html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Try this light progress quiz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https://eslbluesapps.com/v158.php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Test your irregular verb knowledge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https://forms.gle/CAu5FSZnMSDgYSQk9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Homework from lesson -  Module 02 - Lesson 27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dirty="0" err="1"/>
              <a:t>isten</a:t>
            </a:r>
            <a:r>
              <a:rPr lang="en-US" sz="1600" dirty="0"/>
              <a:t> to Telegram audio, do questions and write any new vocab.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Watch at least one episode of a series in English with English subtitles.</a:t>
            </a: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Revise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vocabulary from the week.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6AC527D9-85E0-4F44-8FAC-7FD13323C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80" y="4598880"/>
            <a:ext cx="434546" cy="434546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9B3E62B1-E785-FD49-9629-2CD830720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614413"/>
            <a:ext cx="434546" cy="434546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0FEB124C-CF90-E444-AE60-867EB79B0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349" y="5308500"/>
            <a:ext cx="434546" cy="434546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13FE369A-647D-B447-9049-F2C89970A0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6018120"/>
            <a:ext cx="434546" cy="43454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7B25D065-068D-3C4D-B534-A969414182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110" y="3889260"/>
            <a:ext cx="434546" cy="434546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3B9CE31B-CA0B-7A49-A5D0-0FAAD2168D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752" y="2378936"/>
            <a:ext cx="434546" cy="434546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C5B3EBCF-B929-F747-BBFF-1E68E2E25A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6752" y="3099904"/>
            <a:ext cx="434546" cy="434546"/>
          </a:xfrm>
          <a:prstGeom prst="rect">
            <a:avLst/>
          </a:prstGeom>
        </p:spPr>
      </p:pic>
      <p:pic>
        <p:nvPicPr>
          <p:cNvPr id="31" name="Imagem 5" descr="Woman writing on notebook">
            <a:extLst>
              <a:ext uri="{FF2B5EF4-FFF2-40B4-BE49-F238E27FC236}">
                <a16:creationId xmlns:a16="http://schemas.microsoft.com/office/drawing/2014/main" id="{E893057D-EFA4-BE4C-AB91-DE5A576CBC5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01600" y="2210473"/>
            <a:ext cx="2700000" cy="1799854"/>
          </a:xfrm>
          <a:prstGeom prst="rect">
            <a:avLst/>
          </a:prstGeom>
        </p:spPr>
      </p:pic>
      <p:sp>
        <p:nvSpPr>
          <p:cNvPr id="32" name="Oval 123">
            <a:extLst>
              <a:ext uri="{FF2B5EF4-FFF2-40B4-BE49-F238E27FC236}">
                <a16:creationId xmlns:a16="http://schemas.microsoft.com/office/drawing/2014/main" id="{6BBD9628-9677-A041-BD54-E6B5C911E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7928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555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148</Words>
  <Application>Microsoft Office PowerPoint</Application>
  <PresentationFormat>Widescreen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Recursos humanos slide 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humanos slide 1</dc:title>
  <dc:creator>User</dc:creator>
  <cp:lastModifiedBy>User</cp:lastModifiedBy>
  <cp:revision>1</cp:revision>
  <dcterms:created xsi:type="dcterms:W3CDTF">2021-05-03T12:27:26Z</dcterms:created>
  <dcterms:modified xsi:type="dcterms:W3CDTF">2021-05-03T12:31:29Z</dcterms:modified>
</cp:coreProperties>
</file>