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322" r:id="rId2"/>
    <p:sldId id="256" r:id="rId3"/>
    <p:sldId id="313" r:id="rId4"/>
    <p:sldId id="315" r:id="rId5"/>
    <p:sldId id="317" r:id="rId6"/>
    <p:sldId id="321" r:id="rId7"/>
    <p:sldId id="319" r:id="rId8"/>
    <p:sldId id="32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E8"/>
    <a:srgbClr val="F4EAC3"/>
    <a:srgbClr val="86C6E2"/>
    <a:srgbClr val="FFD869"/>
    <a:srgbClr val="FFE473"/>
    <a:srgbClr val="F47A6E"/>
    <a:srgbClr val="BBCC40"/>
    <a:srgbClr val="685642"/>
    <a:srgbClr val="5C8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4" y="246"/>
      </p:cViewPr>
      <p:guideLst>
        <p:guide pos="3840"/>
        <p:guide orient="horz" pos="2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‹nº›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8634-388F-443B-A17D-19801CCC5933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9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39C1-2E70-4F63-B3B5-1D5AA8D03A7C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92D7-F495-4701-95A2-979ACF086E21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36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07E1-DD57-4683-A053-77648D926FCF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1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464F-8F53-4F8B-8895-A1AF32DE1942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70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DC96-0C4A-46DB-9B61-2DB4D6B045B2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46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99CD-06A7-4B63-862A-5F59C1B4349F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47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7B94-398F-4C63-8021-28625BFBE615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0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DDC2-913D-48B6-A298-690B92A2D4E7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2B1F-9A52-4AE7-A301-2411B0818513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5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934D-B298-4562-87EC-68A0665D14D1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E365-FE0A-48B6-A928-3222F91E0CDB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4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CBAA-94F8-433F-B09A-9AA6249880C3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469C-AAA0-4654-AC7C-BDD30AD7AC14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03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FEA0-B744-4ABC-98D2-88DC60776BEC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84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1D43-807C-47FC-9443-249534E5B57C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9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B6029-1EFA-4520-8357-5634A8266642}" type="datetime1">
              <a:rPr lang="zh-CN" altLang="pt-BR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altLang="zh-CN"/>
              <a:t>Aula 1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1A2AA1-3C8B-4CB9-BAD3-F600D345781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8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73513" y="0"/>
            <a:ext cx="5613431" cy="6853245"/>
            <a:chOff x="2487613" y="285750"/>
            <a:chExt cx="2428876" cy="5654676"/>
          </a:xfrm>
          <a:solidFill>
            <a:schemeClr val="accent1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6068D8-F118-4374-B834-0DE8180C5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15" y="1318591"/>
            <a:ext cx="5102159" cy="422082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Cours de Français – Niveau Avancé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BB1E0D8-23F7-4F82-BDDC-3658B0CC8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2032" y="804334"/>
            <a:ext cx="3675634" cy="5249332"/>
          </a:xfrm>
        </p:spPr>
        <p:txBody>
          <a:bodyPr anchor="ctr">
            <a:normAutofit/>
          </a:bodyPr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38C6D-D618-4BA9-85E7-616B8E7C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8397" y="6135808"/>
            <a:ext cx="76199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altLang="zh-CN">
                <a:solidFill>
                  <a:srgbClr val="FFFFFF">
                    <a:alpha val="70000"/>
                  </a:srgbClr>
                </a:solidFill>
              </a:rPr>
              <a:t>Aula 1</a:t>
            </a:r>
            <a:endParaRPr lang="zh-CN" altLang="en-US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3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组合 1072"/>
          <p:cNvGrpSpPr/>
          <p:nvPr/>
        </p:nvGrpSpPr>
        <p:grpSpPr>
          <a:xfrm>
            <a:off x="4255226" y="3043282"/>
            <a:ext cx="641555" cy="2959063"/>
            <a:chOff x="-866775" y="1870075"/>
            <a:chExt cx="1158875" cy="5345113"/>
          </a:xfrm>
        </p:grpSpPr>
        <p:sp>
          <p:nvSpPr>
            <p:cNvPr id="1069" name="Oval 79"/>
            <p:cNvSpPr>
              <a:spLocks noChangeArrowheads="1"/>
            </p:cNvSpPr>
            <p:nvPr/>
          </p:nvSpPr>
          <p:spPr bwMode="auto">
            <a:xfrm>
              <a:off x="-542925" y="7015163"/>
              <a:ext cx="203200" cy="200025"/>
            </a:xfrm>
            <a:prstGeom prst="ellipse">
              <a:avLst/>
            </a:pr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0" name="Freeform 80"/>
            <p:cNvSpPr/>
            <p:nvPr/>
          </p:nvSpPr>
          <p:spPr bwMode="auto">
            <a:xfrm>
              <a:off x="-798513" y="1870075"/>
              <a:ext cx="1090613" cy="5341938"/>
            </a:xfrm>
            <a:custGeom>
              <a:avLst/>
              <a:gdLst>
                <a:gd name="T0" fmla="*/ 62 w 387"/>
                <a:gd name="T1" fmla="*/ 1905 h 1905"/>
                <a:gd name="T2" fmla="*/ 32 w 387"/>
                <a:gd name="T3" fmla="*/ 1898 h 1905"/>
                <a:gd name="T4" fmla="*/ 0 w 387"/>
                <a:gd name="T5" fmla="*/ 1828 h 1905"/>
                <a:gd name="T6" fmla="*/ 0 w 387"/>
                <a:gd name="T7" fmla="*/ 0 h 1905"/>
                <a:gd name="T8" fmla="*/ 18 w 387"/>
                <a:gd name="T9" fmla="*/ 0 h 1905"/>
                <a:gd name="T10" fmla="*/ 18 w 387"/>
                <a:gd name="T11" fmla="*/ 1828 h 1905"/>
                <a:gd name="T12" fmla="*/ 41 w 387"/>
                <a:gd name="T13" fmla="*/ 1882 h 1905"/>
                <a:gd name="T14" fmla="*/ 100 w 387"/>
                <a:gd name="T15" fmla="*/ 1875 h 1905"/>
                <a:gd name="T16" fmla="*/ 378 w 387"/>
                <a:gd name="T17" fmla="*/ 1715 h 1905"/>
                <a:gd name="T18" fmla="*/ 387 w 387"/>
                <a:gd name="T19" fmla="*/ 1731 h 1905"/>
                <a:gd name="T20" fmla="*/ 109 w 387"/>
                <a:gd name="T21" fmla="*/ 1891 h 1905"/>
                <a:gd name="T22" fmla="*/ 62 w 387"/>
                <a:gd name="T23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1905">
                  <a:moveTo>
                    <a:pt x="62" y="1905"/>
                  </a:moveTo>
                  <a:cubicBezTo>
                    <a:pt x="51" y="1905"/>
                    <a:pt x="41" y="1903"/>
                    <a:pt x="32" y="1898"/>
                  </a:cubicBezTo>
                  <a:cubicBezTo>
                    <a:pt x="11" y="1886"/>
                    <a:pt x="0" y="1861"/>
                    <a:pt x="0" y="18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28"/>
                    <a:pt x="18" y="1828"/>
                    <a:pt x="18" y="1828"/>
                  </a:cubicBezTo>
                  <a:cubicBezTo>
                    <a:pt x="18" y="1854"/>
                    <a:pt x="26" y="1873"/>
                    <a:pt x="41" y="1882"/>
                  </a:cubicBezTo>
                  <a:cubicBezTo>
                    <a:pt x="56" y="1891"/>
                    <a:pt x="77" y="1888"/>
                    <a:pt x="100" y="1875"/>
                  </a:cubicBezTo>
                  <a:cubicBezTo>
                    <a:pt x="378" y="1715"/>
                    <a:pt x="378" y="1715"/>
                    <a:pt x="378" y="1715"/>
                  </a:cubicBezTo>
                  <a:cubicBezTo>
                    <a:pt x="387" y="1731"/>
                    <a:pt x="387" y="1731"/>
                    <a:pt x="387" y="1731"/>
                  </a:cubicBezTo>
                  <a:cubicBezTo>
                    <a:pt x="109" y="1891"/>
                    <a:pt x="109" y="1891"/>
                    <a:pt x="109" y="1891"/>
                  </a:cubicBezTo>
                  <a:cubicBezTo>
                    <a:pt x="92" y="1901"/>
                    <a:pt x="76" y="1905"/>
                    <a:pt x="62" y="1905"/>
                  </a:cubicBezTo>
                  <a:close/>
                </a:path>
              </a:pathLst>
            </a:cu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1" name="Oval 81"/>
            <p:cNvSpPr>
              <a:spLocks noChangeArrowheads="1"/>
            </p:cNvSpPr>
            <p:nvPr/>
          </p:nvSpPr>
          <p:spPr bwMode="auto">
            <a:xfrm>
              <a:off x="-866775" y="3717925"/>
              <a:ext cx="203200" cy="201613"/>
            </a:xfrm>
            <a:prstGeom prst="ellipse">
              <a:avLst/>
            </a:pr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072" name="Freeform 82"/>
            <p:cNvSpPr/>
            <p:nvPr/>
          </p:nvSpPr>
          <p:spPr bwMode="auto">
            <a:xfrm>
              <a:off x="-798513" y="1870075"/>
              <a:ext cx="1090613" cy="5341938"/>
            </a:xfrm>
            <a:custGeom>
              <a:avLst/>
              <a:gdLst>
                <a:gd name="T0" fmla="*/ 62 w 387"/>
                <a:gd name="T1" fmla="*/ 1905 h 1905"/>
                <a:gd name="T2" fmla="*/ 32 w 387"/>
                <a:gd name="T3" fmla="*/ 1898 h 1905"/>
                <a:gd name="T4" fmla="*/ 0 w 387"/>
                <a:gd name="T5" fmla="*/ 1828 h 1905"/>
                <a:gd name="T6" fmla="*/ 0 w 387"/>
                <a:gd name="T7" fmla="*/ 0 h 1905"/>
                <a:gd name="T8" fmla="*/ 18 w 387"/>
                <a:gd name="T9" fmla="*/ 0 h 1905"/>
                <a:gd name="T10" fmla="*/ 18 w 387"/>
                <a:gd name="T11" fmla="*/ 1828 h 1905"/>
                <a:gd name="T12" fmla="*/ 41 w 387"/>
                <a:gd name="T13" fmla="*/ 1882 h 1905"/>
                <a:gd name="T14" fmla="*/ 100 w 387"/>
                <a:gd name="T15" fmla="*/ 1875 h 1905"/>
                <a:gd name="T16" fmla="*/ 378 w 387"/>
                <a:gd name="T17" fmla="*/ 1715 h 1905"/>
                <a:gd name="T18" fmla="*/ 387 w 387"/>
                <a:gd name="T19" fmla="*/ 1731 h 1905"/>
                <a:gd name="T20" fmla="*/ 109 w 387"/>
                <a:gd name="T21" fmla="*/ 1891 h 1905"/>
                <a:gd name="T22" fmla="*/ 62 w 387"/>
                <a:gd name="T23" fmla="*/ 1905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7" h="1905">
                  <a:moveTo>
                    <a:pt x="62" y="1905"/>
                  </a:moveTo>
                  <a:cubicBezTo>
                    <a:pt x="51" y="1905"/>
                    <a:pt x="41" y="1903"/>
                    <a:pt x="32" y="1898"/>
                  </a:cubicBezTo>
                  <a:cubicBezTo>
                    <a:pt x="11" y="1886"/>
                    <a:pt x="0" y="1861"/>
                    <a:pt x="0" y="18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828"/>
                    <a:pt x="18" y="1828"/>
                    <a:pt x="18" y="1828"/>
                  </a:cubicBezTo>
                  <a:cubicBezTo>
                    <a:pt x="18" y="1854"/>
                    <a:pt x="26" y="1873"/>
                    <a:pt x="41" y="1882"/>
                  </a:cubicBezTo>
                  <a:cubicBezTo>
                    <a:pt x="56" y="1891"/>
                    <a:pt x="77" y="1888"/>
                    <a:pt x="100" y="1875"/>
                  </a:cubicBezTo>
                  <a:cubicBezTo>
                    <a:pt x="378" y="1715"/>
                    <a:pt x="378" y="1715"/>
                    <a:pt x="378" y="1715"/>
                  </a:cubicBezTo>
                  <a:cubicBezTo>
                    <a:pt x="387" y="1731"/>
                    <a:pt x="387" y="1731"/>
                    <a:pt x="387" y="1731"/>
                  </a:cubicBezTo>
                  <a:cubicBezTo>
                    <a:pt x="109" y="1891"/>
                    <a:pt x="109" y="1891"/>
                    <a:pt x="109" y="1891"/>
                  </a:cubicBezTo>
                  <a:cubicBezTo>
                    <a:pt x="92" y="1901"/>
                    <a:pt x="76" y="1905"/>
                    <a:pt x="62" y="1905"/>
                  </a:cubicBezTo>
                  <a:close/>
                </a:path>
              </a:pathLst>
            </a:custGeom>
            <a:solidFill>
              <a:srgbClr val="5C8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3" y="1463236"/>
            <a:ext cx="6451719" cy="376014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80" y="1266026"/>
            <a:ext cx="1731717" cy="2252329"/>
          </a:xfrm>
          <a:prstGeom prst="rect">
            <a:avLst/>
          </a:prstGeom>
        </p:spPr>
      </p:pic>
      <p:pic>
        <p:nvPicPr>
          <p:cNvPr id="1025" name="图片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72" y="159080"/>
            <a:ext cx="1990536" cy="3172908"/>
          </a:xfrm>
          <a:prstGeom prst="rect">
            <a:avLst/>
          </a:prstGeom>
        </p:spPr>
      </p:pic>
      <p:pic>
        <p:nvPicPr>
          <p:cNvPr id="1027" name="图片 10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87" y="699973"/>
            <a:ext cx="1124994" cy="1869256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46546" y="2182463"/>
            <a:ext cx="605054" cy="1912788"/>
            <a:chOff x="7323138" y="1346201"/>
            <a:chExt cx="1692275" cy="5349875"/>
          </a:xfrm>
        </p:grpSpPr>
        <p:sp>
          <p:nvSpPr>
            <p:cNvPr id="12" name="Freeform 35"/>
            <p:cNvSpPr/>
            <p:nvPr/>
          </p:nvSpPr>
          <p:spPr bwMode="auto">
            <a:xfrm>
              <a:off x="7972425" y="1435101"/>
              <a:ext cx="269875" cy="252413"/>
            </a:xfrm>
            <a:custGeom>
              <a:avLst/>
              <a:gdLst>
                <a:gd name="T0" fmla="*/ 10 w 33"/>
                <a:gd name="T1" fmla="*/ 31 h 31"/>
                <a:gd name="T2" fmla="*/ 33 w 33"/>
                <a:gd name="T3" fmla="*/ 0 h 31"/>
                <a:gd name="T4" fmla="*/ 9 w 33"/>
                <a:gd name="T5" fmla="*/ 14 h 31"/>
                <a:gd name="T6" fmla="*/ 10 w 33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1">
                  <a:moveTo>
                    <a:pt x="10" y="31"/>
                  </a:moveTo>
                  <a:cubicBezTo>
                    <a:pt x="11" y="29"/>
                    <a:pt x="25" y="6"/>
                    <a:pt x="33" y="0"/>
                  </a:cubicBezTo>
                  <a:cubicBezTo>
                    <a:pt x="33" y="0"/>
                    <a:pt x="18" y="3"/>
                    <a:pt x="9" y="14"/>
                  </a:cubicBezTo>
                  <a:cubicBezTo>
                    <a:pt x="0" y="25"/>
                    <a:pt x="10" y="31"/>
                    <a:pt x="10" y="3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3" name="Freeform 36"/>
            <p:cNvSpPr/>
            <p:nvPr/>
          </p:nvSpPr>
          <p:spPr bwMode="auto">
            <a:xfrm>
              <a:off x="8242300" y="1492251"/>
              <a:ext cx="338137" cy="138113"/>
            </a:xfrm>
            <a:custGeom>
              <a:avLst/>
              <a:gdLst>
                <a:gd name="T0" fmla="*/ 4 w 41"/>
                <a:gd name="T1" fmla="*/ 17 h 17"/>
                <a:gd name="T2" fmla="*/ 41 w 41"/>
                <a:gd name="T3" fmla="*/ 6 h 17"/>
                <a:gd name="T4" fmla="*/ 13 w 41"/>
                <a:gd name="T5" fmla="*/ 4 h 17"/>
                <a:gd name="T6" fmla="*/ 4 w 4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17">
                  <a:moveTo>
                    <a:pt x="4" y="17"/>
                  </a:moveTo>
                  <a:cubicBezTo>
                    <a:pt x="7" y="16"/>
                    <a:pt x="31" y="7"/>
                    <a:pt x="41" y="6"/>
                  </a:cubicBezTo>
                  <a:cubicBezTo>
                    <a:pt x="41" y="6"/>
                    <a:pt x="27" y="0"/>
                    <a:pt x="13" y="4"/>
                  </a:cubicBezTo>
                  <a:cubicBezTo>
                    <a:pt x="0" y="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4" name="Freeform 37"/>
            <p:cNvSpPr/>
            <p:nvPr/>
          </p:nvSpPr>
          <p:spPr bwMode="auto">
            <a:xfrm>
              <a:off x="8078788" y="1460501"/>
              <a:ext cx="328612" cy="169863"/>
            </a:xfrm>
            <a:custGeom>
              <a:avLst/>
              <a:gdLst>
                <a:gd name="T0" fmla="*/ 7 w 40"/>
                <a:gd name="T1" fmla="*/ 21 h 21"/>
                <a:gd name="T2" fmla="*/ 40 w 40"/>
                <a:gd name="T3" fmla="*/ 4 h 21"/>
                <a:gd name="T4" fmla="*/ 13 w 40"/>
                <a:gd name="T5" fmla="*/ 6 h 21"/>
                <a:gd name="T6" fmla="*/ 7 w 4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1">
                  <a:moveTo>
                    <a:pt x="7" y="21"/>
                  </a:moveTo>
                  <a:cubicBezTo>
                    <a:pt x="9" y="20"/>
                    <a:pt x="31" y="6"/>
                    <a:pt x="40" y="4"/>
                  </a:cubicBezTo>
                  <a:cubicBezTo>
                    <a:pt x="40" y="4"/>
                    <a:pt x="26" y="0"/>
                    <a:pt x="13" y="6"/>
                  </a:cubicBezTo>
                  <a:cubicBezTo>
                    <a:pt x="0" y="13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7323138" y="2101851"/>
              <a:ext cx="1216025" cy="838200"/>
            </a:xfrm>
            <a:custGeom>
              <a:avLst/>
              <a:gdLst>
                <a:gd name="T0" fmla="*/ 155 w 766"/>
                <a:gd name="T1" fmla="*/ 528 h 528"/>
                <a:gd name="T2" fmla="*/ 750 w 766"/>
                <a:gd name="T3" fmla="*/ 236 h 528"/>
                <a:gd name="T4" fmla="*/ 766 w 766"/>
                <a:gd name="T5" fmla="*/ 190 h 528"/>
                <a:gd name="T6" fmla="*/ 10 w 766"/>
                <a:gd name="T7" fmla="*/ 0 h 528"/>
                <a:gd name="T8" fmla="*/ 0 w 766"/>
                <a:gd name="T9" fmla="*/ 31 h 528"/>
                <a:gd name="T10" fmla="*/ 155 w 766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528">
                  <a:moveTo>
                    <a:pt x="155" y="528"/>
                  </a:moveTo>
                  <a:lnTo>
                    <a:pt x="750" y="236"/>
                  </a:lnTo>
                  <a:lnTo>
                    <a:pt x="766" y="190"/>
                  </a:lnTo>
                  <a:lnTo>
                    <a:pt x="10" y="0"/>
                  </a:lnTo>
                  <a:lnTo>
                    <a:pt x="0" y="31"/>
                  </a:lnTo>
                  <a:lnTo>
                    <a:pt x="155" y="528"/>
                  </a:lnTo>
                  <a:close/>
                </a:path>
              </a:pathLst>
            </a:custGeom>
            <a:solidFill>
              <a:srgbClr val="AA9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7339013" y="1590676"/>
              <a:ext cx="1200150" cy="1316038"/>
            </a:xfrm>
            <a:custGeom>
              <a:avLst/>
              <a:gdLst>
                <a:gd name="T0" fmla="*/ 156 w 756"/>
                <a:gd name="T1" fmla="*/ 829 h 829"/>
                <a:gd name="T2" fmla="*/ 756 w 756"/>
                <a:gd name="T3" fmla="*/ 507 h 829"/>
                <a:gd name="T4" fmla="*/ 600 w 756"/>
                <a:gd name="T5" fmla="*/ 0 h 829"/>
                <a:gd name="T6" fmla="*/ 0 w 756"/>
                <a:gd name="T7" fmla="*/ 322 h 829"/>
                <a:gd name="T8" fmla="*/ 156 w 756"/>
                <a:gd name="T9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29">
                  <a:moveTo>
                    <a:pt x="156" y="829"/>
                  </a:moveTo>
                  <a:lnTo>
                    <a:pt x="756" y="507"/>
                  </a:lnTo>
                  <a:lnTo>
                    <a:pt x="600" y="0"/>
                  </a:lnTo>
                  <a:lnTo>
                    <a:pt x="0" y="322"/>
                  </a:lnTo>
                  <a:lnTo>
                    <a:pt x="156" y="829"/>
                  </a:lnTo>
                  <a:close/>
                </a:path>
              </a:pathLst>
            </a:custGeom>
            <a:solidFill>
              <a:srgbClr val="DB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7339013" y="2101851"/>
              <a:ext cx="1200150" cy="804863"/>
            </a:xfrm>
            <a:custGeom>
              <a:avLst/>
              <a:gdLst>
                <a:gd name="T0" fmla="*/ 156 w 756"/>
                <a:gd name="T1" fmla="*/ 507 h 507"/>
                <a:gd name="T2" fmla="*/ 756 w 756"/>
                <a:gd name="T3" fmla="*/ 185 h 507"/>
                <a:gd name="T4" fmla="*/ 0 w 756"/>
                <a:gd name="T5" fmla="*/ 0 h 507"/>
                <a:gd name="T6" fmla="*/ 156 w 756"/>
                <a:gd name="T7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6" h="507">
                  <a:moveTo>
                    <a:pt x="156" y="507"/>
                  </a:moveTo>
                  <a:lnTo>
                    <a:pt x="756" y="185"/>
                  </a:lnTo>
                  <a:lnTo>
                    <a:pt x="0" y="0"/>
                  </a:lnTo>
                  <a:lnTo>
                    <a:pt x="156" y="507"/>
                  </a:lnTo>
                  <a:close/>
                </a:path>
              </a:pathLst>
            </a:custGeom>
            <a:solidFill>
              <a:srgbClr val="C9B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7413625" y="1736726"/>
              <a:ext cx="1027112" cy="1057275"/>
            </a:xfrm>
            <a:custGeom>
              <a:avLst/>
              <a:gdLst>
                <a:gd name="T0" fmla="*/ 145 w 647"/>
                <a:gd name="T1" fmla="*/ 666 h 666"/>
                <a:gd name="T2" fmla="*/ 647 w 647"/>
                <a:gd name="T3" fmla="*/ 399 h 666"/>
                <a:gd name="T4" fmla="*/ 497 w 647"/>
                <a:gd name="T5" fmla="*/ 0 h 666"/>
                <a:gd name="T6" fmla="*/ 0 w 647"/>
                <a:gd name="T7" fmla="*/ 266 h 666"/>
                <a:gd name="T8" fmla="*/ 145 w 647"/>
                <a:gd name="T9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7" h="666">
                  <a:moveTo>
                    <a:pt x="145" y="666"/>
                  </a:moveTo>
                  <a:lnTo>
                    <a:pt x="647" y="399"/>
                  </a:lnTo>
                  <a:lnTo>
                    <a:pt x="497" y="0"/>
                  </a:lnTo>
                  <a:lnTo>
                    <a:pt x="0" y="266"/>
                  </a:lnTo>
                  <a:lnTo>
                    <a:pt x="145" y="666"/>
                  </a:lnTo>
                  <a:close/>
                </a:path>
              </a:pathLst>
            </a:custGeom>
            <a:solidFill>
              <a:srgbClr val="9BC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7413625" y="2028826"/>
              <a:ext cx="828675" cy="765175"/>
            </a:xfrm>
            <a:custGeom>
              <a:avLst/>
              <a:gdLst>
                <a:gd name="T0" fmla="*/ 101 w 101"/>
                <a:gd name="T1" fmla="*/ 55 h 94"/>
                <a:gd name="T2" fmla="*/ 63 w 101"/>
                <a:gd name="T3" fmla="*/ 39 h 94"/>
                <a:gd name="T4" fmla="*/ 38 w 101"/>
                <a:gd name="T5" fmla="*/ 39 h 94"/>
                <a:gd name="T6" fmla="*/ 32 w 101"/>
                <a:gd name="T7" fmla="*/ 32 h 94"/>
                <a:gd name="T8" fmla="*/ 27 w 101"/>
                <a:gd name="T9" fmla="*/ 0 h 94"/>
                <a:gd name="T10" fmla="*/ 0 w 101"/>
                <a:gd name="T11" fmla="*/ 16 h 94"/>
                <a:gd name="T12" fmla="*/ 28 w 101"/>
                <a:gd name="T13" fmla="*/ 94 h 94"/>
                <a:gd name="T14" fmla="*/ 101 w 101"/>
                <a:gd name="T15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94">
                  <a:moveTo>
                    <a:pt x="101" y="55"/>
                  </a:moveTo>
                  <a:cubicBezTo>
                    <a:pt x="101" y="55"/>
                    <a:pt x="86" y="36"/>
                    <a:pt x="63" y="39"/>
                  </a:cubicBezTo>
                  <a:cubicBezTo>
                    <a:pt x="40" y="43"/>
                    <a:pt x="38" y="39"/>
                    <a:pt x="38" y="39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5"/>
                    <a:pt x="2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8" y="94"/>
                    <a:pt x="28" y="94"/>
                    <a:pt x="28" y="94"/>
                  </a:cubicBezTo>
                  <a:lnTo>
                    <a:pt x="101" y="55"/>
                  </a:lnTo>
                  <a:close/>
                </a:path>
              </a:pathLst>
            </a:custGeom>
            <a:solidFill>
              <a:srgbClr val="73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7439025" y="2541588"/>
              <a:ext cx="171450" cy="252413"/>
            </a:xfrm>
            <a:custGeom>
              <a:avLst/>
              <a:gdLst>
                <a:gd name="T0" fmla="*/ 10 w 21"/>
                <a:gd name="T1" fmla="*/ 31 h 31"/>
                <a:gd name="T2" fmla="*/ 14 w 21"/>
                <a:gd name="T3" fmla="*/ 18 h 31"/>
                <a:gd name="T4" fmla="*/ 18 w 21"/>
                <a:gd name="T5" fmla="*/ 2 h 31"/>
                <a:gd name="T6" fmla="*/ 8 w 21"/>
                <a:gd name="T7" fmla="*/ 12 h 31"/>
                <a:gd name="T8" fmla="*/ 0 w 21"/>
                <a:gd name="T9" fmla="*/ 0 h 31"/>
                <a:gd name="T10" fmla="*/ 10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0" y="31"/>
                  </a:moveTo>
                  <a:cubicBezTo>
                    <a:pt x="10" y="31"/>
                    <a:pt x="13" y="24"/>
                    <a:pt x="14" y="18"/>
                  </a:cubicBezTo>
                  <a:cubicBezTo>
                    <a:pt x="15" y="11"/>
                    <a:pt x="21" y="4"/>
                    <a:pt x="18" y="2"/>
                  </a:cubicBezTo>
                  <a:cubicBezTo>
                    <a:pt x="15" y="0"/>
                    <a:pt x="10" y="14"/>
                    <a:pt x="8" y="12"/>
                  </a:cubicBezTo>
                  <a:cubicBezTo>
                    <a:pt x="6" y="11"/>
                    <a:pt x="3" y="0"/>
                    <a:pt x="0" y="0"/>
                  </a:cubicBezTo>
                  <a:cubicBezTo>
                    <a:pt x="0" y="23"/>
                    <a:pt x="4" y="29"/>
                    <a:pt x="10" y="3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7446963" y="2744788"/>
              <a:ext cx="155575" cy="130175"/>
            </a:xfrm>
            <a:custGeom>
              <a:avLst/>
              <a:gdLst>
                <a:gd name="T0" fmla="*/ 98 w 98"/>
                <a:gd name="T1" fmla="*/ 56 h 82"/>
                <a:gd name="T2" fmla="*/ 77 w 98"/>
                <a:gd name="T3" fmla="*/ 10 h 82"/>
                <a:gd name="T4" fmla="*/ 0 w 98"/>
                <a:gd name="T5" fmla="*/ 0 h 82"/>
                <a:gd name="T6" fmla="*/ 10 w 98"/>
                <a:gd name="T7" fmla="*/ 82 h 82"/>
                <a:gd name="T8" fmla="*/ 98 w 98"/>
                <a:gd name="T9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2">
                  <a:moveTo>
                    <a:pt x="98" y="56"/>
                  </a:moveTo>
                  <a:lnTo>
                    <a:pt x="77" y="10"/>
                  </a:lnTo>
                  <a:lnTo>
                    <a:pt x="0" y="0"/>
                  </a:lnTo>
                  <a:lnTo>
                    <a:pt x="10" y="82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D8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2" name="Freeform 45"/>
            <p:cNvSpPr/>
            <p:nvPr/>
          </p:nvSpPr>
          <p:spPr bwMode="auto">
            <a:xfrm>
              <a:off x="7397750" y="2794001"/>
              <a:ext cx="393700" cy="723900"/>
            </a:xfrm>
            <a:custGeom>
              <a:avLst/>
              <a:gdLst>
                <a:gd name="T0" fmla="*/ 48 w 48"/>
                <a:gd name="T1" fmla="*/ 41 h 89"/>
                <a:gd name="T2" fmla="*/ 28 w 48"/>
                <a:gd name="T3" fmla="*/ 0 h 89"/>
                <a:gd name="T4" fmla="*/ 0 w 48"/>
                <a:gd name="T5" fmla="*/ 8 h 89"/>
                <a:gd name="T6" fmla="*/ 31 w 48"/>
                <a:gd name="T7" fmla="*/ 86 h 89"/>
                <a:gd name="T8" fmla="*/ 48 w 48"/>
                <a:gd name="T9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9">
                  <a:moveTo>
                    <a:pt x="48" y="4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2" y="83"/>
                    <a:pt x="31" y="86"/>
                  </a:cubicBezTo>
                  <a:cubicBezTo>
                    <a:pt x="40" y="89"/>
                    <a:pt x="48" y="41"/>
                    <a:pt x="48" y="41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3" name="Freeform 46"/>
            <p:cNvSpPr/>
            <p:nvPr/>
          </p:nvSpPr>
          <p:spPr bwMode="auto">
            <a:xfrm>
              <a:off x="7397750" y="2794001"/>
              <a:ext cx="393700" cy="723900"/>
            </a:xfrm>
            <a:custGeom>
              <a:avLst/>
              <a:gdLst>
                <a:gd name="T0" fmla="*/ 48 w 48"/>
                <a:gd name="T1" fmla="*/ 41 h 89"/>
                <a:gd name="T2" fmla="*/ 28 w 48"/>
                <a:gd name="T3" fmla="*/ 0 h 89"/>
                <a:gd name="T4" fmla="*/ 0 w 48"/>
                <a:gd name="T5" fmla="*/ 8 h 89"/>
                <a:gd name="T6" fmla="*/ 31 w 48"/>
                <a:gd name="T7" fmla="*/ 86 h 89"/>
                <a:gd name="T8" fmla="*/ 48 w 48"/>
                <a:gd name="T9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9">
                  <a:moveTo>
                    <a:pt x="48" y="41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2" y="83"/>
                    <a:pt x="31" y="86"/>
                  </a:cubicBezTo>
                  <a:cubicBezTo>
                    <a:pt x="40" y="89"/>
                    <a:pt x="48" y="41"/>
                    <a:pt x="48" y="41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7964488" y="1346201"/>
              <a:ext cx="598487" cy="1065213"/>
            </a:xfrm>
            <a:custGeom>
              <a:avLst/>
              <a:gdLst>
                <a:gd name="T0" fmla="*/ 14 w 73"/>
                <a:gd name="T1" fmla="*/ 31 h 131"/>
                <a:gd name="T2" fmla="*/ 3 w 73"/>
                <a:gd name="T3" fmla="*/ 69 h 131"/>
                <a:gd name="T4" fmla="*/ 15 w 73"/>
                <a:gd name="T5" fmla="*/ 117 h 131"/>
                <a:gd name="T6" fmla="*/ 56 w 73"/>
                <a:gd name="T7" fmla="*/ 102 h 131"/>
                <a:gd name="T8" fmla="*/ 14 w 73"/>
                <a:gd name="T9" fmla="*/ 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1">
                  <a:moveTo>
                    <a:pt x="14" y="31"/>
                  </a:moveTo>
                  <a:cubicBezTo>
                    <a:pt x="14" y="31"/>
                    <a:pt x="0" y="54"/>
                    <a:pt x="3" y="69"/>
                  </a:cubicBezTo>
                  <a:cubicBezTo>
                    <a:pt x="5" y="83"/>
                    <a:pt x="7" y="110"/>
                    <a:pt x="15" y="117"/>
                  </a:cubicBezTo>
                  <a:cubicBezTo>
                    <a:pt x="30" y="131"/>
                    <a:pt x="56" y="102"/>
                    <a:pt x="56" y="102"/>
                  </a:cubicBezTo>
                  <a:cubicBezTo>
                    <a:pt x="56" y="102"/>
                    <a:pt x="73" y="0"/>
                    <a:pt x="14" y="31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5" name="Freeform 48"/>
            <p:cNvSpPr/>
            <p:nvPr/>
          </p:nvSpPr>
          <p:spPr bwMode="auto">
            <a:xfrm>
              <a:off x="8226425" y="1541463"/>
              <a:ext cx="230187" cy="536575"/>
            </a:xfrm>
            <a:custGeom>
              <a:avLst/>
              <a:gdLst>
                <a:gd name="T0" fmla="*/ 0 w 28"/>
                <a:gd name="T1" fmla="*/ 1 h 66"/>
                <a:gd name="T2" fmla="*/ 26 w 28"/>
                <a:gd name="T3" fmla="*/ 66 h 66"/>
                <a:gd name="T4" fmla="*/ 0 w 28"/>
                <a:gd name="T5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66">
                  <a:moveTo>
                    <a:pt x="0" y="1"/>
                  </a:moveTo>
                  <a:cubicBezTo>
                    <a:pt x="28" y="0"/>
                    <a:pt x="28" y="44"/>
                    <a:pt x="26" y="66"/>
                  </a:cubicBezTo>
                  <a:cubicBezTo>
                    <a:pt x="25" y="53"/>
                    <a:pt x="22" y="12"/>
                    <a:pt x="0" y="1"/>
                  </a:cubicBez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8094663" y="2109788"/>
              <a:ext cx="336550" cy="293688"/>
            </a:xfrm>
            <a:custGeom>
              <a:avLst/>
              <a:gdLst>
                <a:gd name="T0" fmla="*/ 41 w 41"/>
                <a:gd name="T1" fmla="*/ 0 h 36"/>
                <a:gd name="T2" fmla="*/ 40 w 41"/>
                <a:gd name="T3" fmla="*/ 8 h 36"/>
                <a:gd name="T4" fmla="*/ 0 w 41"/>
                <a:gd name="T5" fmla="*/ 24 h 36"/>
                <a:gd name="T6" fmla="*/ 41 w 41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6">
                  <a:moveTo>
                    <a:pt x="41" y="0"/>
                  </a:moveTo>
                  <a:cubicBezTo>
                    <a:pt x="41" y="5"/>
                    <a:pt x="40" y="8"/>
                    <a:pt x="40" y="8"/>
                  </a:cubicBezTo>
                  <a:cubicBezTo>
                    <a:pt x="40" y="8"/>
                    <a:pt x="15" y="36"/>
                    <a:pt x="0" y="24"/>
                  </a:cubicBezTo>
                  <a:cubicBezTo>
                    <a:pt x="17" y="20"/>
                    <a:pt x="38" y="3"/>
                    <a:pt x="41" y="0"/>
                  </a:cubicBez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7" name="Freeform 50"/>
            <p:cNvSpPr/>
            <p:nvPr/>
          </p:nvSpPr>
          <p:spPr bwMode="auto">
            <a:xfrm>
              <a:off x="8078788" y="6038851"/>
              <a:ext cx="484187" cy="307975"/>
            </a:xfrm>
            <a:custGeom>
              <a:avLst/>
              <a:gdLst>
                <a:gd name="T0" fmla="*/ 59 w 59"/>
                <a:gd name="T1" fmla="*/ 35 h 38"/>
                <a:gd name="T2" fmla="*/ 13 w 59"/>
                <a:gd name="T3" fmla="*/ 1 h 38"/>
                <a:gd name="T4" fmla="*/ 21 w 59"/>
                <a:gd name="T5" fmla="*/ 23 h 38"/>
                <a:gd name="T6" fmla="*/ 48 w 59"/>
                <a:gd name="T7" fmla="*/ 38 h 38"/>
                <a:gd name="T8" fmla="*/ 59 w 59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9" y="35"/>
                  </a:moveTo>
                  <a:cubicBezTo>
                    <a:pt x="59" y="35"/>
                    <a:pt x="25" y="0"/>
                    <a:pt x="13" y="1"/>
                  </a:cubicBezTo>
                  <a:cubicBezTo>
                    <a:pt x="0" y="2"/>
                    <a:pt x="14" y="18"/>
                    <a:pt x="21" y="23"/>
                  </a:cubicBezTo>
                  <a:cubicBezTo>
                    <a:pt x="27" y="27"/>
                    <a:pt x="48" y="38"/>
                    <a:pt x="48" y="38"/>
                  </a:cubicBezTo>
                  <a:lnTo>
                    <a:pt x="59" y="35"/>
                  </a:lnTo>
                  <a:close/>
                </a:path>
              </a:pathLst>
            </a:custGeom>
            <a:solidFill>
              <a:srgbClr val="F4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8391525" y="6265863"/>
              <a:ext cx="171450" cy="80963"/>
            </a:xfrm>
            <a:custGeom>
              <a:avLst/>
              <a:gdLst>
                <a:gd name="T0" fmla="*/ 10 w 21"/>
                <a:gd name="T1" fmla="*/ 10 h 10"/>
                <a:gd name="T2" fmla="*/ 0 w 21"/>
                <a:gd name="T3" fmla="*/ 5 h 10"/>
                <a:gd name="T4" fmla="*/ 14 w 21"/>
                <a:gd name="T5" fmla="*/ 0 h 10"/>
                <a:gd name="T6" fmla="*/ 21 w 21"/>
                <a:gd name="T7" fmla="*/ 7 h 10"/>
                <a:gd name="T8" fmla="*/ 1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0" y="10"/>
                  </a:moveTo>
                  <a:cubicBezTo>
                    <a:pt x="10" y="10"/>
                    <a:pt x="6" y="8"/>
                    <a:pt x="0" y="5"/>
                  </a:cubicBezTo>
                  <a:cubicBezTo>
                    <a:pt x="3" y="2"/>
                    <a:pt x="8" y="0"/>
                    <a:pt x="14" y="0"/>
                  </a:cubicBezTo>
                  <a:cubicBezTo>
                    <a:pt x="18" y="4"/>
                    <a:pt x="21" y="7"/>
                    <a:pt x="21" y="7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B7A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29" name="Freeform 52"/>
            <p:cNvSpPr/>
            <p:nvPr/>
          </p:nvSpPr>
          <p:spPr bwMode="auto">
            <a:xfrm>
              <a:off x="7439025" y="6500813"/>
              <a:ext cx="557212" cy="187325"/>
            </a:xfrm>
            <a:custGeom>
              <a:avLst/>
              <a:gdLst>
                <a:gd name="T0" fmla="*/ 68 w 68"/>
                <a:gd name="T1" fmla="*/ 15 h 23"/>
                <a:gd name="T2" fmla="*/ 6 w 68"/>
                <a:gd name="T3" fmla="*/ 7 h 23"/>
                <a:gd name="T4" fmla="*/ 21 w 68"/>
                <a:gd name="T5" fmla="*/ 20 h 23"/>
                <a:gd name="T6" fmla="*/ 61 w 68"/>
                <a:gd name="T7" fmla="*/ 22 h 23"/>
                <a:gd name="T8" fmla="*/ 68 w 68"/>
                <a:gd name="T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3">
                  <a:moveTo>
                    <a:pt x="68" y="15"/>
                  </a:moveTo>
                  <a:cubicBezTo>
                    <a:pt x="68" y="15"/>
                    <a:pt x="22" y="0"/>
                    <a:pt x="6" y="7"/>
                  </a:cubicBezTo>
                  <a:cubicBezTo>
                    <a:pt x="0" y="10"/>
                    <a:pt x="16" y="19"/>
                    <a:pt x="21" y="20"/>
                  </a:cubicBezTo>
                  <a:cubicBezTo>
                    <a:pt x="44" y="23"/>
                    <a:pt x="61" y="22"/>
                    <a:pt x="61" y="22"/>
                  </a:cubicBezTo>
                  <a:lnTo>
                    <a:pt x="68" y="15"/>
                  </a:lnTo>
                  <a:close/>
                </a:path>
              </a:pathLst>
            </a:custGeom>
            <a:solidFill>
              <a:srgbClr val="F4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799388" y="6591301"/>
              <a:ext cx="196850" cy="88900"/>
            </a:xfrm>
            <a:custGeom>
              <a:avLst/>
              <a:gdLst>
                <a:gd name="T0" fmla="*/ 24 w 24"/>
                <a:gd name="T1" fmla="*/ 4 h 11"/>
                <a:gd name="T2" fmla="*/ 11 w 24"/>
                <a:gd name="T3" fmla="*/ 0 h 11"/>
                <a:gd name="T4" fmla="*/ 4 w 24"/>
                <a:gd name="T5" fmla="*/ 7 h 11"/>
                <a:gd name="T6" fmla="*/ 0 w 24"/>
                <a:gd name="T7" fmla="*/ 11 h 11"/>
                <a:gd name="T8" fmla="*/ 17 w 24"/>
                <a:gd name="T9" fmla="*/ 11 h 11"/>
                <a:gd name="T10" fmla="*/ 24 w 24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1">
                  <a:moveTo>
                    <a:pt x="24" y="4"/>
                  </a:moveTo>
                  <a:cubicBezTo>
                    <a:pt x="24" y="4"/>
                    <a:pt x="18" y="2"/>
                    <a:pt x="11" y="0"/>
                  </a:cubicBezTo>
                  <a:cubicBezTo>
                    <a:pt x="8" y="2"/>
                    <a:pt x="6" y="4"/>
                    <a:pt x="4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10" y="11"/>
                    <a:pt x="17" y="11"/>
                    <a:pt x="17" y="11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B7A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1" name="Freeform 54"/>
            <p:cNvSpPr/>
            <p:nvPr/>
          </p:nvSpPr>
          <p:spPr bwMode="auto">
            <a:xfrm>
              <a:off x="7783513" y="3721101"/>
              <a:ext cx="993775" cy="2974975"/>
            </a:xfrm>
            <a:custGeom>
              <a:avLst/>
              <a:gdLst>
                <a:gd name="T0" fmla="*/ 121 w 121"/>
                <a:gd name="T1" fmla="*/ 29 h 366"/>
                <a:gd name="T2" fmla="*/ 106 w 121"/>
                <a:gd name="T3" fmla="*/ 315 h 366"/>
                <a:gd name="T4" fmla="*/ 82 w 121"/>
                <a:gd name="T5" fmla="*/ 326 h 366"/>
                <a:gd name="T6" fmla="*/ 64 w 121"/>
                <a:gd name="T7" fmla="*/ 109 h 366"/>
                <a:gd name="T8" fmla="*/ 31 w 121"/>
                <a:gd name="T9" fmla="*/ 360 h 366"/>
                <a:gd name="T10" fmla="*/ 8 w 121"/>
                <a:gd name="T11" fmla="*/ 364 h 366"/>
                <a:gd name="T12" fmla="*/ 2 w 121"/>
                <a:gd name="T13" fmla="*/ 72 h 366"/>
                <a:gd name="T14" fmla="*/ 121 w 121"/>
                <a:gd name="T15" fmla="*/ 2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66">
                  <a:moveTo>
                    <a:pt x="121" y="29"/>
                  </a:moveTo>
                  <a:cubicBezTo>
                    <a:pt x="116" y="112"/>
                    <a:pt x="105" y="296"/>
                    <a:pt x="106" y="315"/>
                  </a:cubicBezTo>
                  <a:cubicBezTo>
                    <a:pt x="106" y="315"/>
                    <a:pt x="98" y="330"/>
                    <a:pt x="82" y="326"/>
                  </a:cubicBezTo>
                  <a:cubicBezTo>
                    <a:pt x="82" y="326"/>
                    <a:pt x="74" y="112"/>
                    <a:pt x="64" y="109"/>
                  </a:cubicBezTo>
                  <a:cubicBezTo>
                    <a:pt x="58" y="131"/>
                    <a:pt x="30" y="329"/>
                    <a:pt x="31" y="360"/>
                  </a:cubicBezTo>
                  <a:cubicBezTo>
                    <a:pt x="22" y="366"/>
                    <a:pt x="13" y="364"/>
                    <a:pt x="8" y="364"/>
                  </a:cubicBezTo>
                  <a:cubicBezTo>
                    <a:pt x="6" y="331"/>
                    <a:pt x="0" y="119"/>
                    <a:pt x="2" y="72"/>
                  </a:cubicBezTo>
                  <a:cubicBezTo>
                    <a:pt x="5" y="0"/>
                    <a:pt x="108" y="8"/>
                    <a:pt x="121" y="29"/>
                  </a:cubicBezTo>
                  <a:close/>
                </a:path>
              </a:pathLst>
            </a:custGeom>
            <a:solidFill>
              <a:srgbClr val="99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2" name="Freeform 55"/>
            <p:cNvSpPr/>
            <p:nvPr/>
          </p:nvSpPr>
          <p:spPr bwMode="auto">
            <a:xfrm>
              <a:off x="7783513" y="3794126"/>
              <a:ext cx="714375" cy="2886075"/>
            </a:xfrm>
            <a:custGeom>
              <a:avLst/>
              <a:gdLst>
                <a:gd name="T0" fmla="*/ 15 w 87"/>
                <a:gd name="T1" fmla="*/ 355 h 355"/>
                <a:gd name="T2" fmla="*/ 9 w 87"/>
                <a:gd name="T3" fmla="*/ 64 h 355"/>
                <a:gd name="T4" fmla="*/ 87 w 87"/>
                <a:gd name="T5" fmla="*/ 4 h 355"/>
                <a:gd name="T6" fmla="*/ 2 w 87"/>
                <a:gd name="T7" fmla="*/ 63 h 355"/>
                <a:gd name="T8" fmla="*/ 8 w 87"/>
                <a:gd name="T9" fmla="*/ 355 h 355"/>
                <a:gd name="T10" fmla="*/ 16 w 87"/>
                <a:gd name="T11" fmla="*/ 355 h 355"/>
                <a:gd name="T12" fmla="*/ 15 w 87"/>
                <a:gd name="T1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55">
                  <a:moveTo>
                    <a:pt x="15" y="355"/>
                  </a:moveTo>
                  <a:cubicBezTo>
                    <a:pt x="12" y="323"/>
                    <a:pt x="6" y="110"/>
                    <a:pt x="9" y="64"/>
                  </a:cubicBezTo>
                  <a:cubicBezTo>
                    <a:pt x="11" y="16"/>
                    <a:pt x="54" y="2"/>
                    <a:pt x="87" y="4"/>
                  </a:cubicBezTo>
                  <a:cubicBezTo>
                    <a:pt x="54" y="0"/>
                    <a:pt x="5" y="12"/>
                    <a:pt x="2" y="63"/>
                  </a:cubicBezTo>
                  <a:cubicBezTo>
                    <a:pt x="0" y="110"/>
                    <a:pt x="6" y="322"/>
                    <a:pt x="8" y="355"/>
                  </a:cubicBezTo>
                  <a:cubicBezTo>
                    <a:pt x="10" y="355"/>
                    <a:pt x="13" y="355"/>
                    <a:pt x="16" y="355"/>
                  </a:cubicBezTo>
                  <a:cubicBezTo>
                    <a:pt x="16" y="355"/>
                    <a:pt x="15" y="355"/>
                    <a:pt x="15" y="355"/>
                  </a:cubicBezTo>
                  <a:close/>
                </a:path>
              </a:pathLst>
            </a:custGeom>
            <a:solidFill>
              <a:srgbClr val="B2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8342313" y="4614863"/>
              <a:ext cx="171450" cy="1765300"/>
            </a:xfrm>
            <a:custGeom>
              <a:avLst/>
              <a:gdLst>
                <a:gd name="T0" fmla="*/ 2 w 21"/>
                <a:gd name="T1" fmla="*/ 0 h 217"/>
                <a:gd name="T2" fmla="*/ 0 w 21"/>
                <a:gd name="T3" fmla="*/ 13 h 217"/>
                <a:gd name="T4" fmla="*/ 14 w 21"/>
                <a:gd name="T5" fmla="*/ 216 h 217"/>
                <a:gd name="T6" fmla="*/ 21 w 21"/>
                <a:gd name="T7" fmla="*/ 217 h 217"/>
                <a:gd name="T8" fmla="*/ 2 w 21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7">
                  <a:moveTo>
                    <a:pt x="2" y="0"/>
                  </a:moveTo>
                  <a:cubicBezTo>
                    <a:pt x="2" y="2"/>
                    <a:pt x="1" y="6"/>
                    <a:pt x="0" y="13"/>
                  </a:cubicBezTo>
                  <a:cubicBezTo>
                    <a:pt x="8" y="64"/>
                    <a:pt x="14" y="216"/>
                    <a:pt x="14" y="216"/>
                  </a:cubicBezTo>
                  <a:cubicBezTo>
                    <a:pt x="17" y="217"/>
                    <a:pt x="19" y="217"/>
                    <a:pt x="21" y="217"/>
                  </a:cubicBezTo>
                  <a:cubicBezTo>
                    <a:pt x="21" y="209"/>
                    <a:pt x="12" y="3"/>
                    <a:pt x="2" y="0"/>
                  </a:cubicBezTo>
                  <a:close/>
                </a:path>
              </a:pathLst>
            </a:custGeom>
            <a:solidFill>
              <a:srgbClr val="B2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7799388" y="3971926"/>
              <a:ext cx="968375" cy="658813"/>
            </a:xfrm>
            <a:custGeom>
              <a:avLst/>
              <a:gdLst>
                <a:gd name="T0" fmla="*/ 0 w 118"/>
                <a:gd name="T1" fmla="*/ 41 h 81"/>
                <a:gd name="T2" fmla="*/ 2 w 118"/>
                <a:gd name="T3" fmla="*/ 27 h 81"/>
                <a:gd name="T4" fmla="*/ 37 w 118"/>
                <a:gd name="T5" fmla="*/ 11 h 81"/>
                <a:gd name="T6" fmla="*/ 116 w 118"/>
                <a:gd name="T7" fmla="*/ 11 h 81"/>
                <a:gd name="T8" fmla="*/ 118 w 118"/>
                <a:gd name="T9" fmla="*/ 31 h 81"/>
                <a:gd name="T10" fmla="*/ 77 w 118"/>
                <a:gd name="T11" fmla="*/ 64 h 81"/>
                <a:gd name="T12" fmla="*/ 69 w 118"/>
                <a:gd name="T13" fmla="*/ 38 h 81"/>
                <a:gd name="T14" fmla="*/ 66 w 118"/>
                <a:gd name="T15" fmla="*/ 68 h 81"/>
                <a:gd name="T16" fmla="*/ 57 w 118"/>
                <a:gd name="T17" fmla="*/ 72 h 81"/>
                <a:gd name="T18" fmla="*/ 0 w 118"/>
                <a:gd name="T19" fmla="*/ 80 h 81"/>
                <a:gd name="T20" fmla="*/ 0 w 118"/>
                <a:gd name="T21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81">
                  <a:moveTo>
                    <a:pt x="0" y="41"/>
                  </a:moveTo>
                  <a:cubicBezTo>
                    <a:pt x="1" y="36"/>
                    <a:pt x="1" y="32"/>
                    <a:pt x="2" y="27"/>
                  </a:cubicBezTo>
                  <a:cubicBezTo>
                    <a:pt x="12" y="21"/>
                    <a:pt x="24" y="16"/>
                    <a:pt x="37" y="11"/>
                  </a:cubicBezTo>
                  <a:cubicBezTo>
                    <a:pt x="72" y="0"/>
                    <a:pt x="105" y="0"/>
                    <a:pt x="116" y="11"/>
                  </a:cubicBezTo>
                  <a:cubicBezTo>
                    <a:pt x="117" y="18"/>
                    <a:pt x="118" y="24"/>
                    <a:pt x="118" y="31"/>
                  </a:cubicBezTo>
                  <a:cubicBezTo>
                    <a:pt x="112" y="42"/>
                    <a:pt x="97" y="54"/>
                    <a:pt x="77" y="64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3" y="70"/>
                    <a:pt x="60" y="71"/>
                    <a:pt x="57" y="72"/>
                  </a:cubicBezTo>
                  <a:cubicBezTo>
                    <a:pt x="36" y="79"/>
                    <a:pt x="15" y="81"/>
                    <a:pt x="0" y="80"/>
                  </a:cubicBezTo>
                  <a:cubicBezTo>
                    <a:pt x="0" y="63"/>
                    <a:pt x="0" y="49"/>
                    <a:pt x="0" y="41"/>
                  </a:cubicBezTo>
                  <a:close/>
                </a:path>
              </a:pathLst>
            </a:custGeom>
            <a:solidFill>
              <a:srgbClr val="99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5" name="Freeform 58"/>
            <p:cNvSpPr/>
            <p:nvPr/>
          </p:nvSpPr>
          <p:spPr bwMode="auto">
            <a:xfrm>
              <a:off x="7659688" y="2224088"/>
              <a:ext cx="1355725" cy="2317750"/>
            </a:xfrm>
            <a:custGeom>
              <a:avLst/>
              <a:gdLst>
                <a:gd name="T0" fmla="*/ 20 w 165"/>
                <a:gd name="T1" fmla="*/ 157 h 285"/>
                <a:gd name="T2" fmla="*/ 23 w 165"/>
                <a:gd name="T3" fmla="*/ 71 h 285"/>
                <a:gd name="T4" fmla="*/ 141 w 165"/>
                <a:gd name="T5" fmla="*/ 21 h 285"/>
                <a:gd name="T6" fmla="*/ 139 w 165"/>
                <a:gd name="T7" fmla="*/ 133 h 285"/>
                <a:gd name="T8" fmla="*/ 147 w 165"/>
                <a:gd name="T9" fmla="*/ 235 h 285"/>
                <a:gd name="T10" fmla="*/ 102 w 165"/>
                <a:gd name="T11" fmla="*/ 270 h 285"/>
                <a:gd name="T12" fmla="*/ 94 w 165"/>
                <a:gd name="T13" fmla="*/ 237 h 285"/>
                <a:gd name="T14" fmla="*/ 90 w 165"/>
                <a:gd name="T15" fmla="*/ 273 h 285"/>
                <a:gd name="T16" fmla="*/ 10 w 165"/>
                <a:gd name="T17" fmla="*/ 260 h 285"/>
                <a:gd name="T18" fmla="*/ 20 w 165"/>
                <a:gd name="T19" fmla="*/ 15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85">
                  <a:moveTo>
                    <a:pt x="20" y="157"/>
                  </a:moveTo>
                  <a:cubicBezTo>
                    <a:pt x="19" y="115"/>
                    <a:pt x="19" y="92"/>
                    <a:pt x="23" y="71"/>
                  </a:cubicBezTo>
                  <a:cubicBezTo>
                    <a:pt x="29" y="34"/>
                    <a:pt x="108" y="0"/>
                    <a:pt x="141" y="21"/>
                  </a:cubicBezTo>
                  <a:cubicBezTo>
                    <a:pt x="165" y="36"/>
                    <a:pt x="140" y="118"/>
                    <a:pt x="139" y="133"/>
                  </a:cubicBezTo>
                  <a:cubicBezTo>
                    <a:pt x="138" y="141"/>
                    <a:pt x="144" y="217"/>
                    <a:pt x="147" y="235"/>
                  </a:cubicBezTo>
                  <a:cubicBezTo>
                    <a:pt x="149" y="245"/>
                    <a:pt x="129" y="261"/>
                    <a:pt x="102" y="270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90" y="273"/>
                    <a:pt x="90" y="273"/>
                    <a:pt x="90" y="273"/>
                  </a:cubicBezTo>
                  <a:cubicBezTo>
                    <a:pt x="62" y="280"/>
                    <a:pt x="30" y="285"/>
                    <a:pt x="10" y="260"/>
                  </a:cubicBezTo>
                  <a:cubicBezTo>
                    <a:pt x="0" y="247"/>
                    <a:pt x="21" y="204"/>
                    <a:pt x="20" y="157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7659688" y="2557463"/>
              <a:ext cx="354012" cy="1887538"/>
            </a:xfrm>
            <a:custGeom>
              <a:avLst/>
              <a:gdLst>
                <a:gd name="T0" fmla="*/ 20 w 43"/>
                <a:gd name="T1" fmla="*/ 116 h 232"/>
                <a:gd name="T2" fmla="*/ 23 w 43"/>
                <a:gd name="T3" fmla="*/ 30 h 232"/>
                <a:gd name="T4" fmla="*/ 43 w 43"/>
                <a:gd name="T5" fmla="*/ 0 h 232"/>
                <a:gd name="T6" fmla="*/ 40 w 43"/>
                <a:gd name="T7" fmla="*/ 12 h 232"/>
                <a:gd name="T8" fmla="*/ 37 w 43"/>
                <a:gd name="T9" fmla="*/ 126 h 232"/>
                <a:gd name="T10" fmla="*/ 26 w 43"/>
                <a:gd name="T11" fmla="*/ 232 h 232"/>
                <a:gd name="T12" fmla="*/ 10 w 43"/>
                <a:gd name="T13" fmla="*/ 219 h 232"/>
                <a:gd name="T14" fmla="*/ 20 w 43"/>
                <a:gd name="T15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32">
                  <a:moveTo>
                    <a:pt x="20" y="116"/>
                  </a:moveTo>
                  <a:cubicBezTo>
                    <a:pt x="19" y="74"/>
                    <a:pt x="19" y="51"/>
                    <a:pt x="23" y="30"/>
                  </a:cubicBezTo>
                  <a:cubicBezTo>
                    <a:pt x="25" y="19"/>
                    <a:pt x="32" y="9"/>
                    <a:pt x="43" y="0"/>
                  </a:cubicBezTo>
                  <a:cubicBezTo>
                    <a:pt x="42" y="4"/>
                    <a:pt x="41" y="8"/>
                    <a:pt x="40" y="12"/>
                  </a:cubicBezTo>
                  <a:cubicBezTo>
                    <a:pt x="37" y="41"/>
                    <a:pt x="37" y="71"/>
                    <a:pt x="37" y="126"/>
                  </a:cubicBezTo>
                  <a:cubicBezTo>
                    <a:pt x="38" y="168"/>
                    <a:pt x="29" y="206"/>
                    <a:pt x="26" y="232"/>
                  </a:cubicBezTo>
                  <a:cubicBezTo>
                    <a:pt x="20" y="229"/>
                    <a:pt x="15" y="225"/>
                    <a:pt x="10" y="219"/>
                  </a:cubicBezTo>
                  <a:cubicBezTo>
                    <a:pt x="0" y="206"/>
                    <a:pt x="21" y="163"/>
                    <a:pt x="20" y="116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7470775" y="2484438"/>
              <a:ext cx="731837" cy="1187450"/>
            </a:xfrm>
            <a:custGeom>
              <a:avLst/>
              <a:gdLst>
                <a:gd name="T0" fmla="*/ 22 w 89"/>
                <a:gd name="T1" fmla="*/ 124 h 146"/>
                <a:gd name="T2" fmla="*/ 60 w 89"/>
                <a:gd name="T3" fmla="*/ 14 h 146"/>
                <a:gd name="T4" fmla="*/ 22 w 89"/>
                <a:gd name="T5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46">
                  <a:moveTo>
                    <a:pt x="22" y="124"/>
                  </a:moveTo>
                  <a:cubicBezTo>
                    <a:pt x="0" y="111"/>
                    <a:pt x="30" y="28"/>
                    <a:pt x="60" y="14"/>
                  </a:cubicBezTo>
                  <a:cubicBezTo>
                    <a:pt x="89" y="0"/>
                    <a:pt x="59" y="146"/>
                    <a:pt x="22" y="124"/>
                  </a:cubicBezTo>
                  <a:close/>
                </a:path>
              </a:pathLst>
            </a:custGeom>
            <a:solidFill>
              <a:srgbClr val="494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8" name="Freeform 61"/>
            <p:cNvSpPr/>
            <p:nvPr/>
          </p:nvSpPr>
          <p:spPr bwMode="auto">
            <a:xfrm>
              <a:off x="7496175" y="2768601"/>
              <a:ext cx="295275" cy="731838"/>
            </a:xfrm>
            <a:custGeom>
              <a:avLst/>
              <a:gdLst>
                <a:gd name="T0" fmla="*/ 36 w 36"/>
                <a:gd name="T1" fmla="*/ 0 h 90"/>
                <a:gd name="T2" fmla="*/ 22 w 36"/>
                <a:gd name="T3" fmla="*/ 90 h 90"/>
                <a:gd name="T4" fmla="*/ 19 w 36"/>
                <a:gd name="T5" fmla="*/ 89 h 90"/>
                <a:gd name="T6" fmla="*/ 36 w 3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90">
                  <a:moveTo>
                    <a:pt x="36" y="0"/>
                  </a:moveTo>
                  <a:cubicBezTo>
                    <a:pt x="23" y="27"/>
                    <a:pt x="16" y="68"/>
                    <a:pt x="22" y="90"/>
                  </a:cubicBezTo>
                  <a:cubicBezTo>
                    <a:pt x="21" y="90"/>
                    <a:pt x="20" y="90"/>
                    <a:pt x="19" y="89"/>
                  </a:cubicBezTo>
                  <a:cubicBezTo>
                    <a:pt x="0" y="73"/>
                    <a:pt x="16" y="29"/>
                    <a:pt x="36" y="0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8177213" y="2174876"/>
              <a:ext cx="295275" cy="285750"/>
            </a:xfrm>
            <a:custGeom>
              <a:avLst/>
              <a:gdLst>
                <a:gd name="T0" fmla="*/ 35 w 36"/>
                <a:gd name="T1" fmla="*/ 0 h 35"/>
                <a:gd name="T2" fmla="*/ 36 w 36"/>
                <a:gd name="T3" fmla="*/ 25 h 35"/>
                <a:gd name="T4" fmla="*/ 2 w 36"/>
                <a:gd name="T5" fmla="*/ 35 h 35"/>
                <a:gd name="T6" fmla="*/ 0 w 36"/>
                <a:gd name="T7" fmla="*/ 1 h 35"/>
                <a:gd name="T8" fmla="*/ 35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35" y="0"/>
                  </a:moveTo>
                  <a:cubicBezTo>
                    <a:pt x="35" y="1"/>
                    <a:pt x="36" y="25"/>
                    <a:pt x="36" y="2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9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8029575" y="1565276"/>
              <a:ext cx="649287" cy="804863"/>
            </a:xfrm>
            <a:custGeom>
              <a:avLst/>
              <a:gdLst>
                <a:gd name="T0" fmla="*/ 4 w 79"/>
                <a:gd name="T1" fmla="*/ 51 h 99"/>
                <a:gd name="T2" fmla="*/ 53 w 79"/>
                <a:gd name="T3" fmla="*/ 0 h 99"/>
                <a:gd name="T4" fmla="*/ 77 w 79"/>
                <a:gd name="T5" fmla="*/ 43 h 99"/>
                <a:gd name="T6" fmla="*/ 50 w 79"/>
                <a:gd name="T7" fmla="*/ 86 h 99"/>
                <a:gd name="T8" fmla="*/ 4 w 79"/>
                <a:gd name="T9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9">
                  <a:moveTo>
                    <a:pt x="4" y="51"/>
                  </a:moveTo>
                  <a:cubicBezTo>
                    <a:pt x="9" y="14"/>
                    <a:pt x="35" y="1"/>
                    <a:pt x="53" y="0"/>
                  </a:cubicBezTo>
                  <a:cubicBezTo>
                    <a:pt x="71" y="0"/>
                    <a:pt x="79" y="26"/>
                    <a:pt x="77" y="43"/>
                  </a:cubicBezTo>
                  <a:cubicBezTo>
                    <a:pt x="75" y="64"/>
                    <a:pt x="65" y="76"/>
                    <a:pt x="50" y="86"/>
                  </a:cubicBezTo>
                  <a:cubicBezTo>
                    <a:pt x="32" y="99"/>
                    <a:pt x="0" y="80"/>
                    <a:pt x="4" y="51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8029575" y="1679576"/>
              <a:ext cx="254000" cy="593725"/>
            </a:xfrm>
            <a:custGeom>
              <a:avLst/>
              <a:gdLst>
                <a:gd name="T0" fmla="*/ 0 w 31"/>
                <a:gd name="T1" fmla="*/ 43 h 73"/>
                <a:gd name="T2" fmla="*/ 22 w 31"/>
                <a:gd name="T3" fmla="*/ 0 h 73"/>
                <a:gd name="T4" fmla="*/ 31 w 31"/>
                <a:gd name="T5" fmla="*/ 39 h 73"/>
                <a:gd name="T6" fmla="*/ 24 w 31"/>
                <a:gd name="T7" fmla="*/ 73 h 73"/>
                <a:gd name="T8" fmla="*/ 6 w 31"/>
                <a:gd name="T9" fmla="*/ 47 h 73"/>
                <a:gd name="T10" fmla="*/ 0 w 31"/>
                <a:gd name="T11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3">
                  <a:moveTo>
                    <a:pt x="0" y="43"/>
                  </a:moveTo>
                  <a:cubicBezTo>
                    <a:pt x="2" y="22"/>
                    <a:pt x="13" y="8"/>
                    <a:pt x="22" y="0"/>
                  </a:cubicBezTo>
                  <a:cubicBezTo>
                    <a:pt x="28" y="11"/>
                    <a:pt x="31" y="24"/>
                    <a:pt x="31" y="39"/>
                  </a:cubicBezTo>
                  <a:cubicBezTo>
                    <a:pt x="31" y="52"/>
                    <a:pt x="29" y="63"/>
                    <a:pt x="24" y="73"/>
                  </a:cubicBezTo>
                  <a:cubicBezTo>
                    <a:pt x="15" y="69"/>
                    <a:pt x="9" y="58"/>
                    <a:pt x="6" y="47"/>
                  </a:cubicBezTo>
                  <a:cubicBezTo>
                    <a:pt x="5" y="44"/>
                    <a:pt x="0" y="47"/>
                    <a:pt x="0" y="43"/>
                  </a:cubicBezTo>
                  <a:close/>
                </a:path>
              </a:pathLst>
            </a:custGeom>
            <a:solidFill>
              <a:srgbClr val="5E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8004175" y="1955801"/>
              <a:ext cx="214312" cy="236538"/>
            </a:xfrm>
            <a:custGeom>
              <a:avLst/>
              <a:gdLst>
                <a:gd name="T0" fmla="*/ 11 w 26"/>
                <a:gd name="T1" fmla="*/ 25 h 29"/>
                <a:gd name="T2" fmla="*/ 17 w 26"/>
                <a:gd name="T3" fmla="*/ 3 h 29"/>
                <a:gd name="T4" fmla="*/ 11 w 26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9">
                  <a:moveTo>
                    <a:pt x="11" y="25"/>
                  </a:moveTo>
                  <a:cubicBezTo>
                    <a:pt x="17" y="29"/>
                    <a:pt x="26" y="7"/>
                    <a:pt x="17" y="3"/>
                  </a:cubicBezTo>
                  <a:cubicBezTo>
                    <a:pt x="9" y="0"/>
                    <a:pt x="0" y="17"/>
                    <a:pt x="11" y="25"/>
                  </a:cubicBezTo>
                  <a:close/>
                </a:path>
              </a:pathLst>
            </a:custGeom>
            <a:solidFill>
              <a:srgbClr val="FFB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7915275" y="1468438"/>
              <a:ext cx="738187" cy="471488"/>
            </a:xfrm>
            <a:custGeom>
              <a:avLst/>
              <a:gdLst>
                <a:gd name="T0" fmla="*/ 12 w 90"/>
                <a:gd name="T1" fmla="*/ 17 h 58"/>
                <a:gd name="T2" fmla="*/ 68 w 90"/>
                <a:gd name="T3" fmla="*/ 11 h 58"/>
                <a:gd name="T4" fmla="*/ 89 w 90"/>
                <a:gd name="T5" fmla="*/ 45 h 58"/>
                <a:gd name="T6" fmla="*/ 33 w 90"/>
                <a:gd name="T7" fmla="*/ 55 h 58"/>
                <a:gd name="T8" fmla="*/ 12 w 90"/>
                <a:gd name="T9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8">
                  <a:moveTo>
                    <a:pt x="12" y="17"/>
                  </a:moveTo>
                  <a:cubicBezTo>
                    <a:pt x="39" y="0"/>
                    <a:pt x="58" y="7"/>
                    <a:pt x="68" y="11"/>
                  </a:cubicBezTo>
                  <a:cubicBezTo>
                    <a:pt x="88" y="20"/>
                    <a:pt x="90" y="33"/>
                    <a:pt x="89" y="45"/>
                  </a:cubicBezTo>
                  <a:cubicBezTo>
                    <a:pt x="89" y="58"/>
                    <a:pt x="54" y="55"/>
                    <a:pt x="33" y="55"/>
                  </a:cubicBezTo>
                  <a:cubicBezTo>
                    <a:pt x="13" y="55"/>
                    <a:pt x="0" y="25"/>
                    <a:pt x="12" y="17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7915275" y="1590676"/>
              <a:ext cx="360362" cy="325438"/>
            </a:xfrm>
            <a:custGeom>
              <a:avLst/>
              <a:gdLst>
                <a:gd name="T0" fmla="*/ 12 w 44"/>
                <a:gd name="T1" fmla="*/ 2 h 40"/>
                <a:gd name="T2" fmla="*/ 17 w 44"/>
                <a:gd name="T3" fmla="*/ 0 h 40"/>
                <a:gd name="T4" fmla="*/ 44 w 44"/>
                <a:gd name="T5" fmla="*/ 40 h 40"/>
                <a:gd name="T6" fmla="*/ 33 w 44"/>
                <a:gd name="T7" fmla="*/ 40 h 40"/>
                <a:gd name="T8" fmla="*/ 12 w 44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0">
                  <a:moveTo>
                    <a:pt x="12" y="2"/>
                  </a:moveTo>
                  <a:cubicBezTo>
                    <a:pt x="14" y="1"/>
                    <a:pt x="15" y="0"/>
                    <a:pt x="17" y="0"/>
                  </a:cubicBezTo>
                  <a:cubicBezTo>
                    <a:pt x="31" y="5"/>
                    <a:pt x="41" y="20"/>
                    <a:pt x="44" y="40"/>
                  </a:cubicBezTo>
                  <a:cubicBezTo>
                    <a:pt x="40" y="40"/>
                    <a:pt x="36" y="40"/>
                    <a:pt x="33" y="40"/>
                  </a:cubicBezTo>
                  <a:cubicBezTo>
                    <a:pt x="13" y="40"/>
                    <a:pt x="0" y="10"/>
                    <a:pt x="12" y="2"/>
                  </a:cubicBezTo>
                  <a:close/>
                </a:path>
              </a:pathLst>
            </a:custGeom>
            <a:solidFill>
              <a:srgbClr val="5E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8094663" y="2281238"/>
              <a:ext cx="485775" cy="227013"/>
            </a:xfrm>
            <a:custGeom>
              <a:avLst/>
              <a:gdLst>
                <a:gd name="T0" fmla="*/ 306 w 306"/>
                <a:gd name="T1" fmla="*/ 51 h 143"/>
                <a:gd name="T2" fmla="*/ 285 w 306"/>
                <a:gd name="T3" fmla="*/ 0 h 143"/>
                <a:gd name="T4" fmla="*/ 16 w 306"/>
                <a:gd name="T5" fmla="*/ 82 h 143"/>
                <a:gd name="T6" fmla="*/ 0 w 306"/>
                <a:gd name="T7" fmla="*/ 143 h 143"/>
                <a:gd name="T8" fmla="*/ 306 w 306"/>
                <a:gd name="T9" fmla="*/ 5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43">
                  <a:moveTo>
                    <a:pt x="306" y="51"/>
                  </a:moveTo>
                  <a:lnTo>
                    <a:pt x="285" y="0"/>
                  </a:lnTo>
                  <a:lnTo>
                    <a:pt x="16" y="82"/>
                  </a:lnTo>
                  <a:lnTo>
                    <a:pt x="0" y="143"/>
                  </a:lnTo>
                  <a:lnTo>
                    <a:pt x="306" y="51"/>
                  </a:lnTo>
                  <a:close/>
                </a:path>
              </a:pathLst>
            </a:custGeom>
            <a:solidFill>
              <a:srgbClr val="D8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8374063" y="2582863"/>
              <a:ext cx="165100" cy="1284288"/>
            </a:xfrm>
            <a:custGeom>
              <a:avLst/>
              <a:gdLst>
                <a:gd name="T0" fmla="*/ 9 w 20"/>
                <a:gd name="T1" fmla="*/ 0 h 158"/>
                <a:gd name="T2" fmla="*/ 11 w 20"/>
                <a:gd name="T3" fmla="*/ 81 h 158"/>
                <a:gd name="T4" fmla="*/ 9 w 20"/>
                <a:gd name="T5" fmla="*/ 158 h 158"/>
                <a:gd name="T6" fmla="*/ 7 w 20"/>
                <a:gd name="T7" fmla="*/ 86 h 158"/>
                <a:gd name="T8" fmla="*/ 9 w 20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8">
                  <a:moveTo>
                    <a:pt x="9" y="0"/>
                  </a:moveTo>
                  <a:cubicBezTo>
                    <a:pt x="9" y="0"/>
                    <a:pt x="20" y="48"/>
                    <a:pt x="11" y="81"/>
                  </a:cubicBezTo>
                  <a:cubicBezTo>
                    <a:pt x="2" y="113"/>
                    <a:pt x="9" y="158"/>
                    <a:pt x="9" y="158"/>
                  </a:cubicBezTo>
                  <a:cubicBezTo>
                    <a:pt x="9" y="158"/>
                    <a:pt x="0" y="116"/>
                    <a:pt x="7" y="86"/>
                  </a:cubicBezTo>
                  <a:cubicBezTo>
                    <a:pt x="18" y="45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8218488" y="1711326"/>
              <a:ext cx="131762" cy="309563"/>
            </a:xfrm>
            <a:custGeom>
              <a:avLst/>
              <a:gdLst>
                <a:gd name="T0" fmla="*/ 5 w 16"/>
                <a:gd name="T1" fmla="*/ 0 h 38"/>
                <a:gd name="T2" fmla="*/ 0 w 16"/>
                <a:gd name="T3" fmla="*/ 38 h 38"/>
                <a:gd name="T4" fmla="*/ 14 w 16"/>
                <a:gd name="T5" fmla="*/ 14 h 38"/>
                <a:gd name="T6" fmla="*/ 5 w 1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5" y="0"/>
                  </a:moveTo>
                  <a:cubicBezTo>
                    <a:pt x="5" y="3"/>
                    <a:pt x="4" y="29"/>
                    <a:pt x="0" y="38"/>
                  </a:cubicBezTo>
                  <a:cubicBezTo>
                    <a:pt x="0" y="38"/>
                    <a:pt x="11" y="28"/>
                    <a:pt x="14" y="14"/>
                  </a:cubicBezTo>
                  <a:cubicBezTo>
                    <a:pt x="16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8226425" y="1851026"/>
              <a:ext cx="165100" cy="307975"/>
            </a:xfrm>
            <a:custGeom>
              <a:avLst/>
              <a:gdLst>
                <a:gd name="T0" fmla="*/ 9 w 20"/>
                <a:gd name="T1" fmla="*/ 0 h 38"/>
                <a:gd name="T2" fmla="*/ 0 w 20"/>
                <a:gd name="T3" fmla="*/ 38 h 38"/>
                <a:gd name="T4" fmla="*/ 16 w 20"/>
                <a:gd name="T5" fmla="*/ 15 h 38"/>
                <a:gd name="T6" fmla="*/ 9 w 2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8">
                  <a:moveTo>
                    <a:pt x="9" y="0"/>
                  </a:moveTo>
                  <a:cubicBezTo>
                    <a:pt x="8" y="3"/>
                    <a:pt x="5" y="29"/>
                    <a:pt x="0" y="38"/>
                  </a:cubicBezTo>
                  <a:cubicBezTo>
                    <a:pt x="0" y="38"/>
                    <a:pt x="13" y="29"/>
                    <a:pt x="16" y="15"/>
                  </a:cubicBezTo>
                  <a:cubicBezTo>
                    <a:pt x="20" y="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8177213" y="1606551"/>
              <a:ext cx="155575" cy="300038"/>
            </a:xfrm>
            <a:custGeom>
              <a:avLst/>
              <a:gdLst>
                <a:gd name="T0" fmla="*/ 8 w 19"/>
                <a:gd name="T1" fmla="*/ 0 h 37"/>
                <a:gd name="T2" fmla="*/ 0 w 19"/>
                <a:gd name="T3" fmla="*/ 37 h 37"/>
                <a:gd name="T4" fmla="*/ 16 w 19"/>
                <a:gd name="T5" fmla="*/ 14 h 37"/>
                <a:gd name="T6" fmla="*/ 8 w 19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7">
                  <a:moveTo>
                    <a:pt x="8" y="0"/>
                  </a:moveTo>
                  <a:cubicBezTo>
                    <a:pt x="8" y="2"/>
                    <a:pt x="5" y="28"/>
                    <a:pt x="0" y="37"/>
                  </a:cubicBezTo>
                  <a:cubicBezTo>
                    <a:pt x="0" y="37"/>
                    <a:pt x="12" y="28"/>
                    <a:pt x="16" y="14"/>
                  </a:cubicBezTo>
                  <a:cubicBezTo>
                    <a:pt x="1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D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7964488" y="2606676"/>
              <a:ext cx="171450" cy="528638"/>
            </a:xfrm>
            <a:custGeom>
              <a:avLst/>
              <a:gdLst>
                <a:gd name="T0" fmla="*/ 7 w 21"/>
                <a:gd name="T1" fmla="*/ 65 h 65"/>
                <a:gd name="T2" fmla="*/ 0 w 21"/>
                <a:gd name="T3" fmla="*/ 1 h 65"/>
                <a:gd name="T4" fmla="*/ 7 w 21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5">
                  <a:moveTo>
                    <a:pt x="7" y="65"/>
                  </a:moveTo>
                  <a:cubicBezTo>
                    <a:pt x="14" y="50"/>
                    <a:pt x="15" y="8"/>
                    <a:pt x="0" y="1"/>
                  </a:cubicBezTo>
                  <a:cubicBezTo>
                    <a:pt x="16" y="0"/>
                    <a:pt x="21" y="38"/>
                    <a:pt x="7" y="65"/>
                  </a:cubicBezTo>
                  <a:close/>
                </a:path>
              </a:pathLst>
            </a:custGeom>
            <a:solidFill>
              <a:srgbClr val="72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8767763" y="2354263"/>
              <a:ext cx="198437" cy="504825"/>
            </a:xfrm>
            <a:custGeom>
              <a:avLst/>
              <a:gdLst>
                <a:gd name="T0" fmla="*/ 13 w 24"/>
                <a:gd name="T1" fmla="*/ 62 h 62"/>
                <a:gd name="T2" fmla="*/ 0 w 24"/>
                <a:gd name="T3" fmla="*/ 3 h 62"/>
                <a:gd name="T4" fmla="*/ 13 w 24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62">
                  <a:moveTo>
                    <a:pt x="13" y="62"/>
                  </a:moveTo>
                  <a:cubicBezTo>
                    <a:pt x="18" y="48"/>
                    <a:pt x="15" y="7"/>
                    <a:pt x="0" y="3"/>
                  </a:cubicBezTo>
                  <a:cubicBezTo>
                    <a:pt x="15" y="0"/>
                    <a:pt x="24" y="35"/>
                    <a:pt x="13" y="62"/>
                  </a:cubicBezTo>
                  <a:close/>
                </a:path>
              </a:pathLst>
            </a:custGeom>
            <a:solidFill>
              <a:srgbClr val="726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7791450" y="3906838"/>
              <a:ext cx="238125" cy="220663"/>
            </a:xfrm>
            <a:custGeom>
              <a:avLst/>
              <a:gdLst>
                <a:gd name="T0" fmla="*/ 29 w 29"/>
                <a:gd name="T1" fmla="*/ 15 h 27"/>
                <a:gd name="T2" fmla="*/ 3 w 29"/>
                <a:gd name="T3" fmla="*/ 0 h 27"/>
                <a:gd name="T4" fmla="*/ 12 w 29"/>
                <a:gd name="T5" fmla="*/ 20 h 27"/>
                <a:gd name="T6" fmla="*/ 29 w 29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29" y="1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3"/>
                    <a:pt x="12" y="20"/>
                  </a:cubicBezTo>
                  <a:cubicBezTo>
                    <a:pt x="26" y="27"/>
                    <a:pt x="29" y="15"/>
                    <a:pt x="29" y="15"/>
                  </a:cubicBezTo>
                  <a:close/>
                </a:path>
              </a:pathLst>
            </a:custGeom>
            <a:solidFill>
              <a:srgbClr val="6B6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Calibri" panose="020F0502020204030204" pitchFamily="34" charset="0"/>
              </a:endParaRPr>
            </a:p>
          </p:txBody>
        </p:sp>
      </p:grpSp>
      <p:pic>
        <p:nvPicPr>
          <p:cNvPr id="1056" name="图片 10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2288287"/>
            <a:ext cx="1033052" cy="1515143"/>
          </a:xfrm>
          <a:prstGeom prst="rect">
            <a:avLst/>
          </a:prstGeom>
        </p:spPr>
      </p:pic>
      <p:pic>
        <p:nvPicPr>
          <p:cNvPr id="1058" name="图片 10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53" y="381923"/>
            <a:ext cx="1210424" cy="1743217"/>
          </a:xfrm>
          <a:prstGeom prst="rect">
            <a:avLst/>
          </a:prstGeom>
        </p:spPr>
      </p:pic>
      <p:pic>
        <p:nvPicPr>
          <p:cNvPr id="1060" name="图片 10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18" y="2928595"/>
            <a:ext cx="576198" cy="1304853"/>
          </a:xfrm>
          <a:prstGeom prst="rect">
            <a:avLst/>
          </a:prstGeom>
        </p:spPr>
      </p:pic>
      <p:pic>
        <p:nvPicPr>
          <p:cNvPr id="1062" name="图片 10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082" y="3529197"/>
            <a:ext cx="1990536" cy="1046931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4534188" y="2908661"/>
            <a:ext cx="7558486" cy="3046095"/>
          </a:xfrm>
          <a:prstGeom prst="rect">
            <a:avLst/>
          </a:prstGeom>
          <a:noFill/>
          <a:scene3d>
            <a:camera prst="isometricTopUp">
              <a:rot lat="19440000" lon="18960000" rev="3600000"/>
            </a:camera>
            <a:lightRig rig="threePt" dir="t"/>
          </a:scene3d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gradFill>
                  <a:gsLst>
                    <a:gs pos="0">
                      <a:srgbClr val="FFA4A4"/>
                    </a:gs>
                    <a:gs pos="85000">
                      <a:srgbClr val="FF8282"/>
                    </a:gs>
                  </a:gsLst>
                  <a:lin ang="5400000" scaled="1"/>
                </a:gradFill>
                <a:latin typeface="造字工房悦圆（非商用）常规体" pitchFamily="50" charset="-122"/>
                <a:ea typeface="造字工房悦圆（非商用）常规体" pitchFamily="50" charset="-122"/>
              </a:defRPr>
            </a:lvl1pPr>
          </a:lstStyle>
          <a:p>
            <a:r>
              <a:rPr lang="pt-BR" altLang="en-US" sz="9600" b="0" dirty="0">
                <a:solidFill>
                  <a:srgbClr val="5C8E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condition et</a:t>
            </a:r>
          </a:p>
          <a:p>
            <a:r>
              <a:rPr lang="pt-BR" altLang="en-US" sz="9600" b="0" dirty="0">
                <a:solidFill>
                  <a:srgbClr val="5C8E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L´hypothèse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714871" y="5164877"/>
            <a:ext cx="2392629" cy="13338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7" name="直接连接符 1076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124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7F3B365-1D6F-4477-8C02-B8ACE0F2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fr-FR"/>
              <a:t>La Condition et l'hypothèse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fr-FR"/>
              <a:t>L'HYPOTHÈSE:</a:t>
            </a:r>
          </a:p>
          <a:p>
            <a:endParaRPr lang="pt-BR" altLang="fr-FR"/>
          </a:p>
          <a:p>
            <a:pPr lvl="2"/>
            <a:r>
              <a:rPr lang="pt-BR" altLang="fr-FR"/>
              <a:t>Exprime une supposition, un fait ou un état est imaginé et sa conséquence est possible, autrement dit, eventuelle. </a:t>
            </a:r>
          </a:p>
          <a:p>
            <a:pPr lvl="2"/>
            <a:endParaRPr lang="pt-BR" altLang="fr-FR"/>
          </a:p>
          <a:p>
            <a:pPr marL="914400" lvl="2" indent="0">
              <a:buNone/>
            </a:pPr>
            <a:r>
              <a:rPr lang="pt-BR" altLang="fr-FR"/>
              <a:t> </a:t>
            </a:r>
          </a:p>
          <a:p>
            <a:r>
              <a:rPr lang="pt-BR" altLang="fr-FR"/>
              <a:t>LA CONDITION:</a:t>
            </a:r>
          </a:p>
          <a:p>
            <a:pPr lvl="2"/>
            <a:endParaRPr lang="pt-BR" altLang="fr-FR"/>
          </a:p>
          <a:p>
            <a:pPr lvl="2"/>
            <a:r>
              <a:rPr lang="pt-BR" altLang="fr-FR"/>
              <a:t>Exprime qu'un fait ou un état est essentiel ou indispensable pour qu'un autre fait ou état existe.</a:t>
            </a:r>
          </a:p>
          <a:p>
            <a:pPr lvl="2"/>
            <a:endParaRPr lang="pt-BR" altLang="fr-FR"/>
          </a:p>
          <a:p>
            <a:pPr lvl="2"/>
            <a:endParaRPr lang="pt-BR" altLang="fr-FR"/>
          </a:p>
          <a:p>
            <a:pPr lvl="2"/>
            <a:endParaRPr lang="pt-BR" altLang="fr-FR"/>
          </a:p>
          <a:p>
            <a:pPr marL="914400" lvl="2" indent="0">
              <a:buNone/>
            </a:pPr>
            <a:endParaRPr lang="pt-BR" altLang="fr-F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EE3B10-ED7D-49F6-8BDD-BAD93D2D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7500" lnSpcReduction="20000"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CONDITION OU HYPOTHÈSE?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278925" y="65028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flipH="1">
            <a:off x="9317621" y="5280755"/>
            <a:ext cx="2803312" cy="1526810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40518" y="6793506"/>
            <a:ext cx="7568222" cy="0"/>
          </a:xfrm>
          <a:prstGeom prst="line">
            <a:avLst/>
          </a:prstGeom>
          <a:ln>
            <a:solidFill>
              <a:srgbClr val="626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 形 10"/>
          <p:cNvSpPr/>
          <p:nvPr/>
        </p:nvSpPr>
        <p:spPr>
          <a:xfrm rot="10800000" flipH="1">
            <a:off x="42696" y="34725"/>
            <a:ext cx="1435720" cy="781958"/>
          </a:xfrm>
          <a:prstGeom prst="corner">
            <a:avLst>
              <a:gd name="adj1" fmla="val 1956"/>
              <a:gd name="adj2" fmla="val 1885"/>
            </a:avLst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19857" y="77447"/>
            <a:ext cx="201076" cy="201076"/>
          </a:xfrm>
          <a:prstGeom prst="rect">
            <a:avLst/>
          </a:prstGeom>
          <a:solidFill>
            <a:srgbClr val="62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3" name="MH_Other_1"/>
          <p:cNvSpPr/>
          <p:nvPr>
            <p:custDataLst>
              <p:tags r:id="rId2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A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MH_Other_3"/>
          <p:cNvSpPr/>
          <p:nvPr>
            <p:custDataLst>
              <p:tags r:id="rId4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6" name="MH_Other_4"/>
          <p:cNvSpPr/>
          <p:nvPr>
            <p:custDataLst>
              <p:tags r:id="rId5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B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7" name="MH_Other_5"/>
          <p:cNvSpPr/>
          <p:nvPr>
            <p:custDataLst>
              <p:tags r:id="rId6"/>
            </p:custDataLst>
          </p:nvPr>
        </p:nvSpPr>
        <p:spPr>
          <a:xfrm rot="14988520" flipH="1">
            <a:off x="2328228" y="4113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8" name="MH_Other_6"/>
          <p:cNvSpPr/>
          <p:nvPr>
            <p:custDataLst>
              <p:tags r:id="rId7"/>
            </p:custDataLst>
          </p:nvPr>
        </p:nvSpPr>
        <p:spPr>
          <a:xfrm rot="20557937">
            <a:off x="2460625" y="4857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C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9" name="MH_Other_7"/>
          <p:cNvSpPr/>
          <p:nvPr>
            <p:custDataLst>
              <p:tags r:id="rId8"/>
            </p:custDataLst>
          </p:nvPr>
        </p:nvSpPr>
        <p:spPr>
          <a:xfrm rot="14988520" flipV="1">
            <a:off x="5085556" y="391969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0" name="MH_Other_8"/>
          <p:cNvSpPr/>
          <p:nvPr>
            <p:custDataLst>
              <p:tags r:id="rId9"/>
            </p:custDataLst>
          </p:nvPr>
        </p:nvSpPr>
        <p:spPr>
          <a:xfrm rot="20557937">
            <a:off x="5688965" y="454723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D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1" name="文本框 71"/>
          <p:cNvSpPr txBox="1">
            <a:spLocks noChangeArrowheads="1"/>
          </p:cNvSpPr>
          <p:nvPr/>
        </p:nvSpPr>
        <p:spPr bwMode="auto">
          <a:xfrm rot="-1200544">
            <a:off x="2016827" y="1841827"/>
            <a:ext cx="1999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b="1" dirty="0">
                <a:ea typeface="Calibri" panose="020F0502020204030204" pitchFamily="34" charset="0"/>
                <a:cs typeface="Calibri" panose="020F0502020204030204" pitchFamily="34" charset="0"/>
              </a:rPr>
              <a:t>S'il fait beau</a:t>
            </a:r>
          </a:p>
        </p:txBody>
      </p:sp>
      <p:sp>
        <p:nvSpPr>
          <p:cNvPr id="22" name="文本框 71"/>
          <p:cNvSpPr txBox="1">
            <a:spLocks noChangeArrowheads="1"/>
          </p:cNvSpPr>
          <p:nvPr/>
        </p:nvSpPr>
        <p:spPr bwMode="auto">
          <a:xfrm rot="-1200544">
            <a:off x="1155767" y="3082935"/>
            <a:ext cx="25539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b="1" dirty="0">
                <a:ea typeface="Calibri" panose="020F0502020204030204" pitchFamily="34" charset="0"/>
                <a:cs typeface="Calibri" panose="020F0502020204030204" pitchFamily="34" charset="0"/>
              </a:rPr>
              <a:t>On ira à la plage</a:t>
            </a:r>
          </a:p>
        </p:txBody>
      </p:sp>
      <p:sp>
        <p:nvSpPr>
          <p:cNvPr id="23" name="文本框 71"/>
          <p:cNvSpPr txBox="1">
            <a:spLocks noChangeArrowheads="1"/>
          </p:cNvSpPr>
          <p:nvPr/>
        </p:nvSpPr>
        <p:spPr bwMode="auto">
          <a:xfrm rot="-1200544">
            <a:off x="2939164" y="4198312"/>
            <a:ext cx="33667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b="1" dirty="0">
                <a:ea typeface="Calibri" panose="020F0502020204030204" pitchFamily="34" charset="0"/>
                <a:cs typeface="Calibri" panose="020F0502020204030204" pitchFamily="34" charset="0"/>
              </a:rPr>
              <a:t>Si tu arrivais à l'heure</a:t>
            </a:r>
          </a:p>
        </p:txBody>
      </p:sp>
      <p:sp>
        <p:nvSpPr>
          <p:cNvPr id="24" name="文本框 71"/>
          <p:cNvSpPr txBox="1">
            <a:spLocks noChangeArrowheads="1"/>
          </p:cNvSpPr>
          <p:nvPr/>
        </p:nvSpPr>
        <p:spPr bwMode="auto">
          <a:xfrm rot="-1200544">
            <a:off x="1739332" y="5469582"/>
            <a:ext cx="406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b="1" dirty="0">
                <a:ea typeface="Calibri" panose="020F0502020204030204" pitchFamily="34" charset="0"/>
                <a:cs typeface="Calibri" panose="020F0502020204030204" pitchFamily="34" charset="0"/>
              </a:rPr>
              <a:t>on pourrait aller à la plage</a:t>
            </a:r>
          </a:p>
        </p:txBody>
      </p:sp>
      <p:sp>
        <p:nvSpPr>
          <p:cNvPr id="25" name="MH_Other_2"/>
          <p:cNvSpPr/>
          <p:nvPr>
            <p:custDataLst>
              <p:tags r:id="rId10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A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6" name="MH_Other_4"/>
          <p:cNvSpPr/>
          <p:nvPr>
            <p:custDataLst>
              <p:tags r:id="rId11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B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7" name="MH_Other_6"/>
          <p:cNvSpPr/>
          <p:nvPr>
            <p:custDataLst>
              <p:tags r:id="rId12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  <a:cs typeface="Calibri" panose="020F0502020204030204" pitchFamily="34" charset="0"/>
              </a:rPr>
              <a:t>C</a:t>
            </a:r>
            <a:endParaRPr lang="zh-CN" altLang="en-US" sz="240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8" name="MH_Other_8"/>
          <p:cNvSpPr/>
          <p:nvPr>
            <p:custDataLst>
              <p:tags r:id="rId13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Calibri" panose="020F0502020204030204" pitchFamily="34" charset="0"/>
              </a:rPr>
              <a:t>D</a:t>
            </a:r>
            <a:endParaRPr lang="zh-CN" altLang="en-US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1600" dirty="0">
                <a:ea typeface="Calibri" panose="020F0502020204030204" pitchFamily="34" charset="0"/>
                <a:cs typeface="Calibri" panose="020F0502020204030204" pitchFamily="34" charset="0"/>
              </a:rPr>
              <a:t>LA CONDITION - S'il fait beau (élement essentiel)</a:t>
            </a:r>
          </a:p>
        </p:txBody>
      </p:sp>
      <p:sp>
        <p:nvSpPr>
          <p:cNvPr id="30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LA CONSEQUÉNCE - On ira à la plage</a:t>
            </a: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>
            <a:off x="7759700" y="36687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zh-CN" sz="1600" dirty="0">
                <a:ea typeface="Calibri" panose="020F0502020204030204" pitchFamily="34" charset="0"/>
                <a:cs typeface="Calibri" panose="020F0502020204030204" pitchFamily="34" charset="0"/>
              </a:rPr>
              <a:t>L'HYPOTHÈSE -  Si tu arrivais à l'heure (supposition)</a:t>
            </a:r>
          </a:p>
        </p:txBody>
      </p:sp>
      <p:sp>
        <p:nvSpPr>
          <p:cNvPr id="32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sz="1600" dirty="0">
                <a:ea typeface="Calibri" panose="020F0502020204030204" pitchFamily="34" charset="0"/>
                <a:cs typeface="Calibri" panose="020F0502020204030204" pitchFamily="34" charset="0"/>
              </a:rPr>
              <a:t>LA CONSÉQUENCE - On pourrait aller à la plage ( possibilité)</a:t>
            </a:r>
          </a:p>
        </p:txBody>
      </p:sp>
      <p:sp>
        <p:nvSpPr>
          <p:cNvPr id="33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4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5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6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D67C686-D43F-4B9E-B2D2-BFE1A6CA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33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38200" y="2268855"/>
            <a:ext cx="4284345" cy="2847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6845300" y="1552575"/>
            <a:ext cx="435610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S'il fait beau on ira à la plage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矩形 13"/>
          <p:cNvSpPr/>
          <p:nvPr/>
        </p:nvSpPr>
        <p:spPr>
          <a:xfrm>
            <a:off x="6344996" y="362775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44996" y="4641694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CONDITION</a:t>
            </a:r>
          </a:p>
        </p:txBody>
      </p:sp>
      <p:sp>
        <p:nvSpPr>
          <p:cNvPr id="33" name="MH_Entry_1"/>
          <p:cNvSpPr/>
          <p:nvPr>
            <p:custDataLst>
              <p:tags r:id="rId4"/>
            </p:custDataLst>
          </p:nvPr>
        </p:nvSpPr>
        <p:spPr>
          <a:xfrm>
            <a:off x="6800850" y="2229485"/>
            <a:ext cx="4356100" cy="934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Condition introduite par si - la conséquence à l'indicatif</a:t>
            </a:r>
          </a:p>
        </p:txBody>
      </p:sp>
      <p:sp>
        <p:nvSpPr>
          <p:cNvPr id="34" name="MH_Entry_1"/>
          <p:cNvSpPr/>
          <p:nvPr>
            <p:custDataLst>
              <p:tags r:id="rId5"/>
            </p:custDataLst>
          </p:nvPr>
        </p:nvSpPr>
        <p:spPr>
          <a:xfrm>
            <a:off x="6921500" y="3627755"/>
            <a:ext cx="474789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Si j'ai le temps, j'irai avec toi</a:t>
            </a:r>
          </a:p>
        </p:txBody>
      </p:sp>
      <p:sp>
        <p:nvSpPr>
          <p:cNvPr id="35" name="MH_Entry_1"/>
          <p:cNvSpPr/>
          <p:nvPr>
            <p:custDataLst>
              <p:tags r:id="rId6"/>
            </p:custDataLst>
          </p:nvPr>
        </p:nvSpPr>
        <p:spPr>
          <a:xfrm>
            <a:off x="6921500" y="4364990"/>
            <a:ext cx="500062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La condition se situe dans le présent ou le passé - la conséquence se situe dans le futur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CB1C20-7896-4308-AB89-94062349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8200" y="2268855"/>
            <a:ext cx="4284345" cy="2847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MH_Entry_1"/>
          <p:cNvSpPr/>
          <p:nvPr>
            <p:custDataLst>
              <p:tags r:id="rId1"/>
            </p:custDataLst>
          </p:nvPr>
        </p:nvSpPr>
        <p:spPr>
          <a:xfrm>
            <a:off x="6971665" y="1605280"/>
            <a:ext cx="4748530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Si tu as le temps, viens avec moi.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2"/>
            </p:custDataLst>
          </p:nvPr>
        </p:nvSpPr>
        <p:spPr>
          <a:xfrm>
            <a:off x="6845300" y="4617720"/>
            <a:ext cx="500062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3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CONDITION</a:t>
            </a:r>
          </a:p>
        </p:txBody>
      </p:sp>
      <p:sp>
        <p:nvSpPr>
          <p:cNvPr id="5" name="MH_Entry_1"/>
          <p:cNvSpPr/>
          <p:nvPr>
            <p:custDataLst>
              <p:tags r:id="rId4"/>
            </p:custDataLst>
          </p:nvPr>
        </p:nvSpPr>
        <p:spPr>
          <a:xfrm>
            <a:off x="6921500" y="2301875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La condition à l'impératif a une valeur futur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CF9EC58-79EB-4D76-9FE2-D74BA278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endParaRPr lang="pt-BR" altLang="fr-FR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838200" y="2268855"/>
            <a:ext cx="4284345" cy="2847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87341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6845300" y="1097915"/>
            <a:ext cx="4356100" cy="104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030720" y="2268220"/>
            <a:ext cx="500062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Hhypothèse -Si+Imparfait</a:t>
            </a:r>
          </a:p>
          <a:p>
            <a:pPr algn="ctr">
              <a:lnSpc>
                <a:spcPct val="110000"/>
              </a:lnSpc>
            </a:pPr>
            <a:r>
              <a:rPr lang="pt-BR" altLang="zh-CN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Conséquence - Conditionnel présent</a:t>
            </a:r>
          </a:p>
        </p:txBody>
      </p:sp>
      <p:sp>
        <p:nvSpPr>
          <p:cNvPr id="14" name="矩形 13"/>
          <p:cNvSpPr/>
          <p:nvPr/>
        </p:nvSpPr>
        <p:spPr>
          <a:xfrm>
            <a:off x="6344996" y="362775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MH_Entry_1"/>
          <p:cNvSpPr/>
          <p:nvPr>
            <p:custDataLst>
              <p:tags r:id="rId3"/>
            </p:custDataLst>
          </p:nvPr>
        </p:nvSpPr>
        <p:spPr>
          <a:xfrm>
            <a:off x="6845300" y="3251200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Si j'avais eu le temps, j'irais avec toi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44996" y="4641694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4"/>
            </p:custDataLst>
          </p:nvPr>
        </p:nvSpPr>
        <p:spPr>
          <a:xfrm>
            <a:off x="6845300" y="4294505"/>
            <a:ext cx="5000625" cy="8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20000"/>
          </a:bodyPr>
          <a:lstStyle/>
          <a:p>
            <a:pPr algn="ctr">
              <a:lnSpc>
                <a:spcPct val="110000"/>
              </a:lnSpc>
            </a:pP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Hypothèse- Si+ plus-que-parfait</a:t>
            </a:r>
          </a:p>
          <a:p>
            <a:pPr algn="ctr">
              <a:lnSpc>
                <a:spcPct val="110000"/>
              </a:lnSpc>
            </a:pP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Conséquence au présent - conditionnel présent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5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L'HYPOTHÈSE</a:t>
            </a:r>
          </a:p>
        </p:txBody>
      </p:sp>
      <p:sp>
        <p:nvSpPr>
          <p:cNvPr id="5" name="Zone de texte 4"/>
          <p:cNvSpPr txBox="1"/>
          <p:nvPr/>
        </p:nvSpPr>
        <p:spPr>
          <a:xfrm>
            <a:off x="6867525" y="1664970"/>
            <a:ext cx="4956175" cy="395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  <a:sym typeface="+mn-ea"/>
              </a:rPr>
              <a:t>S'il faisait beau, on irait à la plage</a:t>
            </a:r>
            <a:endParaRPr lang="fr-FR" altLang="en-US"/>
          </a:p>
        </p:txBody>
      </p:sp>
      <p:sp>
        <p:nvSpPr>
          <p:cNvPr id="7" name="MH_Entry_1"/>
          <p:cNvSpPr/>
          <p:nvPr>
            <p:custDataLst>
              <p:tags r:id="rId6"/>
            </p:custDataLst>
          </p:nvPr>
        </p:nvSpPr>
        <p:spPr>
          <a:xfrm>
            <a:off x="6921500" y="2268220"/>
            <a:ext cx="500062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pt-BR" altLang="zh-CN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0" name="MH_Entry_1"/>
          <p:cNvSpPr/>
          <p:nvPr>
            <p:custDataLst>
              <p:tags r:id="rId7"/>
            </p:custDataLst>
          </p:nvPr>
        </p:nvSpPr>
        <p:spPr>
          <a:xfrm>
            <a:off x="6921500" y="2268220"/>
            <a:ext cx="500062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endParaRPr lang="pt-BR" altLang="zh-CN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44824E3A-C139-4B06-8401-B70A6D04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8200" y="2268855"/>
            <a:ext cx="4284345" cy="28473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44996" y="1576546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MH_Entry_1"/>
          <p:cNvSpPr/>
          <p:nvPr>
            <p:custDataLst>
              <p:tags r:id="rId1"/>
            </p:custDataLst>
          </p:nvPr>
        </p:nvSpPr>
        <p:spPr>
          <a:xfrm>
            <a:off x="6845300" y="1097915"/>
            <a:ext cx="4356100" cy="104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Si vous étiez venus plus tôt, vous seriez allés avec moi. </a:t>
            </a:r>
          </a:p>
        </p:txBody>
      </p:sp>
      <p:sp>
        <p:nvSpPr>
          <p:cNvPr id="11" name="矩形 10"/>
          <p:cNvSpPr/>
          <p:nvPr/>
        </p:nvSpPr>
        <p:spPr>
          <a:xfrm>
            <a:off x="6344996" y="2590490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6845300" y="2268855"/>
            <a:ext cx="500062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pt-BR" altLang="zh-CN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L'Hypothèse - Si + plus-que-parfait</a:t>
            </a:r>
          </a:p>
          <a:p>
            <a:pPr algn="ctr">
              <a:lnSpc>
                <a:spcPct val="110000"/>
              </a:lnSpc>
            </a:pPr>
            <a:r>
              <a:rPr lang="pt-BR" altLang="zh-CN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charset="0"/>
                <a:ea typeface="Calibri" panose="020F0502020204030204" pitchFamily="34" charset="0"/>
                <a:cs typeface="Bookman Old Style" panose="02050604050505020204" charset="0"/>
              </a:rPr>
              <a:t>Conséquence au passé - conditionnel passé</a:t>
            </a:r>
          </a:p>
        </p:txBody>
      </p:sp>
      <p:sp>
        <p:nvSpPr>
          <p:cNvPr id="15" name="MH_Entry_1"/>
          <p:cNvSpPr/>
          <p:nvPr>
            <p:custDataLst>
              <p:tags r:id="rId3"/>
            </p:custDataLst>
          </p:nvPr>
        </p:nvSpPr>
        <p:spPr>
          <a:xfrm>
            <a:off x="6845300" y="3251200"/>
            <a:ext cx="4748530" cy="851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sz="1600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24" y="3976961"/>
            <a:ext cx="4115167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H_Entry_1"/>
          <p:cNvSpPr/>
          <p:nvPr>
            <p:custDataLst>
              <p:tags r:id="rId4"/>
            </p:custDataLst>
          </p:nvPr>
        </p:nvSpPr>
        <p:spPr>
          <a:xfrm>
            <a:off x="6845300" y="4294505"/>
            <a:ext cx="5000625" cy="821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endParaRPr lang="pt-BR" altLang="zh-CN" spc="2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charset="0"/>
              <a:ea typeface="Calibri" panose="020F0502020204030204" pitchFamily="34" charset="0"/>
              <a:cs typeface="Bookman Old Style" panose="0205060405050502020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6845323" y="2160262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459963" y="2103943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845323" y="3153688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0459963" y="3117689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845323" y="4190725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0459963" y="4159267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6845323" y="520375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459963" y="5167752"/>
            <a:ext cx="252000" cy="36000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0" y="6716486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745907" y="159080"/>
            <a:ext cx="2446093" cy="0"/>
          </a:xfrm>
          <a:prstGeom prst="line">
            <a:avLst/>
          </a:prstGeom>
          <a:ln w="19050" cap="rnd">
            <a:solidFill>
              <a:srgbClr val="5C8EA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79"/>
          <p:cNvSpPr>
            <a:spLocks noChangeArrowheads="1"/>
          </p:cNvSpPr>
          <p:nvPr/>
        </p:nvSpPr>
        <p:spPr bwMode="auto">
          <a:xfrm>
            <a:off x="2085645" y="6661119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sp>
        <p:nvSpPr>
          <p:cNvPr id="32" name="Oval 79"/>
          <p:cNvSpPr>
            <a:spLocks noChangeArrowheads="1"/>
          </p:cNvSpPr>
          <p:nvPr/>
        </p:nvSpPr>
        <p:spPr bwMode="auto">
          <a:xfrm>
            <a:off x="9987585" y="103713"/>
            <a:ext cx="112492" cy="110734"/>
          </a:xfrm>
          <a:prstGeom prst="ellipse">
            <a:avLst/>
          </a:prstGeom>
          <a:solidFill>
            <a:srgbClr val="5C8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64285" y="686281"/>
            <a:ext cx="3858477" cy="0"/>
          </a:xfrm>
          <a:prstGeom prst="line">
            <a:avLst/>
          </a:prstGeom>
          <a:ln>
            <a:solidFill>
              <a:srgbClr val="5C8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3958" y="122885"/>
            <a:ext cx="572921" cy="572921"/>
          </a:xfrm>
          <a:prstGeom prst="rect">
            <a:avLst/>
          </a:prstGeom>
          <a:solidFill>
            <a:srgbClr val="5C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MH_Entry_1"/>
          <p:cNvSpPr/>
          <p:nvPr>
            <p:custDataLst>
              <p:tags r:id="rId5"/>
            </p:custDataLst>
          </p:nvPr>
        </p:nvSpPr>
        <p:spPr>
          <a:xfrm>
            <a:off x="664285" y="99219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t-BR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CONDITION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B825DE-2F17-4DE8-ABF2-EDCA57EA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zh-CN"/>
              <a:t>Aula 1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Cach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alibri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alibri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295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Century Gothic</vt:lpstr>
      <vt:lpstr>Wingdings 3</vt:lpstr>
      <vt:lpstr>Cacho</vt:lpstr>
      <vt:lpstr>Cours de Français – Niveau Avancé</vt:lpstr>
      <vt:lpstr>Apresentação do PowerPoint</vt:lpstr>
      <vt:lpstr>La Condition et l'hypothèse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Noemia Cecilia Santos</cp:lastModifiedBy>
  <cp:revision>18</cp:revision>
  <dcterms:created xsi:type="dcterms:W3CDTF">2019-04-13T14:24:00Z</dcterms:created>
  <dcterms:modified xsi:type="dcterms:W3CDTF">2019-10-07T13:28:43Z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1036-11.2.0.8934</vt:lpwstr>
  </property>
</Properties>
</file>