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34"/>
  </p:notesMasterIdLst>
  <p:sldIdLst>
    <p:sldId id="256" r:id="rId2"/>
    <p:sldId id="283" r:id="rId3"/>
    <p:sldId id="257" r:id="rId4"/>
    <p:sldId id="260" r:id="rId5"/>
    <p:sldId id="298" r:id="rId6"/>
    <p:sldId id="293" r:id="rId7"/>
    <p:sldId id="290" r:id="rId8"/>
    <p:sldId id="261" r:id="rId9"/>
    <p:sldId id="262" r:id="rId10"/>
    <p:sldId id="294" r:id="rId11"/>
    <p:sldId id="263" r:id="rId12"/>
    <p:sldId id="264" r:id="rId13"/>
    <p:sldId id="299" r:id="rId14"/>
    <p:sldId id="270" r:id="rId15"/>
    <p:sldId id="281" r:id="rId16"/>
    <p:sldId id="258" r:id="rId17"/>
    <p:sldId id="291" r:id="rId18"/>
    <p:sldId id="265" r:id="rId19"/>
    <p:sldId id="287" r:id="rId20"/>
    <p:sldId id="266" r:id="rId21"/>
    <p:sldId id="296" r:id="rId22"/>
    <p:sldId id="273" r:id="rId23"/>
    <p:sldId id="282" r:id="rId24"/>
    <p:sldId id="259" r:id="rId25"/>
    <p:sldId id="267" r:id="rId26"/>
    <p:sldId id="268" r:id="rId27"/>
    <p:sldId id="297" r:id="rId28"/>
    <p:sldId id="288" r:id="rId29"/>
    <p:sldId id="269" r:id="rId30"/>
    <p:sldId id="292" r:id="rId31"/>
    <p:sldId id="276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27" autoAdjust="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svg"/><Relationship Id="rId1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5.svg"/><Relationship Id="rId1" Type="http://schemas.openxmlformats.org/officeDocument/2006/relationships/image" Target="../media/image32.png"/><Relationship Id="rId6" Type="http://schemas.openxmlformats.org/officeDocument/2006/relationships/image" Target="../media/image29.svg"/><Relationship Id="rId5" Type="http://schemas.openxmlformats.org/officeDocument/2006/relationships/image" Target="../media/image3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76EF8-D1BB-4F50-8958-25253AB7D4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1CC4F3-8873-4FBA-AA58-8AE2C0546617}">
      <dgm:prSet/>
      <dgm:spPr/>
      <dgm:t>
        <a:bodyPr/>
        <a:lstStyle/>
        <a:p>
          <a:r>
            <a:rPr lang="pt-BR"/>
            <a:t>Lutas – 2 séculos pela conquista palestina</a:t>
          </a:r>
          <a:endParaRPr lang="en-US"/>
        </a:p>
      </dgm:t>
    </dgm:pt>
    <dgm:pt modelId="{DF657951-18E7-4FAA-8B66-4C0CC95003E7}" type="parTrans" cxnId="{89B40E51-F90B-4CD2-BB7C-07A49233AB90}">
      <dgm:prSet/>
      <dgm:spPr/>
      <dgm:t>
        <a:bodyPr/>
        <a:lstStyle/>
        <a:p>
          <a:endParaRPr lang="en-US"/>
        </a:p>
      </dgm:t>
    </dgm:pt>
    <dgm:pt modelId="{C8069443-82BA-4887-912D-F91803AE17DC}" type="sibTrans" cxnId="{89B40E51-F90B-4CD2-BB7C-07A49233AB90}">
      <dgm:prSet/>
      <dgm:spPr/>
      <dgm:t>
        <a:bodyPr/>
        <a:lstStyle/>
        <a:p>
          <a:endParaRPr lang="en-US"/>
        </a:p>
      </dgm:t>
    </dgm:pt>
    <dgm:pt modelId="{BC7A5591-F3B8-4822-9140-3DB1C4F89D2A}">
      <dgm:prSet/>
      <dgm:spPr/>
      <dgm:t>
        <a:bodyPr/>
        <a:lstStyle/>
        <a:p>
          <a:r>
            <a:rPr lang="pt-BR"/>
            <a:t>Cananeus</a:t>
          </a:r>
          <a:endParaRPr lang="en-US"/>
        </a:p>
      </dgm:t>
    </dgm:pt>
    <dgm:pt modelId="{B94F43A7-0BAA-45FF-AE52-A931C3B3C7E4}" type="parTrans" cxnId="{F6EC6632-7632-4C94-B64D-573722587B11}">
      <dgm:prSet/>
      <dgm:spPr/>
      <dgm:t>
        <a:bodyPr/>
        <a:lstStyle/>
        <a:p>
          <a:endParaRPr lang="en-US"/>
        </a:p>
      </dgm:t>
    </dgm:pt>
    <dgm:pt modelId="{236FBA06-20B6-4905-BD2B-D238912E54B8}" type="sibTrans" cxnId="{F6EC6632-7632-4C94-B64D-573722587B11}">
      <dgm:prSet/>
      <dgm:spPr/>
      <dgm:t>
        <a:bodyPr/>
        <a:lstStyle/>
        <a:p>
          <a:endParaRPr lang="en-US"/>
        </a:p>
      </dgm:t>
    </dgm:pt>
    <dgm:pt modelId="{D069A333-A7CD-427B-8CD9-2080500D3324}">
      <dgm:prSet/>
      <dgm:spPr/>
      <dgm:t>
        <a:bodyPr/>
        <a:lstStyle/>
        <a:p>
          <a:r>
            <a:rPr lang="pt-BR"/>
            <a:t>Filisteus</a:t>
          </a:r>
          <a:endParaRPr lang="en-US"/>
        </a:p>
      </dgm:t>
    </dgm:pt>
    <dgm:pt modelId="{C34FB961-A910-4D3B-9503-76929FA9A05E}" type="parTrans" cxnId="{29A83D2A-39A0-42B0-A3C6-97C3E5A998A0}">
      <dgm:prSet/>
      <dgm:spPr/>
      <dgm:t>
        <a:bodyPr/>
        <a:lstStyle/>
        <a:p>
          <a:endParaRPr lang="en-US"/>
        </a:p>
      </dgm:t>
    </dgm:pt>
    <dgm:pt modelId="{BB45A574-9ADB-44A2-BB2F-3C44A053803B}" type="sibTrans" cxnId="{29A83D2A-39A0-42B0-A3C6-97C3E5A998A0}">
      <dgm:prSet/>
      <dgm:spPr/>
      <dgm:t>
        <a:bodyPr/>
        <a:lstStyle/>
        <a:p>
          <a:endParaRPr lang="en-US"/>
        </a:p>
      </dgm:t>
    </dgm:pt>
    <dgm:pt modelId="{38AAB319-E1BA-4606-B4D8-122D115F86A8}">
      <dgm:prSet/>
      <dgm:spPr/>
      <dgm:t>
        <a:bodyPr/>
        <a:lstStyle/>
        <a:p>
          <a:r>
            <a:rPr lang="pt-BR"/>
            <a:t>Juízes comandava esse período - </a:t>
          </a:r>
          <a:r>
            <a:rPr lang="pt-BR" b="1"/>
            <a:t>Sansão</a:t>
          </a:r>
          <a:endParaRPr lang="en-US"/>
        </a:p>
      </dgm:t>
    </dgm:pt>
    <dgm:pt modelId="{1D773346-C830-4C1A-803F-776092061051}" type="parTrans" cxnId="{C3F9D478-FBFD-4052-B969-B8B72D3B5922}">
      <dgm:prSet/>
      <dgm:spPr/>
      <dgm:t>
        <a:bodyPr/>
        <a:lstStyle/>
        <a:p>
          <a:endParaRPr lang="en-US"/>
        </a:p>
      </dgm:t>
    </dgm:pt>
    <dgm:pt modelId="{BBDEB723-6E8E-494B-B673-829E3522947C}" type="sibTrans" cxnId="{C3F9D478-FBFD-4052-B969-B8B72D3B5922}">
      <dgm:prSet/>
      <dgm:spPr/>
      <dgm:t>
        <a:bodyPr/>
        <a:lstStyle/>
        <a:p>
          <a:endParaRPr lang="en-US"/>
        </a:p>
      </dgm:t>
    </dgm:pt>
    <dgm:pt modelId="{E7211237-6C6E-449F-BF68-BEA3DD031293}" type="pres">
      <dgm:prSet presAssocID="{39A76EF8-D1BB-4F50-8958-25253AB7D412}" presName="linear" presStyleCnt="0">
        <dgm:presLayoutVars>
          <dgm:animLvl val="lvl"/>
          <dgm:resizeHandles val="exact"/>
        </dgm:presLayoutVars>
      </dgm:prSet>
      <dgm:spPr/>
    </dgm:pt>
    <dgm:pt modelId="{3C579DDE-702E-48FB-8F53-D352069BB0D5}" type="pres">
      <dgm:prSet presAssocID="{091CC4F3-8873-4FBA-AA58-8AE2C054661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0DBC532-0F10-4D22-A638-686491E35F94}" type="pres">
      <dgm:prSet presAssocID="{C8069443-82BA-4887-912D-F91803AE17DC}" presName="spacer" presStyleCnt="0"/>
      <dgm:spPr/>
    </dgm:pt>
    <dgm:pt modelId="{D23D9D66-64F7-4783-8EE5-A0211941BA89}" type="pres">
      <dgm:prSet presAssocID="{BC7A5591-F3B8-4822-9140-3DB1C4F89D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5B381A-66F6-4CC0-A450-64651CF3C99D}" type="pres">
      <dgm:prSet presAssocID="{236FBA06-20B6-4905-BD2B-D238912E54B8}" presName="spacer" presStyleCnt="0"/>
      <dgm:spPr/>
    </dgm:pt>
    <dgm:pt modelId="{FE364C97-47A8-4F2C-ABF0-29A471027ECA}" type="pres">
      <dgm:prSet presAssocID="{D069A333-A7CD-427B-8CD9-2080500D33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51B08DA-3BE0-4F69-9787-7221D2434FCB}" type="pres">
      <dgm:prSet presAssocID="{BB45A574-9ADB-44A2-BB2F-3C44A053803B}" presName="spacer" presStyleCnt="0"/>
      <dgm:spPr/>
    </dgm:pt>
    <dgm:pt modelId="{AE84F633-D53A-4A55-992A-9F154D10DB30}" type="pres">
      <dgm:prSet presAssocID="{38AAB319-E1BA-4606-B4D8-122D115F86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F3E31D-E78D-46EC-AA8C-9DC3E4A3F2B9}" type="presOf" srcId="{BC7A5591-F3B8-4822-9140-3DB1C4F89D2A}" destId="{D23D9D66-64F7-4783-8EE5-A0211941BA89}" srcOrd="0" destOrd="0" presId="urn:microsoft.com/office/officeart/2005/8/layout/vList2"/>
    <dgm:cxn modelId="{29A83D2A-39A0-42B0-A3C6-97C3E5A998A0}" srcId="{39A76EF8-D1BB-4F50-8958-25253AB7D412}" destId="{D069A333-A7CD-427B-8CD9-2080500D3324}" srcOrd="2" destOrd="0" parTransId="{C34FB961-A910-4D3B-9503-76929FA9A05E}" sibTransId="{BB45A574-9ADB-44A2-BB2F-3C44A053803B}"/>
    <dgm:cxn modelId="{F6EC6632-7632-4C94-B64D-573722587B11}" srcId="{39A76EF8-D1BB-4F50-8958-25253AB7D412}" destId="{BC7A5591-F3B8-4822-9140-3DB1C4F89D2A}" srcOrd="1" destOrd="0" parTransId="{B94F43A7-0BAA-45FF-AE52-A931C3B3C7E4}" sibTransId="{236FBA06-20B6-4905-BD2B-D238912E54B8}"/>
    <dgm:cxn modelId="{0B475B49-6B59-4E1C-AD92-8B89A9B50EF3}" type="presOf" srcId="{091CC4F3-8873-4FBA-AA58-8AE2C0546617}" destId="{3C579DDE-702E-48FB-8F53-D352069BB0D5}" srcOrd="0" destOrd="0" presId="urn:microsoft.com/office/officeart/2005/8/layout/vList2"/>
    <dgm:cxn modelId="{89B40E51-F90B-4CD2-BB7C-07A49233AB90}" srcId="{39A76EF8-D1BB-4F50-8958-25253AB7D412}" destId="{091CC4F3-8873-4FBA-AA58-8AE2C0546617}" srcOrd="0" destOrd="0" parTransId="{DF657951-18E7-4FAA-8B66-4C0CC95003E7}" sibTransId="{C8069443-82BA-4887-912D-F91803AE17DC}"/>
    <dgm:cxn modelId="{43383372-7ACF-4DD8-B341-CDAE5CFE978B}" type="presOf" srcId="{38AAB319-E1BA-4606-B4D8-122D115F86A8}" destId="{AE84F633-D53A-4A55-992A-9F154D10DB30}" srcOrd="0" destOrd="0" presId="urn:microsoft.com/office/officeart/2005/8/layout/vList2"/>
    <dgm:cxn modelId="{C3F9D478-FBFD-4052-B969-B8B72D3B5922}" srcId="{39A76EF8-D1BB-4F50-8958-25253AB7D412}" destId="{38AAB319-E1BA-4606-B4D8-122D115F86A8}" srcOrd="3" destOrd="0" parTransId="{1D773346-C830-4C1A-803F-776092061051}" sibTransId="{BBDEB723-6E8E-494B-B673-829E3522947C}"/>
    <dgm:cxn modelId="{6965AD9D-29B2-4321-9276-9B84C2BE0D44}" type="presOf" srcId="{D069A333-A7CD-427B-8CD9-2080500D3324}" destId="{FE364C97-47A8-4F2C-ABF0-29A471027ECA}" srcOrd="0" destOrd="0" presId="urn:microsoft.com/office/officeart/2005/8/layout/vList2"/>
    <dgm:cxn modelId="{AEBA7EF1-4E27-49AD-B78B-4F0E11A36DE8}" type="presOf" srcId="{39A76EF8-D1BB-4F50-8958-25253AB7D412}" destId="{E7211237-6C6E-449F-BF68-BEA3DD031293}" srcOrd="0" destOrd="0" presId="urn:microsoft.com/office/officeart/2005/8/layout/vList2"/>
    <dgm:cxn modelId="{14521D39-C3BB-4A2F-BD4F-BBA1DE9639C6}" type="presParOf" srcId="{E7211237-6C6E-449F-BF68-BEA3DD031293}" destId="{3C579DDE-702E-48FB-8F53-D352069BB0D5}" srcOrd="0" destOrd="0" presId="urn:microsoft.com/office/officeart/2005/8/layout/vList2"/>
    <dgm:cxn modelId="{205B1E8F-BD7B-4E19-8198-D1ECCD964272}" type="presParOf" srcId="{E7211237-6C6E-449F-BF68-BEA3DD031293}" destId="{D0DBC532-0F10-4D22-A638-686491E35F94}" srcOrd="1" destOrd="0" presId="urn:microsoft.com/office/officeart/2005/8/layout/vList2"/>
    <dgm:cxn modelId="{D327362F-6528-4A5C-8B72-874AF0F14468}" type="presParOf" srcId="{E7211237-6C6E-449F-BF68-BEA3DD031293}" destId="{D23D9D66-64F7-4783-8EE5-A0211941BA89}" srcOrd="2" destOrd="0" presId="urn:microsoft.com/office/officeart/2005/8/layout/vList2"/>
    <dgm:cxn modelId="{D9A1DFA6-EF9E-44DF-B9B9-13E02C7E406B}" type="presParOf" srcId="{E7211237-6C6E-449F-BF68-BEA3DD031293}" destId="{FC5B381A-66F6-4CC0-A450-64651CF3C99D}" srcOrd="3" destOrd="0" presId="urn:microsoft.com/office/officeart/2005/8/layout/vList2"/>
    <dgm:cxn modelId="{CE25EAE4-A253-495B-AD51-2F13794CD65A}" type="presParOf" srcId="{E7211237-6C6E-449F-BF68-BEA3DD031293}" destId="{FE364C97-47A8-4F2C-ABF0-29A471027ECA}" srcOrd="4" destOrd="0" presId="urn:microsoft.com/office/officeart/2005/8/layout/vList2"/>
    <dgm:cxn modelId="{41DFB923-B04F-4966-8D06-2DE058976D16}" type="presParOf" srcId="{E7211237-6C6E-449F-BF68-BEA3DD031293}" destId="{F51B08DA-3BE0-4F69-9787-7221D2434FCB}" srcOrd="5" destOrd="0" presId="urn:microsoft.com/office/officeart/2005/8/layout/vList2"/>
    <dgm:cxn modelId="{6B775F36-3123-45B9-8E17-A0788607A4DF}" type="presParOf" srcId="{E7211237-6C6E-449F-BF68-BEA3DD031293}" destId="{AE84F633-D53A-4A55-992A-9F154D10DB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CD39D-FB43-481C-A09E-D6332DBFEC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8EC0BC-B621-4FF2-8717-4F2E0FB33BB6}">
      <dgm:prSet/>
      <dgm:spPr/>
      <dgm:t>
        <a:bodyPr/>
        <a:lstStyle/>
        <a:p>
          <a:r>
            <a:rPr lang="pt-BR"/>
            <a:t>Fase nômade – vida tribal</a:t>
          </a:r>
          <a:endParaRPr lang="en-US"/>
        </a:p>
      </dgm:t>
    </dgm:pt>
    <dgm:pt modelId="{A471119F-ACCB-4025-8C36-05C53C0B87DD}" type="parTrans" cxnId="{5F476BE6-ED9E-4709-A097-A908D0CD8DF1}">
      <dgm:prSet/>
      <dgm:spPr/>
      <dgm:t>
        <a:bodyPr/>
        <a:lstStyle/>
        <a:p>
          <a:endParaRPr lang="en-US"/>
        </a:p>
      </dgm:t>
    </dgm:pt>
    <dgm:pt modelId="{5EBCFAB4-0E17-43AD-8A08-E5CCA840EE77}" type="sibTrans" cxnId="{5F476BE6-ED9E-4709-A097-A908D0CD8DF1}">
      <dgm:prSet/>
      <dgm:spPr/>
      <dgm:t>
        <a:bodyPr/>
        <a:lstStyle/>
        <a:p>
          <a:endParaRPr lang="en-US"/>
        </a:p>
      </dgm:t>
    </dgm:pt>
    <dgm:pt modelId="{4D660EAC-5078-4B0A-9E67-5AC63506E1E6}">
      <dgm:prSet/>
      <dgm:spPr/>
      <dgm:t>
        <a:bodyPr/>
        <a:lstStyle/>
        <a:p>
          <a:r>
            <a:rPr lang="pt-BR"/>
            <a:t>Fase sedentária – desenvolvimento economia comercial</a:t>
          </a:r>
          <a:endParaRPr lang="en-US"/>
        </a:p>
      </dgm:t>
    </dgm:pt>
    <dgm:pt modelId="{051490BF-7A83-4CE0-AFC4-FB67711F243D}" type="parTrans" cxnId="{2C740FE4-C580-4BFB-96A9-72D40605F24F}">
      <dgm:prSet/>
      <dgm:spPr/>
      <dgm:t>
        <a:bodyPr/>
        <a:lstStyle/>
        <a:p>
          <a:endParaRPr lang="en-US"/>
        </a:p>
      </dgm:t>
    </dgm:pt>
    <dgm:pt modelId="{D76B2995-569D-4CAA-93CC-7FF0B13867B4}" type="sibTrans" cxnId="{2C740FE4-C580-4BFB-96A9-72D40605F24F}">
      <dgm:prSet/>
      <dgm:spPr/>
      <dgm:t>
        <a:bodyPr/>
        <a:lstStyle/>
        <a:p>
          <a:endParaRPr lang="en-US"/>
        </a:p>
      </dgm:t>
    </dgm:pt>
    <dgm:pt modelId="{B99208F5-B6E9-4876-9236-BFAE48B0D64B}" type="pres">
      <dgm:prSet presAssocID="{9A8CD39D-FB43-481C-A09E-D6332DBFECAD}" presName="linear" presStyleCnt="0">
        <dgm:presLayoutVars>
          <dgm:animLvl val="lvl"/>
          <dgm:resizeHandles val="exact"/>
        </dgm:presLayoutVars>
      </dgm:prSet>
      <dgm:spPr/>
    </dgm:pt>
    <dgm:pt modelId="{8FE0BF52-DA12-4F7C-83EA-054479D871CB}" type="pres">
      <dgm:prSet presAssocID="{B78EC0BC-B621-4FF2-8717-4F2E0FB33BB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E07C42D-286F-4459-B361-0BDBF77311FA}" type="pres">
      <dgm:prSet presAssocID="{5EBCFAB4-0E17-43AD-8A08-E5CCA840EE77}" presName="spacer" presStyleCnt="0"/>
      <dgm:spPr/>
    </dgm:pt>
    <dgm:pt modelId="{2A22C379-E127-49ED-9306-097BAFB03010}" type="pres">
      <dgm:prSet presAssocID="{4D660EAC-5078-4B0A-9E67-5AC63506E1E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9A12A63-4597-4B2A-A06B-DF154448B47B}" type="presOf" srcId="{9A8CD39D-FB43-481C-A09E-D6332DBFECAD}" destId="{B99208F5-B6E9-4876-9236-BFAE48B0D64B}" srcOrd="0" destOrd="0" presId="urn:microsoft.com/office/officeart/2005/8/layout/vList2"/>
    <dgm:cxn modelId="{966CB58F-A6A6-4E5F-8E10-131472E87568}" type="presOf" srcId="{4D660EAC-5078-4B0A-9E67-5AC63506E1E6}" destId="{2A22C379-E127-49ED-9306-097BAFB03010}" srcOrd="0" destOrd="0" presId="urn:microsoft.com/office/officeart/2005/8/layout/vList2"/>
    <dgm:cxn modelId="{2C740FE4-C580-4BFB-96A9-72D40605F24F}" srcId="{9A8CD39D-FB43-481C-A09E-D6332DBFECAD}" destId="{4D660EAC-5078-4B0A-9E67-5AC63506E1E6}" srcOrd="1" destOrd="0" parTransId="{051490BF-7A83-4CE0-AFC4-FB67711F243D}" sibTransId="{D76B2995-569D-4CAA-93CC-7FF0B13867B4}"/>
    <dgm:cxn modelId="{3323BBE4-4103-4B7B-9341-B6E9B6E3DB5E}" type="presOf" srcId="{B78EC0BC-B621-4FF2-8717-4F2E0FB33BB6}" destId="{8FE0BF52-DA12-4F7C-83EA-054479D871CB}" srcOrd="0" destOrd="0" presId="urn:microsoft.com/office/officeart/2005/8/layout/vList2"/>
    <dgm:cxn modelId="{5F476BE6-ED9E-4709-A097-A908D0CD8DF1}" srcId="{9A8CD39D-FB43-481C-A09E-D6332DBFECAD}" destId="{B78EC0BC-B621-4FF2-8717-4F2E0FB33BB6}" srcOrd="0" destOrd="0" parTransId="{A471119F-ACCB-4025-8C36-05C53C0B87DD}" sibTransId="{5EBCFAB4-0E17-43AD-8A08-E5CCA840EE77}"/>
    <dgm:cxn modelId="{BC4C037A-6D73-4F06-AC63-AE2A20C59BEE}" type="presParOf" srcId="{B99208F5-B6E9-4876-9236-BFAE48B0D64B}" destId="{8FE0BF52-DA12-4F7C-83EA-054479D871CB}" srcOrd="0" destOrd="0" presId="urn:microsoft.com/office/officeart/2005/8/layout/vList2"/>
    <dgm:cxn modelId="{9143C62D-D449-4C5A-9D59-5A10A9F56716}" type="presParOf" srcId="{B99208F5-B6E9-4876-9236-BFAE48B0D64B}" destId="{5E07C42D-286F-4459-B361-0BDBF77311FA}" srcOrd="1" destOrd="0" presId="urn:microsoft.com/office/officeart/2005/8/layout/vList2"/>
    <dgm:cxn modelId="{F3510EB1-DE17-45A2-9406-4FB5BA166D84}" type="presParOf" srcId="{B99208F5-B6E9-4876-9236-BFAE48B0D64B}" destId="{2A22C379-E127-49ED-9306-097BAFB030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7386C0-0D46-45B4-8072-FA694F276E9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8C1AC15-4CD5-4499-AAF2-39207C1C5D56}">
      <dgm:prSet/>
      <dgm:spPr/>
      <dgm:t>
        <a:bodyPr/>
        <a:lstStyle/>
        <a:p>
          <a:r>
            <a:rPr lang="pt-BR"/>
            <a:t>Religião – Monoteísta</a:t>
          </a:r>
          <a:endParaRPr lang="en-US"/>
        </a:p>
      </dgm:t>
    </dgm:pt>
    <dgm:pt modelId="{4EE8F2D9-87BA-40A9-BBF6-12CE32381881}" type="parTrans" cxnId="{12152051-DAE6-46BF-BA10-7A681BAC6AEF}">
      <dgm:prSet/>
      <dgm:spPr/>
      <dgm:t>
        <a:bodyPr/>
        <a:lstStyle/>
        <a:p>
          <a:endParaRPr lang="en-US"/>
        </a:p>
      </dgm:t>
    </dgm:pt>
    <dgm:pt modelId="{6E64EF9B-65C3-4D96-811F-90EBCA4EE9F1}" type="sibTrans" cxnId="{12152051-DAE6-46BF-BA10-7A681BAC6AEF}">
      <dgm:prSet/>
      <dgm:spPr/>
      <dgm:t>
        <a:bodyPr/>
        <a:lstStyle/>
        <a:p>
          <a:endParaRPr lang="en-US"/>
        </a:p>
      </dgm:t>
    </dgm:pt>
    <dgm:pt modelId="{153ECE3A-34EF-49AF-BB83-28170D88D0DA}">
      <dgm:prSet/>
      <dgm:spPr/>
      <dgm:t>
        <a:bodyPr/>
        <a:lstStyle/>
        <a:p>
          <a:r>
            <a:rPr lang="pt-BR"/>
            <a:t>Tora</a:t>
          </a:r>
          <a:endParaRPr lang="en-US"/>
        </a:p>
      </dgm:t>
    </dgm:pt>
    <dgm:pt modelId="{5388E3B9-BF41-4DD8-AE6B-72C3B47F4B48}" type="parTrans" cxnId="{346337F6-0FFB-41F1-91B3-24030B963A54}">
      <dgm:prSet/>
      <dgm:spPr/>
      <dgm:t>
        <a:bodyPr/>
        <a:lstStyle/>
        <a:p>
          <a:endParaRPr lang="en-US"/>
        </a:p>
      </dgm:t>
    </dgm:pt>
    <dgm:pt modelId="{A6AB3244-7668-4C06-BF25-47686D798B19}" type="sibTrans" cxnId="{346337F6-0FFB-41F1-91B3-24030B963A54}">
      <dgm:prSet/>
      <dgm:spPr/>
      <dgm:t>
        <a:bodyPr/>
        <a:lstStyle/>
        <a:p>
          <a:endParaRPr lang="en-US"/>
        </a:p>
      </dgm:t>
    </dgm:pt>
    <dgm:pt modelId="{FB9886C2-87B5-4624-A060-7EB9ECAC30F9}">
      <dgm:prSet/>
      <dgm:spPr/>
      <dgm:t>
        <a:bodyPr/>
        <a:lstStyle/>
        <a:p>
          <a:r>
            <a:rPr lang="pt-BR" i="1"/>
            <a:t>Os judeus acreditam na vinda de um messias enviada por Deus para Conduzir os homens à salvação eterna. Para os Cristãos esse messias é Jesus Cristo, a quem  os judeus não aceitam assim continuam aguardando a vinda do messias.</a:t>
          </a:r>
          <a:endParaRPr lang="en-US"/>
        </a:p>
      </dgm:t>
    </dgm:pt>
    <dgm:pt modelId="{F9BA51AE-CB5D-4D21-B348-CA5E8A7AA0EF}" type="parTrans" cxnId="{E507F804-B785-4646-98BC-1FDD89521E9B}">
      <dgm:prSet/>
      <dgm:spPr/>
      <dgm:t>
        <a:bodyPr/>
        <a:lstStyle/>
        <a:p>
          <a:endParaRPr lang="en-US"/>
        </a:p>
      </dgm:t>
    </dgm:pt>
    <dgm:pt modelId="{1811DF2C-A085-46F0-86B5-044902E5461D}" type="sibTrans" cxnId="{E507F804-B785-4646-98BC-1FDD89521E9B}">
      <dgm:prSet/>
      <dgm:spPr/>
      <dgm:t>
        <a:bodyPr/>
        <a:lstStyle/>
        <a:p>
          <a:endParaRPr lang="en-US"/>
        </a:p>
      </dgm:t>
    </dgm:pt>
    <dgm:pt modelId="{ED033410-F7AA-496D-BE05-65C202235257}">
      <dgm:prSet/>
      <dgm:spPr/>
      <dgm:t>
        <a:bodyPr/>
        <a:lstStyle/>
        <a:p>
          <a:r>
            <a:rPr lang="pt-BR" b="1"/>
            <a:t>Literatura – livros religiosos</a:t>
          </a:r>
          <a:endParaRPr lang="en-US"/>
        </a:p>
      </dgm:t>
    </dgm:pt>
    <dgm:pt modelId="{5FBF4080-308B-4F99-819D-FF78DEDF91CF}" type="parTrans" cxnId="{BBF0095E-3A96-4030-B3D3-D8316FDDDD87}">
      <dgm:prSet/>
      <dgm:spPr/>
      <dgm:t>
        <a:bodyPr/>
        <a:lstStyle/>
        <a:p>
          <a:endParaRPr lang="en-US"/>
        </a:p>
      </dgm:t>
    </dgm:pt>
    <dgm:pt modelId="{87C42CDB-0E80-47BE-A0EE-81A3593CD402}" type="sibTrans" cxnId="{BBF0095E-3A96-4030-B3D3-D8316FDDDD87}">
      <dgm:prSet/>
      <dgm:spPr/>
      <dgm:t>
        <a:bodyPr/>
        <a:lstStyle/>
        <a:p>
          <a:endParaRPr lang="en-US"/>
        </a:p>
      </dgm:t>
    </dgm:pt>
    <dgm:pt modelId="{181BB1B8-9CC1-4337-A1CF-1AE8612DB7C8}">
      <dgm:prSet/>
      <dgm:spPr/>
      <dgm:t>
        <a:bodyPr/>
        <a:lstStyle/>
        <a:p>
          <a:r>
            <a:rPr lang="pt-BR"/>
            <a:t>Arquitetura – templo Jerusalém</a:t>
          </a:r>
          <a:endParaRPr lang="en-US"/>
        </a:p>
      </dgm:t>
    </dgm:pt>
    <dgm:pt modelId="{F8E1158E-22B1-4337-B8C0-1649D49DFA55}" type="parTrans" cxnId="{70ECE620-CF0D-4738-9ACD-2056EEF9FCA4}">
      <dgm:prSet/>
      <dgm:spPr/>
      <dgm:t>
        <a:bodyPr/>
        <a:lstStyle/>
        <a:p>
          <a:endParaRPr lang="en-US"/>
        </a:p>
      </dgm:t>
    </dgm:pt>
    <dgm:pt modelId="{36A459AA-D637-4FB7-AA5A-7D91361F1EFA}" type="sibTrans" cxnId="{70ECE620-CF0D-4738-9ACD-2056EEF9FCA4}">
      <dgm:prSet/>
      <dgm:spPr/>
      <dgm:t>
        <a:bodyPr/>
        <a:lstStyle/>
        <a:p>
          <a:endParaRPr lang="en-US"/>
        </a:p>
      </dgm:t>
    </dgm:pt>
    <dgm:pt modelId="{8D40ACA7-4527-4808-92D2-598138DE1FBB}" type="pres">
      <dgm:prSet presAssocID="{EF7386C0-0D46-45B4-8072-FA694F276E9C}" presName="linear" presStyleCnt="0">
        <dgm:presLayoutVars>
          <dgm:animLvl val="lvl"/>
          <dgm:resizeHandles val="exact"/>
        </dgm:presLayoutVars>
      </dgm:prSet>
      <dgm:spPr/>
    </dgm:pt>
    <dgm:pt modelId="{F0EBA6B8-A2F8-44C3-81BC-E7589F26EC4E}" type="pres">
      <dgm:prSet presAssocID="{F8C1AC15-4CD5-4499-AAF2-39207C1C5D5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AA9B914-C798-4A3C-B5BA-A2DDCB5BE401}" type="pres">
      <dgm:prSet presAssocID="{6E64EF9B-65C3-4D96-811F-90EBCA4EE9F1}" presName="spacer" presStyleCnt="0"/>
      <dgm:spPr/>
    </dgm:pt>
    <dgm:pt modelId="{4D073E6B-20E6-4B6F-8DBD-26E39A7C93BD}" type="pres">
      <dgm:prSet presAssocID="{153ECE3A-34EF-49AF-BB83-28170D88D0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CC11096-350E-404C-8254-89159B67F6E7}" type="pres">
      <dgm:prSet presAssocID="{A6AB3244-7668-4C06-BF25-47686D798B19}" presName="spacer" presStyleCnt="0"/>
      <dgm:spPr/>
    </dgm:pt>
    <dgm:pt modelId="{0550DA41-917F-45BB-BCF5-39D6DBF20D84}" type="pres">
      <dgm:prSet presAssocID="{FB9886C2-87B5-4624-A060-7EB9ECAC30F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5DE03CB-94C5-418A-B7E5-145253345BA6}" type="pres">
      <dgm:prSet presAssocID="{1811DF2C-A085-46F0-86B5-044902E5461D}" presName="spacer" presStyleCnt="0"/>
      <dgm:spPr/>
    </dgm:pt>
    <dgm:pt modelId="{79DEB866-F6D4-4428-A273-B3DE82E92CB9}" type="pres">
      <dgm:prSet presAssocID="{ED033410-F7AA-496D-BE05-65C20223525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5339D18-A231-4F21-B748-2E8098979053}" type="pres">
      <dgm:prSet presAssocID="{87C42CDB-0E80-47BE-A0EE-81A3593CD402}" presName="spacer" presStyleCnt="0"/>
      <dgm:spPr/>
    </dgm:pt>
    <dgm:pt modelId="{12C68A4A-965A-4854-8E6D-5484F334FD47}" type="pres">
      <dgm:prSet presAssocID="{181BB1B8-9CC1-4337-A1CF-1AE8612DB7C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07F804-B785-4646-98BC-1FDD89521E9B}" srcId="{EF7386C0-0D46-45B4-8072-FA694F276E9C}" destId="{FB9886C2-87B5-4624-A060-7EB9ECAC30F9}" srcOrd="2" destOrd="0" parTransId="{F9BA51AE-CB5D-4D21-B348-CA5E8A7AA0EF}" sibTransId="{1811DF2C-A085-46F0-86B5-044902E5461D}"/>
    <dgm:cxn modelId="{70ECE620-CF0D-4738-9ACD-2056EEF9FCA4}" srcId="{EF7386C0-0D46-45B4-8072-FA694F276E9C}" destId="{181BB1B8-9CC1-4337-A1CF-1AE8612DB7C8}" srcOrd="4" destOrd="0" parTransId="{F8E1158E-22B1-4337-B8C0-1649D49DFA55}" sibTransId="{36A459AA-D637-4FB7-AA5A-7D91361F1EFA}"/>
    <dgm:cxn modelId="{BBF0095E-3A96-4030-B3D3-D8316FDDDD87}" srcId="{EF7386C0-0D46-45B4-8072-FA694F276E9C}" destId="{ED033410-F7AA-496D-BE05-65C202235257}" srcOrd="3" destOrd="0" parTransId="{5FBF4080-308B-4F99-819D-FF78DEDF91CF}" sibTransId="{87C42CDB-0E80-47BE-A0EE-81A3593CD402}"/>
    <dgm:cxn modelId="{605B5F46-E939-41E4-8CD3-66057237A0AA}" type="presOf" srcId="{F8C1AC15-4CD5-4499-AAF2-39207C1C5D56}" destId="{F0EBA6B8-A2F8-44C3-81BC-E7589F26EC4E}" srcOrd="0" destOrd="0" presId="urn:microsoft.com/office/officeart/2005/8/layout/vList2"/>
    <dgm:cxn modelId="{FF0C036E-67A9-4E91-A0D9-E9A5997F19E6}" type="presOf" srcId="{ED033410-F7AA-496D-BE05-65C202235257}" destId="{79DEB866-F6D4-4428-A273-B3DE82E92CB9}" srcOrd="0" destOrd="0" presId="urn:microsoft.com/office/officeart/2005/8/layout/vList2"/>
    <dgm:cxn modelId="{B3F7844E-C53C-4098-85D7-41F94318AF36}" type="presOf" srcId="{FB9886C2-87B5-4624-A060-7EB9ECAC30F9}" destId="{0550DA41-917F-45BB-BCF5-39D6DBF20D84}" srcOrd="0" destOrd="0" presId="urn:microsoft.com/office/officeart/2005/8/layout/vList2"/>
    <dgm:cxn modelId="{12152051-DAE6-46BF-BA10-7A681BAC6AEF}" srcId="{EF7386C0-0D46-45B4-8072-FA694F276E9C}" destId="{F8C1AC15-4CD5-4499-AAF2-39207C1C5D56}" srcOrd="0" destOrd="0" parTransId="{4EE8F2D9-87BA-40A9-BBF6-12CE32381881}" sibTransId="{6E64EF9B-65C3-4D96-811F-90EBCA4EE9F1}"/>
    <dgm:cxn modelId="{5733B9CE-8034-40FB-91B4-D40D9BCF58A3}" type="presOf" srcId="{181BB1B8-9CC1-4337-A1CF-1AE8612DB7C8}" destId="{12C68A4A-965A-4854-8E6D-5484F334FD47}" srcOrd="0" destOrd="0" presId="urn:microsoft.com/office/officeart/2005/8/layout/vList2"/>
    <dgm:cxn modelId="{A88DFFEB-4FC5-4D65-B40F-B5FBC410B390}" type="presOf" srcId="{153ECE3A-34EF-49AF-BB83-28170D88D0DA}" destId="{4D073E6B-20E6-4B6F-8DBD-26E39A7C93BD}" srcOrd="0" destOrd="0" presId="urn:microsoft.com/office/officeart/2005/8/layout/vList2"/>
    <dgm:cxn modelId="{115748F5-A6DE-4D0C-B91F-3642A6C6810B}" type="presOf" srcId="{EF7386C0-0D46-45B4-8072-FA694F276E9C}" destId="{8D40ACA7-4527-4808-92D2-598138DE1FBB}" srcOrd="0" destOrd="0" presId="urn:microsoft.com/office/officeart/2005/8/layout/vList2"/>
    <dgm:cxn modelId="{346337F6-0FFB-41F1-91B3-24030B963A54}" srcId="{EF7386C0-0D46-45B4-8072-FA694F276E9C}" destId="{153ECE3A-34EF-49AF-BB83-28170D88D0DA}" srcOrd="1" destOrd="0" parTransId="{5388E3B9-BF41-4DD8-AE6B-72C3B47F4B48}" sibTransId="{A6AB3244-7668-4C06-BF25-47686D798B19}"/>
    <dgm:cxn modelId="{34F9C48E-AF46-4EED-BC10-900FCF8035F5}" type="presParOf" srcId="{8D40ACA7-4527-4808-92D2-598138DE1FBB}" destId="{F0EBA6B8-A2F8-44C3-81BC-E7589F26EC4E}" srcOrd="0" destOrd="0" presId="urn:microsoft.com/office/officeart/2005/8/layout/vList2"/>
    <dgm:cxn modelId="{72798435-5DDA-41E1-8FBE-EAB3738250C9}" type="presParOf" srcId="{8D40ACA7-4527-4808-92D2-598138DE1FBB}" destId="{4AA9B914-C798-4A3C-B5BA-A2DDCB5BE401}" srcOrd="1" destOrd="0" presId="urn:microsoft.com/office/officeart/2005/8/layout/vList2"/>
    <dgm:cxn modelId="{8BF8ADCF-21D6-4B34-9BDA-F8ED6E5E182B}" type="presParOf" srcId="{8D40ACA7-4527-4808-92D2-598138DE1FBB}" destId="{4D073E6B-20E6-4B6F-8DBD-26E39A7C93BD}" srcOrd="2" destOrd="0" presId="urn:microsoft.com/office/officeart/2005/8/layout/vList2"/>
    <dgm:cxn modelId="{EE75467D-82AB-4EDC-9AF8-E6285A39B5DB}" type="presParOf" srcId="{8D40ACA7-4527-4808-92D2-598138DE1FBB}" destId="{3CC11096-350E-404C-8254-89159B67F6E7}" srcOrd="3" destOrd="0" presId="urn:microsoft.com/office/officeart/2005/8/layout/vList2"/>
    <dgm:cxn modelId="{CC5DC8E2-7867-4164-95BD-3CD35CAC1AD1}" type="presParOf" srcId="{8D40ACA7-4527-4808-92D2-598138DE1FBB}" destId="{0550DA41-917F-45BB-BCF5-39D6DBF20D84}" srcOrd="4" destOrd="0" presId="urn:microsoft.com/office/officeart/2005/8/layout/vList2"/>
    <dgm:cxn modelId="{D392AA8D-3826-4935-B6FE-A2363B335994}" type="presParOf" srcId="{8D40ACA7-4527-4808-92D2-598138DE1FBB}" destId="{F5DE03CB-94C5-418A-B7E5-145253345BA6}" srcOrd="5" destOrd="0" presId="urn:microsoft.com/office/officeart/2005/8/layout/vList2"/>
    <dgm:cxn modelId="{43535E2A-68B9-4FEB-8271-E4C7AE39A3FA}" type="presParOf" srcId="{8D40ACA7-4527-4808-92D2-598138DE1FBB}" destId="{79DEB866-F6D4-4428-A273-B3DE82E92CB9}" srcOrd="6" destOrd="0" presId="urn:microsoft.com/office/officeart/2005/8/layout/vList2"/>
    <dgm:cxn modelId="{200DF1F8-4693-45D6-9DBC-2D507ED2591E}" type="presParOf" srcId="{8D40ACA7-4527-4808-92D2-598138DE1FBB}" destId="{D5339D18-A231-4F21-B748-2E8098979053}" srcOrd="7" destOrd="0" presId="urn:microsoft.com/office/officeart/2005/8/layout/vList2"/>
    <dgm:cxn modelId="{62146537-3314-4B6A-A0A8-2C3751FEB298}" type="presParOf" srcId="{8D40ACA7-4527-4808-92D2-598138DE1FBB}" destId="{12C68A4A-965A-4854-8E6D-5484F334FD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B7321-579E-4A3F-B5E8-1A1363F545D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CD39526-132E-423D-B9B8-557F473D1428}">
      <dgm:prSet/>
      <dgm:spPr/>
      <dgm:t>
        <a:bodyPr/>
        <a:lstStyle/>
        <a:p>
          <a:r>
            <a:rPr lang="pt-BR"/>
            <a:t>Vocação marítima e comercial</a:t>
          </a:r>
          <a:endParaRPr lang="en-US"/>
        </a:p>
      </dgm:t>
    </dgm:pt>
    <dgm:pt modelId="{EAFD92DA-3A5A-4E2A-A050-5A884F660DB6}" type="parTrans" cxnId="{153D1086-A9EE-4864-8C97-B87AB65A5F82}">
      <dgm:prSet/>
      <dgm:spPr/>
      <dgm:t>
        <a:bodyPr/>
        <a:lstStyle/>
        <a:p>
          <a:endParaRPr lang="en-US"/>
        </a:p>
      </dgm:t>
    </dgm:pt>
    <dgm:pt modelId="{C46DC54D-CB19-4D8C-A318-CDC7989EDE69}" type="sibTrans" cxnId="{153D1086-A9EE-4864-8C97-B87AB65A5F82}">
      <dgm:prSet/>
      <dgm:spPr/>
      <dgm:t>
        <a:bodyPr/>
        <a:lstStyle/>
        <a:p>
          <a:endParaRPr lang="en-US"/>
        </a:p>
      </dgm:t>
    </dgm:pt>
    <dgm:pt modelId="{75882DFA-BC2A-451C-85E2-BFF9B4AC5140}">
      <dgm:prSet/>
      <dgm:spPr/>
      <dgm:t>
        <a:bodyPr/>
        <a:lstStyle/>
        <a:p>
          <a:r>
            <a:rPr lang="pt-BR"/>
            <a:t>Alfabeto</a:t>
          </a:r>
          <a:endParaRPr lang="en-US"/>
        </a:p>
      </dgm:t>
    </dgm:pt>
    <dgm:pt modelId="{F822652B-3F92-4C8D-B501-E269D2610A22}" type="parTrans" cxnId="{EE4A5F2A-9EF0-45B4-BF04-640B130995BE}">
      <dgm:prSet/>
      <dgm:spPr/>
      <dgm:t>
        <a:bodyPr/>
        <a:lstStyle/>
        <a:p>
          <a:endParaRPr lang="en-US"/>
        </a:p>
      </dgm:t>
    </dgm:pt>
    <dgm:pt modelId="{89C931AB-0C60-43A1-AADB-AF9587E4BDC8}" type="sibTrans" cxnId="{EE4A5F2A-9EF0-45B4-BF04-640B130995BE}">
      <dgm:prSet/>
      <dgm:spPr/>
      <dgm:t>
        <a:bodyPr/>
        <a:lstStyle/>
        <a:p>
          <a:endParaRPr lang="en-US"/>
        </a:p>
      </dgm:t>
    </dgm:pt>
    <dgm:pt modelId="{A0D89F55-E43D-4457-A3D6-8DC1A1FD2135}">
      <dgm:prSet/>
      <dgm:spPr/>
      <dgm:t>
        <a:bodyPr/>
        <a:lstStyle/>
        <a:p>
          <a:r>
            <a:rPr lang="pt-BR"/>
            <a:t>Cidades Estados – Biblos, Sidon, Tiro e Ugarit</a:t>
          </a:r>
          <a:endParaRPr lang="en-US"/>
        </a:p>
      </dgm:t>
    </dgm:pt>
    <dgm:pt modelId="{8BA3D441-062A-4C66-9A23-0E2852CAFF0D}" type="parTrans" cxnId="{4B471CE8-97EF-44F5-BCF8-44E3C4CB7578}">
      <dgm:prSet/>
      <dgm:spPr/>
      <dgm:t>
        <a:bodyPr/>
        <a:lstStyle/>
        <a:p>
          <a:endParaRPr lang="en-US"/>
        </a:p>
      </dgm:t>
    </dgm:pt>
    <dgm:pt modelId="{CF3626F6-DBFF-436F-8B89-557B819E7431}" type="sibTrans" cxnId="{4B471CE8-97EF-44F5-BCF8-44E3C4CB7578}">
      <dgm:prSet/>
      <dgm:spPr/>
      <dgm:t>
        <a:bodyPr/>
        <a:lstStyle/>
        <a:p>
          <a:endParaRPr lang="en-US"/>
        </a:p>
      </dgm:t>
    </dgm:pt>
    <dgm:pt modelId="{4E89A3BB-7437-46C8-86FB-C6402BE15496}">
      <dgm:prSet/>
      <dgm:spPr/>
      <dgm:t>
        <a:bodyPr/>
        <a:lstStyle/>
        <a:p>
          <a:r>
            <a:rPr lang="pt-BR"/>
            <a:t>Conselho de ancião e Rei</a:t>
          </a:r>
          <a:endParaRPr lang="en-US"/>
        </a:p>
      </dgm:t>
    </dgm:pt>
    <dgm:pt modelId="{6F3F1D04-3B29-4A03-9A1C-A19AD9473399}" type="parTrans" cxnId="{0F98DA1E-BCF2-44F9-AEFE-1A079393464C}">
      <dgm:prSet/>
      <dgm:spPr/>
      <dgm:t>
        <a:bodyPr/>
        <a:lstStyle/>
        <a:p>
          <a:endParaRPr lang="en-US"/>
        </a:p>
      </dgm:t>
    </dgm:pt>
    <dgm:pt modelId="{C63D633B-7504-4887-9FC5-683B9BF70955}" type="sibTrans" cxnId="{0F98DA1E-BCF2-44F9-AEFE-1A079393464C}">
      <dgm:prSet/>
      <dgm:spPr/>
      <dgm:t>
        <a:bodyPr/>
        <a:lstStyle/>
        <a:p>
          <a:endParaRPr lang="en-US"/>
        </a:p>
      </dgm:t>
    </dgm:pt>
    <dgm:pt modelId="{58007D90-4433-4F94-9BEE-8C3F087D038A}">
      <dgm:prSet/>
      <dgm:spPr/>
      <dgm:t>
        <a:bodyPr/>
        <a:lstStyle/>
        <a:p>
          <a:r>
            <a:rPr lang="pt-BR"/>
            <a:t>Empresarios</a:t>
          </a:r>
          <a:endParaRPr lang="en-US"/>
        </a:p>
      </dgm:t>
    </dgm:pt>
    <dgm:pt modelId="{48536F93-98D7-40F6-A3B1-AF3DAF2116A4}" type="parTrans" cxnId="{33F95165-7FDA-44D8-97D6-D029E2820B14}">
      <dgm:prSet/>
      <dgm:spPr/>
      <dgm:t>
        <a:bodyPr/>
        <a:lstStyle/>
        <a:p>
          <a:endParaRPr lang="en-US"/>
        </a:p>
      </dgm:t>
    </dgm:pt>
    <dgm:pt modelId="{3209CBC0-1024-47F2-B82E-8EC15A0AB8D8}" type="sibTrans" cxnId="{33F95165-7FDA-44D8-97D6-D029E2820B14}">
      <dgm:prSet/>
      <dgm:spPr/>
      <dgm:t>
        <a:bodyPr/>
        <a:lstStyle/>
        <a:p>
          <a:endParaRPr lang="en-US"/>
        </a:p>
      </dgm:t>
    </dgm:pt>
    <dgm:pt modelId="{C92AAF3B-A624-4E1A-94D4-E9C25AEFF2E3}">
      <dgm:prSet/>
      <dgm:spPr/>
      <dgm:t>
        <a:bodyPr/>
        <a:lstStyle/>
        <a:p>
          <a:r>
            <a:rPr lang="pt-BR"/>
            <a:t>Funcionários do governo e sacerdote</a:t>
          </a:r>
          <a:endParaRPr lang="en-US"/>
        </a:p>
      </dgm:t>
    </dgm:pt>
    <dgm:pt modelId="{8AFBB1BE-6E2F-4D7D-9665-0E178B65D352}" type="parTrans" cxnId="{D1643F58-B061-49B7-BF67-6F944AA3AF22}">
      <dgm:prSet/>
      <dgm:spPr/>
      <dgm:t>
        <a:bodyPr/>
        <a:lstStyle/>
        <a:p>
          <a:endParaRPr lang="en-US"/>
        </a:p>
      </dgm:t>
    </dgm:pt>
    <dgm:pt modelId="{703D6D07-AA0B-4F13-AD1E-ACFDE77C4DA5}" type="sibTrans" cxnId="{D1643F58-B061-49B7-BF67-6F944AA3AF22}">
      <dgm:prSet/>
      <dgm:spPr/>
      <dgm:t>
        <a:bodyPr/>
        <a:lstStyle/>
        <a:p>
          <a:endParaRPr lang="en-US"/>
        </a:p>
      </dgm:t>
    </dgm:pt>
    <dgm:pt modelId="{8BB66F4F-322E-465D-98A1-A29F9B5BA7A6}">
      <dgm:prSet/>
      <dgm:spPr/>
      <dgm:t>
        <a:bodyPr/>
        <a:lstStyle/>
        <a:p>
          <a:r>
            <a:rPr lang="pt-BR"/>
            <a:t>Pequenos proprietários e trabalhadores livres</a:t>
          </a:r>
          <a:endParaRPr lang="en-US"/>
        </a:p>
      </dgm:t>
    </dgm:pt>
    <dgm:pt modelId="{29F4F249-CCDC-4187-ACA7-DA044288D39A}" type="parTrans" cxnId="{13773F8E-159C-40A6-A072-671614327106}">
      <dgm:prSet/>
      <dgm:spPr/>
      <dgm:t>
        <a:bodyPr/>
        <a:lstStyle/>
        <a:p>
          <a:endParaRPr lang="en-US"/>
        </a:p>
      </dgm:t>
    </dgm:pt>
    <dgm:pt modelId="{40B7963D-AE94-4494-AFEF-0083683D33FB}" type="sibTrans" cxnId="{13773F8E-159C-40A6-A072-671614327106}">
      <dgm:prSet/>
      <dgm:spPr/>
      <dgm:t>
        <a:bodyPr/>
        <a:lstStyle/>
        <a:p>
          <a:endParaRPr lang="en-US"/>
        </a:p>
      </dgm:t>
    </dgm:pt>
    <dgm:pt modelId="{DFBFA4E4-A34B-47CB-B135-FC0613971EDB}">
      <dgm:prSet/>
      <dgm:spPr/>
      <dgm:t>
        <a:bodyPr/>
        <a:lstStyle/>
        <a:p>
          <a:r>
            <a:rPr lang="pt-BR"/>
            <a:t>Escravos domésticos e marinheiros pobres</a:t>
          </a:r>
          <a:endParaRPr lang="en-US"/>
        </a:p>
      </dgm:t>
    </dgm:pt>
    <dgm:pt modelId="{6A0C979E-C203-4A5E-951B-5A9C36357AF3}" type="parTrans" cxnId="{1FA323B0-F982-417A-861C-5B3A27798E0C}">
      <dgm:prSet/>
      <dgm:spPr/>
      <dgm:t>
        <a:bodyPr/>
        <a:lstStyle/>
        <a:p>
          <a:endParaRPr lang="en-US"/>
        </a:p>
      </dgm:t>
    </dgm:pt>
    <dgm:pt modelId="{2D809EF3-4ED6-44C8-9F3D-F9082861A6D0}" type="sibTrans" cxnId="{1FA323B0-F982-417A-861C-5B3A27798E0C}">
      <dgm:prSet/>
      <dgm:spPr/>
      <dgm:t>
        <a:bodyPr/>
        <a:lstStyle/>
        <a:p>
          <a:endParaRPr lang="en-US"/>
        </a:p>
      </dgm:t>
    </dgm:pt>
    <dgm:pt modelId="{3E824207-D06F-4F46-BF3A-A2D853F07D80}" type="pres">
      <dgm:prSet presAssocID="{87EB7321-579E-4A3F-B5E8-1A1363F545D2}" presName="diagram" presStyleCnt="0">
        <dgm:presLayoutVars>
          <dgm:dir/>
          <dgm:resizeHandles val="exact"/>
        </dgm:presLayoutVars>
      </dgm:prSet>
      <dgm:spPr/>
    </dgm:pt>
    <dgm:pt modelId="{A01EBD37-97F8-4A5F-A58D-3CD8AEB30E23}" type="pres">
      <dgm:prSet presAssocID="{9CD39526-132E-423D-B9B8-557F473D1428}" presName="node" presStyleLbl="node1" presStyleIdx="0" presStyleCnt="8">
        <dgm:presLayoutVars>
          <dgm:bulletEnabled val="1"/>
        </dgm:presLayoutVars>
      </dgm:prSet>
      <dgm:spPr/>
    </dgm:pt>
    <dgm:pt modelId="{8B78E9F6-2114-41A6-8422-3DC86E8FAB4F}" type="pres">
      <dgm:prSet presAssocID="{C46DC54D-CB19-4D8C-A318-CDC7989EDE69}" presName="sibTrans" presStyleCnt="0"/>
      <dgm:spPr/>
    </dgm:pt>
    <dgm:pt modelId="{26287599-5F2B-42DF-8880-99E4C7A15346}" type="pres">
      <dgm:prSet presAssocID="{75882DFA-BC2A-451C-85E2-BFF9B4AC5140}" presName="node" presStyleLbl="node1" presStyleIdx="1" presStyleCnt="8">
        <dgm:presLayoutVars>
          <dgm:bulletEnabled val="1"/>
        </dgm:presLayoutVars>
      </dgm:prSet>
      <dgm:spPr/>
    </dgm:pt>
    <dgm:pt modelId="{D256A4B2-83E8-4E03-A9F4-A066B31157B7}" type="pres">
      <dgm:prSet presAssocID="{89C931AB-0C60-43A1-AADB-AF9587E4BDC8}" presName="sibTrans" presStyleCnt="0"/>
      <dgm:spPr/>
    </dgm:pt>
    <dgm:pt modelId="{8EA6C9DD-15D7-4897-9E03-9F11799F65CD}" type="pres">
      <dgm:prSet presAssocID="{A0D89F55-E43D-4457-A3D6-8DC1A1FD2135}" presName="node" presStyleLbl="node1" presStyleIdx="2" presStyleCnt="8">
        <dgm:presLayoutVars>
          <dgm:bulletEnabled val="1"/>
        </dgm:presLayoutVars>
      </dgm:prSet>
      <dgm:spPr/>
    </dgm:pt>
    <dgm:pt modelId="{0BA56846-FBD1-4DC3-A13E-D71A3537FE10}" type="pres">
      <dgm:prSet presAssocID="{CF3626F6-DBFF-436F-8B89-557B819E7431}" presName="sibTrans" presStyleCnt="0"/>
      <dgm:spPr/>
    </dgm:pt>
    <dgm:pt modelId="{F5960339-C1C7-441A-B654-AF20F1DECA03}" type="pres">
      <dgm:prSet presAssocID="{4E89A3BB-7437-46C8-86FB-C6402BE15496}" presName="node" presStyleLbl="node1" presStyleIdx="3" presStyleCnt="8">
        <dgm:presLayoutVars>
          <dgm:bulletEnabled val="1"/>
        </dgm:presLayoutVars>
      </dgm:prSet>
      <dgm:spPr/>
    </dgm:pt>
    <dgm:pt modelId="{2A382020-D5E7-4208-AAD6-3E2A91ADD812}" type="pres">
      <dgm:prSet presAssocID="{C63D633B-7504-4887-9FC5-683B9BF70955}" presName="sibTrans" presStyleCnt="0"/>
      <dgm:spPr/>
    </dgm:pt>
    <dgm:pt modelId="{4615C8B2-03BD-49BB-B255-E0499779093F}" type="pres">
      <dgm:prSet presAssocID="{58007D90-4433-4F94-9BEE-8C3F087D038A}" presName="node" presStyleLbl="node1" presStyleIdx="4" presStyleCnt="8">
        <dgm:presLayoutVars>
          <dgm:bulletEnabled val="1"/>
        </dgm:presLayoutVars>
      </dgm:prSet>
      <dgm:spPr/>
    </dgm:pt>
    <dgm:pt modelId="{4B4C140D-A6DB-46B8-9549-17C631ACA904}" type="pres">
      <dgm:prSet presAssocID="{3209CBC0-1024-47F2-B82E-8EC15A0AB8D8}" presName="sibTrans" presStyleCnt="0"/>
      <dgm:spPr/>
    </dgm:pt>
    <dgm:pt modelId="{7097D042-23FD-4B68-A1D6-CE48AA4CA34F}" type="pres">
      <dgm:prSet presAssocID="{C92AAF3B-A624-4E1A-94D4-E9C25AEFF2E3}" presName="node" presStyleLbl="node1" presStyleIdx="5" presStyleCnt="8">
        <dgm:presLayoutVars>
          <dgm:bulletEnabled val="1"/>
        </dgm:presLayoutVars>
      </dgm:prSet>
      <dgm:spPr/>
    </dgm:pt>
    <dgm:pt modelId="{AB6151A4-1C9F-42EE-8D74-EC2736934782}" type="pres">
      <dgm:prSet presAssocID="{703D6D07-AA0B-4F13-AD1E-ACFDE77C4DA5}" presName="sibTrans" presStyleCnt="0"/>
      <dgm:spPr/>
    </dgm:pt>
    <dgm:pt modelId="{058B569C-E2A3-4C3D-8909-31FAB7E3E8BD}" type="pres">
      <dgm:prSet presAssocID="{8BB66F4F-322E-465D-98A1-A29F9B5BA7A6}" presName="node" presStyleLbl="node1" presStyleIdx="6" presStyleCnt="8">
        <dgm:presLayoutVars>
          <dgm:bulletEnabled val="1"/>
        </dgm:presLayoutVars>
      </dgm:prSet>
      <dgm:spPr/>
    </dgm:pt>
    <dgm:pt modelId="{FC226AC3-A39F-41DB-B47E-DC98FFAF6FF9}" type="pres">
      <dgm:prSet presAssocID="{40B7963D-AE94-4494-AFEF-0083683D33FB}" presName="sibTrans" presStyleCnt="0"/>
      <dgm:spPr/>
    </dgm:pt>
    <dgm:pt modelId="{013EBB89-07C5-449A-8460-FA09599A95A6}" type="pres">
      <dgm:prSet presAssocID="{DFBFA4E4-A34B-47CB-B135-FC0613971EDB}" presName="node" presStyleLbl="node1" presStyleIdx="7" presStyleCnt="8">
        <dgm:presLayoutVars>
          <dgm:bulletEnabled val="1"/>
        </dgm:presLayoutVars>
      </dgm:prSet>
      <dgm:spPr/>
    </dgm:pt>
  </dgm:ptLst>
  <dgm:cxnLst>
    <dgm:cxn modelId="{A3010D02-2378-4C36-BAAC-88ABF496C2B5}" type="presOf" srcId="{87EB7321-579E-4A3F-B5E8-1A1363F545D2}" destId="{3E824207-D06F-4F46-BF3A-A2D853F07D80}" srcOrd="0" destOrd="0" presId="urn:microsoft.com/office/officeart/2005/8/layout/default"/>
    <dgm:cxn modelId="{C30E7017-AB1A-4E1F-A06D-CCA12EF60905}" type="presOf" srcId="{9CD39526-132E-423D-B9B8-557F473D1428}" destId="{A01EBD37-97F8-4A5F-A58D-3CD8AEB30E23}" srcOrd="0" destOrd="0" presId="urn:microsoft.com/office/officeart/2005/8/layout/default"/>
    <dgm:cxn modelId="{0F98DA1E-BCF2-44F9-AEFE-1A079393464C}" srcId="{87EB7321-579E-4A3F-B5E8-1A1363F545D2}" destId="{4E89A3BB-7437-46C8-86FB-C6402BE15496}" srcOrd="3" destOrd="0" parTransId="{6F3F1D04-3B29-4A03-9A1C-A19AD9473399}" sibTransId="{C63D633B-7504-4887-9FC5-683B9BF70955}"/>
    <dgm:cxn modelId="{EE4A5F2A-9EF0-45B4-BF04-640B130995BE}" srcId="{87EB7321-579E-4A3F-B5E8-1A1363F545D2}" destId="{75882DFA-BC2A-451C-85E2-BFF9B4AC5140}" srcOrd="1" destOrd="0" parTransId="{F822652B-3F92-4C8D-B501-E269D2610A22}" sibTransId="{89C931AB-0C60-43A1-AADB-AF9587E4BDC8}"/>
    <dgm:cxn modelId="{9D8E502D-62A0-49F5-B151-3938B388D462}" type="presOf" srcId="{58007D90-4433-4F94-9BEE-8C3F087D038A}" destId="{4615C8B2-03BD-49BB-B255-E0499779093F}" srcOrd="0" destOrd="0" presId="urn:microsoft.com/office/officeart/2005/8/layout/default"/>
    <dgm:cxn modelId="{25E6925B-BA1F-43A3-A13E-6CFAA504AC07}" type="presOf" srcId="{4E89A3BB-7437-46C8-86FB-C6402BE15496}" destId="{F5960339-C1C7-441A-B654-AF20F1DECA03}" srcOrd="0" destOrd="0" presId="urn:microsoft.com/office/officeart/2005/8/layout/default"/>
    <dgm:cxn modelId="{5D9D1142-0ADF-4AF6-9C71-206F487C3C4F}" type="presOf" srcId="{A0D89F55-E43D-4457-A3D6-8DC1A1FD2135}" destId="{8EA6C9DD-15D7-4897-9E03-9F11799F65CD}" srcOrd="0" destOrd="0" presId="urn:microsoft.com/office/officeart/2005/8/layout/default"/>
    <dgm:cxn modelId="{5DB44462-C5DC-4A3E-A8F4-A7AA3CED4967}" type="presOf" srcId="{75882DFA-BC2A-451C-85E2-BFF9B4AC5140}" destId="{26287599-5F2B-42DF-8880-99E4C7A15346}" srcOrd="0" destOrd="0" presId="urn:microsoft.com/office/officeart/2005/8/layout/default"/>
    <dgm:cxn modelId="{33F95165-7FDA-44D8-97D6-D029E2820B14}" srcId="{87EB7321-579E-4A3F-B5E8-1A1363F545D2}" destId="{58007D90-4433-4F94-9BEE-8C3F087D038A}" srcOrd="4" destOrd="0" parTransId="{48536F93-98D7-40F6-A3B1-AF3DAF2116A4}" sibTransId="{3209CBC0-1024-47F2-B82E-8EC15A0AB8D8}"/>
    <dgm:cxn modelId="{9541786A-05F8-497E-B40D-E639CAE2E344}" type="presOf" srcId="{8BB66F4F-322E-465D-98A1-A29F9B5BA7A6}" destId="{058B569C-E2A3-4C3D-8909-31FAB7E3E8BD}" srcOrd="0" destOrd="0" presId="urn:microsoft.com/office/officeart/2005/8/layout/default"/>
    <dgm:cxn modelId="{A7DC4775-53E7-464F-91E1-3B12CE44981C}" type="presOf" srcId="{C92AAF3B-A624-4E1A-94D4-E9C25AEFF2E3}" destId="{7097D042-23FD-4B68-A1D6-CE48AA4CA34F}" srcOrd="0" destOrd="0" presId="urn:microsoft.com/office/officeart/2005/8/layout/default"/>
    <dgm:cxn modelId="{D1643F58-B061-49B7-BF67-6F944AA3AF22}" srcId="{87EB7321-579E-4A3F-B5E8-1A1363F545D2}" destId="{C92AAF3B-A624-4E1A-94D4-E9C25AEFF2E3}" srcOrd="5" destOrd="0" parTransId="{8AFBB1BE-6E2F-4D7D-9665-0E178B65D352}" sibTransId="{703D6D07-AA0B-4F13-AD1E-ACFDE77C4DA5}"/>
    <dgm:cxn modelId="{153D1086-A9EE-4864-8C97-B87AB65A5F82}" srcId="{87EB7321-579E-4A3F-B5E8-1A1363F545D2}" destId="{9CD39526-132E-423D-B9B8-557F473D1428}" srcOrd="0" destOrd="0" parTransId="{EAFD92DA-3A5A-4E2A-A050-5A884F660DB6}" sibTransId="{C46DC54D-CB19-4D8C-A318-CDC7989EDE69}"/>
    <dgm:cxn modelId="{13773F8E-159C-40A6-A072-671614327106}" srcId="{87EB7321-579E-4A3F-B5E8-1A1363F545D2}" destId="{8BB66F4F-322E-465D-98A1-A29F9B5BA7A6}" srcOrd="6" destOrd="0" parTransId="{29F4F249-CCDC-4187-ACA7-DA044288D39A}" sibTransId="{40B7963D-AE94-4494-AFEF-0083683D33FB}"/>
    <dgm:cxn modelId="{1FA323B0-F982-417A-861C-5B3A27798E0C}" srcId="{87EB7321-579E-4A3F-B5E8-1A1363F545D2}" destId="{DFBFA4E4-A34B-47CB-B135-FC0613971EDB}" srcOrd="7" destOrd="0" parTransId="{6A0C979E-C203-4A5E-951B-5A9C36357AF3}" sibTransId="{2D809EF3-4ED6-44C8-9F3D-F9082861A6D0}"/>
    <dgm:cxn modelId="{9A9B56BC-DDCF-4AC7-9C7D-5FBA37935715}" type="presOf" srcId="{DFBFA4E4-A34B-47CB-B135-FC0613971EDB}" destId="{013EBB89-07C5-449A-8460-FA09599A95A6}" srcOrd="0" destOrd="0" presId="urn:microsoft.com/office/officeart/2005/8/layout/default"/>
    <dgm:cxn modelId="{4B471CE8-97EF-44F5-BCF8-44E3C4CB7578}" srcId="{87EB7321-579E-4A3F-B5E8-1A1363F545D2}" destId="{A0D89F55-E43D-4457-A3D6-8DC1A1FD2135}" srcOrd="2" destOrd="0" parTransId="{8BA3D441-062A-4C66-9A23-0E2852CAFF0D}" sibTransId="{CF3626F6-DBFF-436F-8B89-557B819E7431}"/>
    <dgm:cxn modelId="{AF169CFB-6786-4D1C-9088-E75FED9C5343}" type="presParOf" srcId="{3E824207-D06F-4F46-BF3A-A2D853F07D80}" destId="{A01EBD37-97F8-4A5F-A58D-3CD8AEB30E23}" srcOrd="0" destOrd="0" presId="urn:microsoft.com/office/officeart/2005/8/layout/default"/>
    <dgm:cxn modelId="{981F6AD2-527F-4A54-86AF-33A6455735E7}" type="presParOf" srcId="{3E824207-D06F-4F46-BF3A-A2D853F07D80}" destId="{8B78E9F6-2114-41A6-8422-3DC86E8FAB4F}" srcOrd="1" destOrd="0" presId="urn:microsoft.com/office/officeart/2005/8/layout/default"/>
    <dgm:cxn modelId="{F0781EFE-3667-4968-B0E9-6458B6F509C5}" type="presParOf" srcId="{3E824207-D06F-4F46-BF3A-A2D853F07D80}" destId="{26287599-5F2B-42DF-8880-99E4C7A15346}" srcOrd="2" destOrd="0" presId="urn:microsoft.com/office/officeart/2005/8/layout/default"/>
    <dgm:cxn modelId="{9DC3EBCD-F770-4F55-988F-FA201E194955}" type="presParOf" srcId="{3E824207-D06F-4F46-BF3A-A2D853F07D80}" destId="{D256A4B2-83E8-4E03-A9F4-A066B31157B7}" srcOrd="3" destOrd="0" presId="urn:microsoft.com/office/officeart/2005/8/layout/default"/>
    <dgm:cxn modelId="{A69B90A8-4E71-4766-B244-9528F73B07FD}" type="presParOf" srcId="{3E824207-D06F-4F46-BF3A-A2D853F07D80}" destId="{8EA6C9DD-15D7-4897-9E03-9F11799F65CD}" srcOrd="4" destOrd="0" presId="urn:microsoft.com/office/officeart/2005/8/layout/default"/>
    <dgm:cxn modelId="{AAD87044-DCA2-43A7-922C-7F40F115777C}" type="presParOf" srcId="{3E824207-D06F-4F46-BF3A-A2D853F07D80}" destId="{0BA56846-FBD1-4DC3-A13E-D71A3537FE10}" srcOrd="5" destOrd="0" presId="urn:microsoft.com/office/officeart/2005/8/layout/default"/>
    <dgm:cxn modelId="{5891B55E-6E70-49D9-B961-A104381B2832}" type="presParOf" srcId="{3E824207-D06F-4F46-BF3A-A2D853F07D80}" destId="{F5960339-C1C7-441A-B654-AF20F1DECA03}" srcOrd="6" destOrd="0" presId="urn:microsoft.com/office/officeart/2005/8/layout/default"/>
    <dgm:cxn modelId="{1478AE70-F25D-433D-B037-A19E20F77B52}" type="presParOf" srcId="{3E824207-D06F-4F46-BF3A-A2D853F07D80}" destId="{2A382020-D5E7-4208-AAD6-3E2A91ADD812}" srcOrd="7" destOrd="0" presId="urn:microsoft.com/office/officeart/2005/8/layout/default"/>
    <dgm:cxn modelId="{0AF5FB11-DB6C-4271-81B2-13D236D14F8B}" type="presParOf" srcId="{3E824207-D06F-4F46-BF3A-A2D853F07D80}" destId="{4615C8B2-03BD-49BB-B255-E0499779093F}" srcOrd="8" destOrd="0" presId="urn:microsoft.com/office/officeart/2005/8/layout/default"/>
    <dgm:cxn modelId="{B4A30D1D-9169-4B7D-A766-FE4BE7BE276E}" type="presParOf" srcId="{3E824207-D06F-4F46-BF3A-A2D853F07D80}" destId="{4B4C140D-A6DB-46B8-9549-17C631ACA904}" srcOrd="9" destOrd="0" presId="urn:microsoft.com/office/officeart/2005/8/layout/default"/>
    <dgm:cxn modelId="{D2973153-7C08-4504-ADB8-B90356AB10E8}" type="presParOf" srcId="{3E824207-D06F-4F46-BF3A-A2D853F07D80}" destId="{7097D042-23FD-4B68-A1D6-CE48AA4CA34F}" srcOrd="10" destOrd="0" presId="urn:microsoft.com/office/officeart/2005/8/layout/default"/>
    <dgm:cxn modelId="{BCA5A4B6-60CF-4BAA-9B17-B6E53786967C}" type="presParOf" srcId="{3E824207-D06F-4F46-BF3A-A2D853F07D80}" destId="{AB6151A4-1C9F-42EE-8D74-EC2736934782}" srcOrd="11" destOrd="0" presId="urn:microsoft.com/office/officeart/2005/8/layout/default"/>
    <dgm:cxn modelId="{5311EEF6-07C0-4893-8AB0-AEB50F443DB3}" type="presParOf" srcId="{3E824207-D06F-4F46-BF3A-A2D853F07D80}" destId="{058B569C-E2A3-4C3D-8909-31FAB7E3E8BD}" srcOrd="12" destOrd="0" presId="urn:microsoft.com/office/officeart/2005/8/layout/default"/>
    <dgm:cxn modelId="{7566901D-E63A-4DAD-8844-2F293AF71665}" type="presParOf" srcId="{3E824207-D06F-4F46-BF3A-A2D853F07D80}" destId="{FC226AC3-A39F-41DB-B47E-DC98FFAF6FF9}" srcOrd="13" destOrd="0" presId="urn:microsoft.com/office/officeart/2005/8/layout/default"/>
    <dgm:cxn modelId="{DCA825B3-4F65-4CBB-B0B5-BD5251E5D99A}" type="presParOf" srcId="{3E824207-D06F-4F46-BF3A-A2D853F07D80}" destId="{013EBB89-07C5-449A-8460-FA09599A95A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6A56AF-DE6F-4D2A-ACA6-EB6CDBCFFE5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F07A93-9795-4DBC-BFDE-BAFA96333E2F}">
      <dgm:prSet/>
      <dgm:spPr/>
      <dgm:t>
        <a:bodyPr/>
        <a:lstStyle/>
        <a:p>
          <a:r>
            <a:rPr lang="pt-BR"/>
            <a:t>Maiores navegadores</a:t>
          </a:r>
          <a:endParaRPr lang="en-US"/>
        </a:p>
      </dgm:t>
    </dgm:pt>
    <dgm:pt modelId="{27E86ED2-F413-406E-83C3-083C5ECB4288}" type="parTrans" cxnId="{12041713-709F-4DBC-B274-56197E43D191}">
      <dgm:prSet/>
      <dgm:spPr/>
      <dgm:t>
        <a:bodyPr/>
        <a:lstStyle/>
        <a:p>
          <a:endParaRPr lang="en-US"/>
        </a:p>
      </dgm:t>
    </dgm:pt>
    <dgm:pt modelId="{A94B4C03-D02A-4BA5-9299-95BE08FE9F2C}" type="sibTrans" cxnId="{12041713-709F-4DBC-B274-56197E43D191}">
      <dgm:prSet/>
      <dgm:spPr/>
      <dgm:t>
        <a:bodyPr/>
        <a:lstStyle/>
        <a:p>
          <a:endParaRPr lang="en-US"/>
        </a:p>
      </dgm:t>
    </dgm:pt>
    <dgm:pt modelId="{DB8776A1-8BAB-4222-B000-3D19E5BE6F43}">
      <dgm:prSet/>
      <dgm:spPr/>
      <dgm:t>
        <a:bodyPr/>
        <a:lstStyle/>
        <a:p>
          <a:r>
            <a:rPr lang="pt-BR"/>
            <a:t>Exportava produtos artesanais de bronze, ferro, joias de ouro e de prata</a:t>
          </a:r>
          <a:endParaRPr lang="en-US"/>
        </a:p>
      </dgm:t>
    </dgm:pt>
    <dgm:pt modelId="{E7C7F718-2674-4634-A9A9-15089B8E9364}" type="parTrans" cxnId="{A3559195-581B-49A8-93F5-FBF7CD89EAC7}">
      <dgm:prSet/>
      <dgm:spPr/>
      <dgm:t>
        <a:bodyPr/>
        <a:lstStyle/>
        <a:p>
          <a:endParaRPr lang="en-US"/>
        </a:p>
      </dgm:t>
    </dgm:pt>
    <dgm:pt modelId="{F4F90D2A-42D3-43FD-8D56-2673CF8295DD}" type="sibTrans" cxnId="{A3559195-581B-49A8-93F5-FBF7CD89EAC7}">
      <dgm:prSet/>
      <dgm:spPr/>
      <dgm:t>
        <a:bodyPr/>
        <a:lstStyle/>
        <a:p>
          <a:endParaRPr lang="en-US"/>
        </a:p>
      </dgm:t>
    </dgm:pt>
    <dgm:pt modelId="{B62107F1-FD51-4797-A4FD-5DF1D4980458}">
      <dgm:prSet/>
      <dgm:spPr/>
      <dgm:t>
        <a:bodyPr/>
        <a:lstStyle/>
        <a:p>
          <a:r>
            <a:rPr lang="pt-BR"/>
            <a:t>Cidade de Tiro – comercio de escravos</a:t>
          </a:r>
          <a:endParaRPr lang="en-US"/>
        </a:p>
      </dgm:t>
    </dgm:pt>
    <dgm:pt modelId="{0318B1E1-D9AA-46E9-AB0B-ACB9F19F2E90}" type="parTrans" cxnId="{AF87E52E-CC00-4B2C-97D1-FDD0645DB7EA}">
      <dgm:prSet/>
      <dgm:spPr/>
      <dgm:t>
        <a:bodyPr/>
        <a:lstStyle/>
        <a:p>
          <a:endParaRPr lang="en-US"/>
        </a:p>
      </dgm:t>
    </dgm:pt>
    <dgm:pt modelId="{08F3C2EE-4861-4FDD-B42B-1F6A8307D25B}" type="sibTrans" cxnId="{AF87E52E-CC00-4B2C-97D1-FDD0645DB7EA}">
      <dgm:prSet/>
      <dgm:spPr/>
      <dgm:t>
        <a:bodyPr/>
        <a:lstStyle/>
        <a:p>
          <a:endParaRPr lang="en-US"/>
        </a:p>
      </dgm:t>
    </dgm:pt>
    <dgm:pt modelId="{863EE5B5-A466-446B-9D0D-419F4FC2DAAC}">
      <dgm:prSet/>
      <dgm:spPr/>
      <dgm:t>
        <a:bodyPr/>
        <a:lstStyle/>
        <a:p>
          <a:r>
            <a:rPr lang="pt-BR"/>
            <a:t>Fundaram colônias – Chipre, Sicilia, Sardenha.</a:t>
          </a:r>
          <a:endParaRPr lang="en-US"/>
        </a:p>
      </dgm:t>
    </dgm:pt>
    <dgm:pt modelId="{84089CA8-B856-407A-8D50-A0F902DC998D}" type="parTrans" cxnId="{C5C28441-426B-4500-8012-05D0CA2B5F98}">
      <dgm:prSet/>
      <dgm:spPr/>
      <dgm:t>
        <a:bodyPr/>
        <a:lstStyle/>
        <a:p>
          <a:endParaRPr lang="en-US"/>
        </a:p>
      </dgm:t>
    </dgm:pt>
    <dgm:pt modelId="{B51BB631-41A9-44CA-9BB1-9F15D0349ACB}" type="sibTrans" cxnId="{C5C28441-426B-4500-8012-05D0CA2B5F98}">
      <dgm:prSet/>
      <dgm:spPr/>
      <dgm:t>
        <a:bodyPr/>
        <a:lstStyle/>
        <a:p>
          <a:endParaRPr lang="en-US"/>
        </a:p>
      </dgm:t>
    </dgm:pt>
    <dgm:pt modelId="{553947C1-9525-4097-9F0E-3650D563FF55}" type="pres">
      <dgm:prSet presAssocID="{216A56AF-DE6F-4D2A-ACA6-EB6CDBCFFE50}" presName="linear" presStyleCnt="0">
        <dgm:presLayoutVars>
          <dgm:animLvl val="lvl"/>
          <dgm:resizeHandles val="exact"/>
        </dgm:presLayoutVars>
      </dgm:prSet>
      <dgm:spPr/>
    </dgm:pt>
    <dgm:pt modelId="{357C27D8-63F3-43A8-AA0A-241FE51FBD8A}" type="pres">
      <dgm:prSet presAssocID="{25F07A93-9795-4DBC-BFDE-BAFA96333E2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C8ACCEC-EF66-4916-BD56-91C74FF045A8}" type="pres">
      <dgm:prSet presAssocID="{A94B4C03-D02A-4BA5-9299-95BE08FE9F2C}" presName="spacer" presStyleCnt="0"/>
      <dgm:spPr/>
    </dgm:pt>
    <dgm:pt modelId="{A14B85F1-3DF5-4488-A82C-EA56147299B5}" type="pres">
      <dgm:prSet presAssocID="{DB8776A1-8BAB-4222-B000-3D19E5BE6F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DB8F712-4394-4BF8-94CF-B2F063805D94}" type="pres">
      <dgm:prSet presAssocID="{F4F90D2A-42D3-43FD-8D56-2673CF8295DD}" presName="spacer" presStyleCnt="0"/>
      <dgm:spPr/>
    </dgm:pt>
    <dgm:pt modelId="{F46B6A0C-8931-41CB-A737-CA1F535B6CAC}" type="pres">
      <dgm:prSet presAssocID="{B62107F1-FD51-4797-A4FD-5DF1D49804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5342164-42BC-4607-BB66-D3BE606047CF}" type="pres">
      <dgm:prSet presAssocID="{08F3C2EE-4861-4FDD-B42B-1F6A8307D25B}" presName="spacer" presStyleCnt="0"/>
      <dgm:spPr/>
    </dgm:pt>
    <dgm:pt modelId="{23C60FFC-B944-483F-8365-97A0F5DDABAD}" type="pres">
      <dgm:prSet presAssocID="{863EE5B5-A466-446B-9D0D-419F4FC2DAA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041713-709F-4DBC-B274-56197E43D191}" srcId="{216A56AF-DE6F-4D2A-ACA6-EB6CDBCFFE50}" destId="{25F07A93-9795-4DBC-BFDE-BAFA96333E2F}" srcOrd="0" destOrd="0" parTransId="{27E86ED2-F413-406E-83C3-083C5ECB4288}" sibTransId="{A94B4C03-D02A-4BA5-9299-95BE08FE9F2C}"/>
    <dgm:cxn modelId="{F4C8282E-947C-4480-A752-4D20B0F89F53}" type="presOf" srcId="{216A56AF-DE6F-4D2A-ACA6-EB6CDBCFFE50}" destId="{553947C1-9525-4097-9F0E-3650D563FF55}" srcOrd="0" destOrd="0" presId="urn:microsoft.com/office/officeart/2005/8/layout/vList2"/>
    <dgm:cxn modelId="{AF87E52E-CC00-4B2C-97D1-FDD0645DB7EA}" srcId="{216A56AF-DE6F-4D2A-ACA6-EB6CDBCFFE50}" destId="{B62107F1-FD51-4797-A4FD-5DF1D4980458}" srcOrd="2" destOrd="0" parTransId="{0318B1E1-D9AA-46E9-AB0B-ACB9F19F2E90}" sibTransId="{08F3C2EE-4861-4FDD-B42B-1F6A8307D25B}"/>
    <dgm:cxn modelId="{C5C28441-426B-4500-8012-05D0CA2B5F98}" srcId="{216A56AF-DE6F-4D2A-ACA6-EB6CDBCFFE50}" destId="{863EE5B5-A466-446B-9D0D-419F4FC2DAAC}" srcOrd="3" destOrd="0" parTransId="{84089CA8-B856-407A-8D50-A0F902DC998D}" sibTransId="{B51BB631-41A9-44CA-9BB1-9F15D0349ACB}"/>
    <dgm:cxn modelId="{448B9442-C82A-49A9-BA5A-090F92DFB42B}" type="presOf" srcId="{25F07A93-9795-4DBC-BFDE-BAFA96333E2F}" destId="{357C27D8-63F3-43A8-AA0A-241FE51FBD8A}" srcOrd="0" destOrd="0" presId="urn:microsoft.com/office/officeart/2005/8/layout/vList2"/>
    <dgm:cxn modelId="{4B4B4A69-CA74-4A09-811D-83F0E08F57CD}" type="presOf" srcId="{B62107F1-FD51-4797-A4FD-5DF1D4980458}" destId="{F46B6A0C-8931-41CB-A737-CA1F535B6CAC}" srcOrd="0" destOrd="0" presId="urn:microsoft.com/office/officeart/2005/8/layout/vList2"/>
    <dgm:cxn modelId="{A3559195-581B-49A8-93F5-FBF7CD89EAC7}" srcId="{216A56AF-DE6F-4D2A-ACA6-EB6CDBCFFE50}" destId="{DB8776A1-8BAB-4222-B000-3D19E5BE6F43}" srcOrd="1" destOrd="0" parTransId="{E7C7F718-2674-4634-A9A9-15089B8E9364}" sibTransId="{F4F90D2A-42D3-43FD-8D56-2673CF8295DD}"/>
    <dgm:cxn modelId="{A4FBDE9B-A2CD-46D8-946E-1405D7B16CB7}" type="presOf" srcId="{863EE5B5-A466-446B-9D0D-419F4FC2DAAC}" destId="{23C60FFC-B944-483F-8365-97A0F5DDABAD}" srcOrd="0" destOrd="0" presId="urn:microsoft.com/office/officeart/2005/8/layout/vList2"/>
    <dgm:cxn modelId="{CD1238BC-676B-4CBE-8831-71EA36660860}" type="presOf" srcId="{DB8776A1-8BAB-4222-B000-3D19E5BE6F43}" destId="{A14B85F1-3DF5-4488-A82C-EA56147299B5}" srcOrd="0" destOrd="0" presId="urn:microsoft.com/office/officeart/2005/8/layout/vList2"/>
    <dgm:cxn modelId="{06CF661A-9181-4311-8E3C-C003E33EB7D4}" type="presParOf" srcId="{553947C1-9525-4097-9F0E-3650D563FF55}" destId="{357C27D8-63F3-43A8-AA0A-241FE51FBD8A}" srcOrd="0" destOrd="0" presId="urn:microsoft.com/office/officeart/2005/8/layout/vList2"/>
    <dgm:cxn modelId="{752DA5F0-59B4-47D1-BDA8-E2D6D0AC8ED3}" type="presParOf" srcId="{553947C1-9525-4097-9F0E-3650D563FF55}" destId="{2C8ACCEC-EF66-4916-BD56-91C74FF045A8}" srcOrd="1" destOrd="0" presId="urn:microsoft.com/office/officeart/2005/8/layout/vList2"/>
    <dgm:cxn modelId="{422D58A9-E35A-44DA-BDC5-9356A479775B}" type="presParOf" srcId="{553947C1-9525-4097-9F0E-3650D563FF55}" destId="{A14B85F1-3DF5-4488-A82C-EA56147299B5}" srcOrd="2" destOrd="0" presId="urn:microsoft.com/office/officeart/2005/8/layout/vList2"/>
    <dgm:cxn modelId="{BC773767-4A1F-4324-8517-10D37EC01293}" type="presParOf" srcId="{553947C1-9525-4097-9F0E-3650D563FF55}" destId="{9DB8F712-4394-4BF8-94CF-B2F063805D94}" srcOrd="3" destOrd="0" presId="urn:microsoft.com/office/officeart/2005/8/layout/vList2"/>
    <dgm:cxn modelId="{AE7A6CC1-CEBB-4ED1-AD62-2EA04F154B74}" type="presParOf" srcId="{553947C1-9525-4097-9F0E-3650D563FF55}" destId="{F46B6A0C-8931-41CB-A737-CA1F535B6CAC}" srcOrd="4" destOrd="0" presId="urn:microsoft.com/office/officeart/2005/8/layout/vList2"/>
    <dgm:cxn modelId="{007FED15-5904-470C-AFCB-869AD6B9D678}" type="presParOf" srcId="{553947C1-9525-4097-9F0E-3650D563FF55}" destId="{55342164-42BC-4607-BB66-D3BE606047CF}" srcOrd="5" destOrd="0" presId="urn:microsoft.com/office/officeart/2005/8/layout/vList2"/>
    <dgm:cxn modelId="{61117612-809A-4350-B91B-E4DFA9A2D8C8}" type="presParOf" srcId="{553947C1-9525-4097-9F0E-3650D563FF55}" destId="{23C60FFC-B944-483F-8365-97A0F5DDAB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5BC39D-79DD-4986-ACB7-CAFCC66348F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F92F7E9-63A2-4C7C-B366-F16FC9018FB1}">
      <dgm:prSet/>
      <dgm:spPr/>
      <dgm:t>
        <a:bodyPr/>
        <a:lstStyle/>
        <a:p>
          <a:pPr>
            <a:defRPr cap="all"/>
          </a:pPr>
          <a:r>
            <a:rPr lang="pt-BR"/>
            <a:t>O grande império do Oriente</a:t>
          </a:r>
          <a:endParaRPr lang="en-US"/>
        </a:p>
      </dgm:t>
    </dgm:pt>
    <dgm:pt modelId="{1CA96F3A-D4B9-48DA-9316-21E332A5EE05}" type="parTrans" cxnId="{B832249C-D3EA-4193-A90B-243EF02F8332}">
      <dgm:prSet/>
      <dgm:spPr/>
      <dgm:t>
        <a:bodyPr/>
        <a:lstStyle/>
        <a:p>
          <a:endParaRPr lang="en-US"/>
        </a:p>
      </dgm:t>
    </dgm:pt>
    <dgm:pt modelId="{70ACEC0A-C422-4CAF-A415-1D86967576C2}" type="sibTrans" cxnId="{B832249C-D3EA-4193-A90B-243EF02F8332}">
      <dgm:prSet/>
      <dgm:spPr/>
      <dgm:t>
        <a:bodyPr/>
        <a:lstStyle/>
        <a:p>
          <a:endParaRPr lang="en-US"/>
        </a:p>
      </dgm:t>
    </dgm:pt>
    <dgm:pt modelId="{068E2F19-1E72-4AC8-A550-D160996325B8}">
      <dgm:prSet/>
      <dgm:spPr/>
      <dgm:t>
        <a:bodyPr/>
        <a:lstStyle/>
        <a:p>
          <a:pPr>
            <a:defRPr cap="all"/>
          </a:pPr>
          <a:r>
            <a:rPr lang="pt-BR"/>
            <a:t>Evolução política – união entre medos e persas 1500 a.C</a:t>
          </a:r>
          <a:endParaRPr lang="en-US"/>
        </a:p>
      </dgm:t>
    </dgm:pt>
    <dgm:pt modelId="{BCBC261B-02F5-4798-B609-FB98DEFFDECC}" type="parTrans" cxnId="{27ADDE27-0131-4348-B7CC-78E5BE3D6DE9}">
      <dgm:prSet/>
      <dgm:spPr/>
      <dgm:t>
        <a:bodyPr/>
        <a:lstStyle/>
        <a:p>
          <a:endParaRPr lang="en-US"/>
        </a:p>
      </dgm:t>
    </dgm:pt>
    <dgm:pt modelId="{92D36F76-3622-4445-8D7C-21978A7F8CD4}" type="sibTrans" cxnId="{27ADDE27-0131-4348-B7CC-78E5BE3D6DE9}">
      <dgm:prSet/>
      <dgm:spPr/>
      <dgm:t>
        <a:bodyPr/>
        <a:lstStyle/>
        <a:p>
          <a:endParaRPr lang="en-US"/>
        </a:p>
      </dgm:t>
    </dgm:pt>
    <dgm:pt modelId="{EA2E5458-64F1-47AE-9931-E5CD4CAB60D2}" type="pres">
      <dgm:prSet presAssocID="{775BC39D-79DD-4986-ACB7-CAFCC66348FA}" presName="root" presStyleCnt="0">
        <dgm:presLayoutVars>
          <dgm:dir/>
          <dgm:resizeHandles val="exact"/>
        </dgm:presLayoutVars>
      </dgm:prSet>
      <dgm:spPr/>
    </dgm:pt>
    <dgm:pt modelId="{71F825ED-F702-4DD7-9793-BFBAE9B81055}" type="pres">
      <dgm:prSet presAssocID="{EF92F7E9-63A2-4C7C-B366-F16FC9018FB1}" presName="compNode" presStyleCnt="0"/>
      <dgm:spPr/>
    </dgm:pt>
    <dgm:pt modelId="{12C96B26-A7D1-417A-AB70-8878162E2605}" type="pres">
      <dgm:prSet presAssocID="{EF92F7E9-63A2-4C7C-B366-F16FC9018FB1}" presName="iconBgRect" presStyleLbl="bgShp" presStyleIdx="0" presStyleCnt="2"/>
      <dgm:spPr/>
    </dgm:pt>
    <dgm:pt modelId="{364C2591-A50A-4CD1-8CA2-282420E82982}" type="pres">
      <dgm:prSet presAssocID="{EF92F7E9-63A2-4C7C-B366-F16FC9018FB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stralia"/>
        </a:ext>
      </dgm:extLst>
    </dgm:pt>
    <dgm:pt modelId="{CB66F1E8-ED47-4056-A4DE-A59D80568FAF}" type="pres">
      <dgm:prSet presAssocID="{EF92F7E9-63A2-4C7C-B366-F16FC9018FB1}" presName="spaceRect" presStyleCnt="0"/>
      <dgm:spPr/>
    </dgm:pt>
    <dgm:pt modelId="{3C5E8FBE-814D-446A-A043-F0F3F224D1F4}" type="pres">
      <dgm:prSet presAssocID="{EF92F7E9-63A2-4C7C-B366-F16FC9018FB1}" presName="textRect" presStyleLbl="revTx" presStyleIdx="0" presStyleCnt="2">
        <dgm:presLayoutVars>
          <dgm:chMax val="1"/>
          <dgm:chPref val="1"/>
        </dgm:presLayoutVars>
      </dgm:prSet>
      <dgm:spPr/>
    </dgm:pt>
    <dgm:pt modelId="{DB1918FC-17E3-48BA-81A3-FEAA132D41C2}" type="pres">
      <dgm:prSet presAssocID="{70ACEC0A-C422-4CAF-A415-1D86967576C2}" presName="sibTrans" presStyleCnt="0"/>
      <dgm:spPr/>
    </dgm:pt>
    <dgm:pt modelId="{2FB87888-CC83-4503-AA57-3522E87A9826}" type="pres">
      <dgm:prSet presAssocID="{068E2F19-1E72-4AC8-A550-D160996325B8}" presName="compNode" presStyleCnt="0"/>
      <dgm:spPr/>
    </dgm:pt>
    <dgm:pt modelId="{6BBC459F-864C-49F9-84D2-61AE66701713}" type="pres">
      <dgm:prSet presAssocID="{068E2F19-1E72-4AC8-A550-D160996325B8}" presName="iconBgRect" presStyleLbl="bgShp" presStyleIdx="1" presStyleCnt="2"/>
      <dgm:spPr/>
    </dgm:pt>
    <dgm:pt modelId="{854F2C8F-E4CA-426E-BDDF-20E48212F3CC}" type="pres">
      <dgm:prSet presAssocID="{068E2F19-1E72-4AC8-A550-D160996325B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1A1F24E-B441-43B6-A1A8-F3EA7AEAB996}" type="pres">
      <dgm:prSet presAssocID="{068E2F19-1E72-4AC8-A550-D160996325B8}" presName="spaceRect" presStyleCnt="0"/>
      <dgm:spPr/>
    </dgm:pt>
    <dgm:pt modelId="{7D2A2BF9-7EE3-43DF-918E-621B354A466D}" type="pres">
      <dgm:prSet presAssocID="{068E2F19-1E72-4AC8-A550-D160996325B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7ADDE27-0131-4348-B7CC-78E5BE3D6DE9}" srcId="{775BC39D-79DD-4986-ACB7-CAFCC66348FA}" destId="{068E2F19-1E72-4AC8-A550-D160996325B8}" srcOrd="1" destOrd="0" parTransId="{BCBC261B-02F5-4798-B609-FB98DEFFDECC}" sibTransId="{92D36F76-3622-4445-8D7C-21978A7F8CD4}"/>
    <dgm:cxn modelId="{89E67248-A015-4F21-A587-B84E876FA07F}" type="presOf" srcId="{775BC39D-79DD-4986-ACB7-CAFCC66348FA}" destId="{EA2E5458-64F1-47AE-9931-E5CD4CAB60D2}" srcOrd="0" destOrd="0" presId="urn:microsoft.com/office/officeart/2018/5/layout/IconCircleLabelList"/>
    <dgm:cxn modelId="{6C32226D-7BA9-4148-A350-85E6EC29CC13}" type="presOf" srcId="{068E2F19-1E72-4AC8-A550-D160996325B8}" destId="{7D2A2BF9-7EE3-43DF-918E-621B354A466D}" srcOrd="0" destOrd="0" presId="urn:microsoft.com/office/officeart/2018/5/layout/IconCircleLabelList"/>
    <dgm:cxn modelId="{2E2FF289-4EC5-4DC5-9B68-2020FFA41E14}" type="presOf" srcId="{EF92F7E9-63A2-4C7C-B366-F16FC9018FB1}" destId="{3C5E8FBE-814D-446A-A043-F0F3F224D1F4}" srcOrd="0" destOrd="0" presId="urn:microsoft.com/office/officeart/2018/5/layout/IconCircleLabelList"/>
    <dgm:cxn modelId="{B832249C-D3EA-4193-A90B-243EF02F8332}" srcId="{775BC39D-79DD-4986-ACB7-CAFCC66348FA}" destId="{EF92F7E9-63A2-4C7C-B366-F16FC9018FB1}" srcOrd="0" destOrd="0" parTransId="{1CA96F3A-D4B9-48DA-9316-21E332A5EE05}" sibTransId="{70ACEC0A-C422-4CAF-A415-1D86967576C2}"/>
    <dgm:cxn modelId="{1E11EFB7-62E3-4AAB-80B0-A59315E61370}" type="presParOf" srcId="{EA2E5458-64F1-47AE-9931-E5CD4CAB60D2}" destId="{71F825ED-F702-4DD7-9793-BFBAE9B81055}" srcOrd="0" destOrd="0" presId="urn:microsoft.com/office/officeart/2018/5/layout/IconCircleLabelList"/>
    <dgm:cxn modelId="{B1A2C016-3AAF-4504-921A-EA24DAE91248}" type="presParOf" srcId="{71F825ED-F702-4DD7-9793-BFBAE9B81055}" destId="{12C96B26-A7D1-417A-AB70-8878162E2605}" srcOrd="0" destOrd="0" presId="urn:microsoft.com/office/officeart/2018/5/layout/IconCircleLabelList"/>
    <dgm:cxn modelId="{1D8658B0-3785-4013-AB4C-748FAAFEF5AE}" type="presParOf" srcId="{71F825ED-F702-4DD7-9793-BFBAE9B81055}" destId="{364C2591-A50A-4CD1-8CA2-282420E82982}" srcOrd="1" destOrd="0" presId="urn:microsoft.com/office/officeart/2018/5/layout/IconCircleLabelList"/>
    <dgm:cxn modelId="{025AF16D-3B50-4F48-A696-AE5175BE4AB8}" type="presParOf" srcId="{71F825ED-F702-4DD7-9793-BFBAE9B81055}" destId="{CB66F1E8-ED47-4056-A4DE-A59D80568FAF}" srcOrd="2" destOrd="0" presId="urn:microsoft.com/office/officeart/2018/5/layout/IconCircleLabelList"/>
    <dgm:cxn modelId="{447C0F43-31A8-43E7-A722-B2A857A817C2}" type="presParOf" srcId="{71F825ED-F702-4DD7-9793-BFBAE9B81055}" destId="{3C5E8FBE-814D-446A-A043-F0F3F224D1F4}" srcOrd="3" destOrd="0" presId="urn:microsoft.com/office/officeart/2018/5/layout/IconCircleLabelList"/>
    <dgm:cxn modelId="{47763A09-8736-428F-A7DB-B7BCC515FF01}" type="presParOf" srcId="{EA2E5458-64F1-47AE-9931-E5CD4CAB60D2}" destId="{DB1918FC-17E3-48BA-81A3-FEAA132D41C2}" srcOrd="1" destOrd="0" presId="urn:microsoft.com/office/officeart/2018/5/layout/IconCircleLabelList"/>
    <dgm:cxn modelId="{9B350BC7-F45B-4FB9-AD9A-806EBF00A751}" type="presParOf" srcId="{EA2E5458-64F1-47AE-9931-E5CD4CAB60D2}" destId="{2FB87888-CC83-4503-AA57-3522E87A9826}" srcOrd="2" destOrd="0" presId="urn:microsoft.com/office/officeart/2018/5/layout/IconCircleLabelList"/>
    <dgm:cxn modelId="{CABAAAF6-0F4F-450F-8A9B-D3FEFDB5C3C0}" type="presParOf" srcId="{2FB87888-CC83-4503-AA57-3522E87A9826}" destId="{6BBC459F-864C-49F9-84D2-61AE66701713}" srcOrd="0" destOrd="0" presId="urn:microsoft.com/office/officeart/2018/5/layout/IconCircleLabelList"/>
    <dgm:cxn modelId="{ED1B4424-1786-4287-82DA-C5C2356BE50E}" type="presParOf" srcId="{2FB87888-CC83-4503-AA57-3522E87A9826}" destId="{854F2C8F-E4CA-426E-BDDF-20E48212F3CC}" srcOrd="1" destOrd="0" presId="urn:microsoft.com/office/officeart/2018/5/layout/IconCircleLabelList"/>
    <dgm:cxn modelId="{702386DC-DCA3-40A3-AB88-F663388EB520}" type="presParOf" srcId="{2FB87888-CC83-4503-AA57-3522E87A9826}" destId="{31A1F24E-B441-43B6-A1A8-F3EA7AEAB996}" srcOrd="2" destOrd="0" presId="urn:microsoft.com/office/officeart/2018/5/layout/IconCircleLabelList"/>
    <dgm:cxn modelId="{C8449C06-A67C-412C-BAB8-4E382A6B185A}" type="presParOf" srcId="{2FB87888-CC83-4503-AA57-3522E87A9826}" destId="{7D2A2BF9-7EE3-43DF-918E-621B354A466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192C01-2932-46A6-9768-453AC923AF0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00BECA-F458-467E-851F-709412FAD0A0}">
      <dgm:prSet/>
      <dgm:spPr/>
      <dgm:t>
        <a:bodyPr/>
        <a:lstStyle/>
        <a:p>
          <a:r>
            <a:rPr lang="pt-BR"/>
            <a:t>Dario I (521 – 485 a.C) organiza o império persa em satrapias sendo cada uma governada por um administrador local o sátrapa.</a:t>
          </a:r>
          <a:endParaRPr lang="en-US"/>
        </a:p>
      </dgm:t>
    </dgm:pt>
    <dgm:pt modelId="{4C78585E-D24C-471C-A598-84E05580CC5D}" type="parTrans" cxnId="{F8377A16-61F2-4035-A317-F0951FF868BF}">
      <dgm:prSet/>
      <dgm:spPr/>
      <dgm:t>
        <a:bodyPr/>
        <a:lstStyle/>
        <a:p>
          <a:endParaRPr lang="en-US"/>
        </a:p>
      </dgm:t>
    </dgm:pt>
    <dgm:pt modelId="{7B3627CD-B4FA-4F4D-852C-BAFDD97F785F}" type="sibTrans" cxnId="{F8377A16-61F2-4035-A317-F0951FF868BF}">
      <dgm:prSet/>
      <dgm:spPr/>
      <dgm:t>
        <a:bodyPr/>
        <a:lstStyle/>
        <a:p>
          <a:endParaRPr lang="en-US"/>
        </a:p>
      </dgm:t>
    </dgm:pt>
    <dgm:pt modelId="{263D8FC5-FE77-425F-A357-15C2F3EAB50F}">
      <dgm:prSet/>
      <dgm:spPr/>
      <dgm:t>
        <a:bodyPr/>
        <a:lstStyle/>
        <a:p>
          <a:r>
            <a:rPr lang="pt-BR"/>
            <a:t>E cada general do seu exercito era o chefe do exército de cada satrapia</a:t>
          </a:r>
          <a:endParaRPr lang="en-US"/>
        </a:p>
      </dgm:t>
    </dgm:pt>
    <dgm:pt modelId="{F26A5BD6-CF57-43EA-B373-4E41690F0A9F}" type="parTrans" cxnId="{6A66ACBA-9AC8-4F1C-BFF1-D96877199543}">
      <dgm:prSet/>
      <dgm:spPr/>
      <dgm:t>
        <a:bodyPr/>
        <a:lstStyle/>
        <a:p>
          <a:endParaRPr lang="en-US"/>
        </a:p>
      </dgm:t>
    </dgm:pt>
    <dgm:pt modelId="{3FBBFA9C-2D68-4000-8BD4-754401F9815C}" type="sibTrans" cxnId="{6A66ACBA-9AC8-4F1C-BFF1-D96877199543}">
      <dgm:prSet/>
      <dgm:spPr/>
      <dgm:t>
        <a:bodyPr/>
        <a:lstStyle/>
        <a:p>
          <a:endParaRPr lang="en-US"/>
        </a:p>
      </dgm:t>
    </dgm:pt>
    <dgm:pt modelId="{409E94A9-E23A-4827-983F-3B97CBB90E95}">
      <dgm:prSet/>
      <dgm:spPr/>
      <dgm:t>
        <a:bodyPr/>
        <a:lstStyle/>
        <a:p>
          <a:r>
            <a:rPr lang="pt-BR"/>
            <a:t>Fiscalização “olhos e ouvidos do rei”</a:t>
          </a:r>
          <a:endParaRPr lang="en-US"/>
        </a:p>
      </dgm:t>
    </dgm:pt>
    <dgm:pt modelId="{4FEFC64B-1916-406B-AEE8-BA65FF81737D}" type="parTrans" cxnId="{825C7DAF-2C07-4FF3-8DD6-3D4ACAE22E9F}">
      <dgm:prSet/>
      <dgm:spPr/>
      <dgm:t>
        <a:bodyPr/>
        <a:lstStyle/>
        <a:p>
          <a:endParaRPr lang="en-US"/>
        </a:p>
      </dgm:t>
    </dgm:pt>
    <dgm:pt modelId="{84EDCCD7-B3F0-41DD-9985-D87C387B40AA}" type="sibTrans" cxnId="{825C7DAF-2C07-4FF3-8DD6-3D4ACAE22E9F}">
      <dgm:prSet/>
      <dgm:spPr/>
      <dgm:t>
        <a:bodyPr/>
        <a:lstStyle/>
        <a:p>
          <a:endParaRPr lang="en-US"/>
        </a:p>
      </dgm:t>
    </dgm:pt>
    <dgm:pt modelId="{099A15AD-C052-4C5C-B05D-173C6BD8A41E}">
      <dgm:prSet/>
      <dgm:spPr/>
      <dgm:t>
        <a:bodyPr/>
        <a:lstStyle/>
        <a:p>
          <a:r>
            <a:rPr lang="pt-BR"/>
            <a:t>Não havia uma capital</a:t>
          </a:r>
          <a:endParaRPr lang="en-US"/>
        </a:p>
      </dgm:t>
    </dgm:pt>
    <dgm:pt modelId="{B36591D0-5A01-4C37-82F1-BD903D35EE40}" type="parTrans" cxnId="{E129A462-50AD-40AA-B505-B7E05A6DBA11}">
      <dgm:prSet/>
      <dgm:spPr/>
      <dgm:t>
        <a:bodyPr/>
        <a:lstStyle/>
        <a:p>
          <a:endParaRPr lang="en-US"/>
        </a:p>
      </dgm:t>
    </dgm:pt>
    <dgm:pt modelId="{ABE9A90C-5877-4E7A-A113-E3D6F110F990}" type="sibTrans" cxnId="{E129A462-50AD-40AA-B505-B7E05A6DBA11}">
      <dgm:prSet/>
      <dgm:spPr/>
      <dgm:t>
        <a:bodyPr/>
        <a:lstStyle/>
        <a:p>
          <a:endParaRPr lang="en-US"/>
        </a:p>
      </dgm:t>
    </dgm:pt>
    <dgm:pt modelId="{4DDD3B46-3067-44E3-A477-13815153616D}">
      <dgm:prSet/>
      <dgm:spPr/>
      <dgm:t>
        <a:bodyPr/>
        <a:lstStyle/>
        <a:p>
          <a:r>
            <a:rPr lang="pt-BR"/>
            <a:t>Estradas foram construídas – Estrada do Rei com isso possibilitou o surgimento do serviço de correio.</a:t>
          </a:r>
          <a:endParaRPr lang="en-US"/>
        </a:p>
      </dgm:t>
    </dgm:pt>
    <dgm:pt modelId="{FFE4ACB9-F96C-4486-99F6-9D7AE74C62BD}" type="parTrans" cxnId="{2572D343-853D-4D5E-AAC7-D2DCD1D2A331}">
      <dgm:prSet/>
      <dgm:spPr/>
      <dgm:t>
        <a:bodyPr/>
        <a:lstStyle/>
        <a:p>
          <a:endParaRPr lang="en-US"/>
        </a:p>
      </dgm:t>
    </dgm:pt>
    <dgm:pt modelId="{180864C6-4516-4882-B607-CA8582764042}" type="sibTrans" cxnId="{2572D343-853D-4D5E-AAC7-D2DCD1D2A331}">
      <dgm:prSet/>
      <dgm:spPr/>
      <dgm:t>
        <a:bodyPr/>
        <a:lstStyle/>
        <a:p>
          <a:endParaRPr lang="en-US"/>
        </a:p>
      </dgm:t>
    </dgm:pt>
    <dgm:pt modelId="{680AFD80-A05B-40EE-8F28-9C636E467656}">
      <dgm:prSet/>
      <dgm:spPr/>
      <dgm:t>
        <a:bodyPr/>
        <a:lstStyle/>
        <a:p>
          <a:r>
            <a:rPr lang="pt-BR"/>
            <a:t>E a utilização do aramaico como língua oficial</a:t>
          </a:r>
          <a:endParaRPr lang="en-US"/>
        </a:p>
      </dgm:t>
    </dgm:pt>
    <dgm:pt modelId="{F3020E8A-1B42-4CEA-8A76-FAB782260DEF}" type="parTrans" cxnId="{21A61CDC-21D7-4C20-89C5-117D42C13970}">
      <dgm:prSet/>
      <dgm:spPr/>
      <dgm:t>
        <a:bodyPr/>
        <a:lstStyle/>
        <a:p>
          <a:endParaRPr lang="en-US"/>
        </a:p>
      </dgm:t>
    </dgm:pt>
    <dgm:pt modelId="{5A61B0A0-74DD-4E9D-A30A-8E7ADEE36EF1}" type="sibTrans" cxnId="{21A61CDC-21D7-4C20-89C5-117D42C13970}">
      <dgm:prSet/>
      <dgm:spPr/>
      <dgm:t>
        <a:bodyPr/>
        <a:lstStyle/>
        <a:p>
          <a:endParaRPr lang="en-US"/>
        </a:p>
      </dgm:t>
    </dgm:pt>
    <dgm:pt modelId="{9379869E-20CE-4916-9225-6A204679D3EE}" type="pres">
      <dgm:prSet presAssocID="{7D192C01-2932-46A6-9768-453AC923AF0B}" presName="linear" presStyleCnt="0">
        <dgm:presLayoutVars>
          <dgm:animLvl val="lvl"/>
          <dgm:resizeHandles val="exact"/>
        </dgm:presLayoutVars>
      </dgm:prSet>
      <dgm:spPr/>
    </dgm:pt>
    <dgm:pt modelId="{9DF67ACE-B67D-43BA-9FFF-8B7A6FE6E41D}" type="pres">
      <dgm:prSet presAssocID="{F700BECA-F458-467E-851F-709412FAD0A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1528754-5C47-45DA-BCAC-C5CB18364983}" type="pres">
      <dgm:prSet presAssocID="{7B3627CD-B4FA-4F4D-852C-BAFDD97F785F}" presName="spacer" presStyleCnt="0"/>
      <dgm:spPr/>
    </dgm:pt>
    <dgm:pt modelId="{5623442A-DC01-48AA-AFCF-8423EC6ED3B1}" type="pres">
      <dgm:prSet presAssocID="{263D8FC5-FE77-425F-A357-15C2F3EAB50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734C7A2-919D-4E10-B7BF-1BA70368CE30}" type="pres">
      <dgm:prSet presAssocID="{3FBBFA9C-2D68-4000-8BD4-754401F9815C}" presName="spacer" presStyleCnt="0"/>
      <dgm:spPr/>
    </dgm:pt>
    <dgm:pt modelId="{C91A5921-B112-4C05-9681-B7D8DEF44221}" type="pres">
      <dgm:prSet presAssocID="{409E94A9-E23A-4827-983F-3B97CBB90E9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165AD1A-2284-4229-8624-3077581B8932}" type="pres">
      <dgm:prSet presAssocID="{84EDCCD7-B3F0-41DD-9985-D87C387B40AA}" presName="spacer" presStyleCnt="0"/>
      <dgm:spPr/>
    </dgm:pt>
    <dgm:pt modelId="{A4F74175-8403-49EB-BB1D-E80C4EC3E574}" type="pres">
      <dgm:prSet presAssocID="{099A15AD-C052-4C5C-B05D-173C6BD8A4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D0BB3C9-C105-4161-A2D7-19EDBB62705A}" type="pres">
      <dgm:prSet presAssocID="{ABE9A90C-5877-4E7A-A113-E3D6F110F990}" presName="spacer" presStyleCnt="0"/>
      <dgm:spPr/>
    </dgm:pt>
    <dgm:pt modelId="{9B451BE9-62C8-4DE3-A73F-973D9409E248}" type="pres">
      <dgm:prSet presAssocID="{4DDD3B46-3067-44E3-A477-13815153616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26F6BB7-D635-4007-A221-33EE16C1B8C9}" type="pres">
      <dgm:prSet presAssocID="{180864C6-4516-4882-B607-CA8582764042}" presName="spacer" presStyleCnt="0"/>
      <dgm:spPr/>
    </dgm:pt>
    <dgm:pt modelId="{C3196B01-ECA5-45F3-BE65-030DA8B8302C}" type="pres">
      <dgm:prSet presAssocID="{680AFD80-A05B-40EE-8F28-9C636E46765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8377A16-61F2-4035-A317-F0951FF868BF}" srcId="{7D192C01-2932-46A6-9768-453AC923AF0B}" destId="{F700BECA-F458-467E-851F-709412FAD0A0}" srcOrd="0" destOrd="0" parTransId="{4C78585E-D24C-471C-A598-84E05580CC5D}" sibTransId="{7B3627CD-B4FA-4F4D-852C-BAFDD97F785F}"/>
    <dgm:cxn modelId="{1008DD29-8884-4388-B575-0735BC52C65D}" type="presOf" srcId="{F700BECA-F458-467E-851F-709412FAD0A0}" destId="{9DF67ACE-B67D-43BA-9FFF-8B7A6FE6E41D}" srcOrd="0" destOrd="0" presId="urn:microsoft.com/office/officeart/2005/8/layout/vList2"/>
    <dgm:cxn modelId="{D5C9482D-A06B-483A-9DA4-37F452BD7737}" type="presOf" srcId="{099A15AD-C052-4C5C-B05D-173C6BD8A41E}" destId="{A4F74175-8403-49EB-BB1D-E80C4EC3E574}" srcOrd="0" destOrd="0" presId="urn:microsoft.com/office/officeart/2005/8/layout/vList2"/>
    <dgm:cxn modelId="{DBF0CE2E-9C71-4492-8383-AED07B2B38B2}" type="presOf" srcId="{263D8FC5-FE77-425F-A357-15C2F3EAB50F}" destId="{5623442A-DC01-48AA-AFCF-8423EC6ED3B1}" srcOrd="0" destOrd="0" presId="urn:microsoft.com/office/officeart/2005/8/layout/vList2"/>
    <dgm:cxn modelId="{E129A462-50AD-40AA-B505-B7E05A6DBA11}" srcId="{7D192C01-2932-46A6-9768-453AC923AF0B}" destId="{099A15AD-C052-4C5C-B05D-173C6BD8A41E}" srcOrd="3" destOrd="0" parTransId="{B36591D0-5A01-4C37-82F1-BD903D35EE40}" sibTransId="{ABE9A90C-5877-4E7A-A113-E3D6F110F990}"/>
    <dgm:cxn modelId="{2572D343-853D-4D5E-AAC7-D2DCD1D2A331}" srcId="{7D192C01-2932-46A6-9768-453AC923AF0B}" destId="{4DDD3B46-3067-44E3-A477-13815153616D}" srcOrd="4" destOrd="0" parTransId="{FFE4ACB9-F96C-4486-99F6-9D7AE74C62BD}" sibTransId="{180864C6-4516-4882-B607-CA8582764042}"/>
    <dgm:cxn modelId="{825C7DAF-2C07-4FF3-8DD6-3D4ACAE22E9F}" srcId="{7D192C01-2932-46A6-9768-453AC923AF0B}" destId="{409E94A9-E23A-4827-983F-3B97CBB90E95}" srcOrd="2" destOrd="0" parTransId="{4FEFC64B-1916-406B-AEE8-BA65FF81737D}" sibTransId="{84EDCCD7-B3F0-41DD-9985-D87C387B40AA}"/>
    <dgm:cxn modelId="{6A66ACBA-9AC8-4F1C-BFF1-D96877199543}" srcId="{7D192C01-2932-46A6-9768-453AC923AF0B}" destId="{263D8FC5-FE77-425F-A357-15C2F3EAB50F}" srcOrd="1" destOrd="0" parTransId="{F26A5BD6-CF57-43EA-B373-4E41690F0A9F}" sibTransId="{3FBBFA9C-2D68-4000-8BD4-754401F9815C}"/>
    <dgm:cxn modelId="{C0B9E9C3-ADB8-4EBD-B0BD-1DAD0D489579}" type="presOf" srcId="{7D192C01-2932-46A6-9768-453AC923AF0B}" destId="{9379869E-20CE-4916-9225-6A204679D3EE}" srcOrd="0" destOrd="0" presId="urn:microsoft.com/office/officeart/2005/8/layout/vList2"/>
    <dgm:cxn modelId="{5F881BCE-F91B-4C20-848A-66810D991446}" type="presOf" srcId="{680AFD80-A05B-40EE-8F28-9C636E467656}" destId="{C3196B01-ECA5-45F3-BE65-030DA8B8302C}" srcOrd="0" destOrd="0" presId="urn:microsoft.com/office/officeart/2005/8/layout/vList2"/>
    <dgm:cxn modelId="{177699D5-3F8E-4DF6-9FF0-0AD7A366CE15}" type="presOf" srcId="{4DDD3B46-3067-44E3-A477-13815153616D}" destId="{9B451BE9-62C8-4DE3-A73F-973D9409E248}" srcOrd="0" destOrd="0" presId="urn:microsoft.com/office/officeart/2005/8/layout/vList2"/>
    <dgm:cxn modelId="{21A61CDC-21D7-4C20-89C5-117D42C13970}" srcId="{7D192C01-2932-46A6-9768-453AC923AF0B}" destId="{680AFD80-A05B-40EE-8F28-9C636E467656}" srcOrd="5" destOrd="0" parTransId="{F3020E8A-1B42-4CEA-8A76-FAB782260DEF}" sibTransId="{5A61B0A0-74DD-4E9D-A30A-8E7ADEE36EF1}"/>
    <dgm:cxn modelId="{259FCBFF-C15D-415D-B4A5-2F15D8717F37}" type="presOf" srcId="{409E94A9-E23A-4827-983F-3B97CBB90E95}" destId="{C91A5921-B112-4C05-9681-B7D8DEF44221}" srcOrd="0" destOrd="0" presId="urn:microsoft.com/office/officeart/2005/8/layout/vList2"/>
    <dgm:cxn modelId="{33DAAD2C-7EF7-4321-B5D5-DB9A7D4C78A6}" type="presParOf" srcId="{9379869E-20CE-4916-9225-6A204679D3EE}" destId="{9DF67ACE-B67D-43BA-9FFF-8B7A6FE6E41D}" srcOrd="0" destOrd="0" presId="urn:microsoft.com/office/officeart/2005/8/layout/vList2"/>
    <dgm:cxn modelId="{1095F734-0F6A-438B-A9C8-6C0C89EDDAA0}" type="presParOf" srcId="{9379869E-20CE-4916-9225-6A204679D3EE}" destId="{11528754-5C47-45DA-BCAC-C5CB18364983}" srcOrd="1" destOrd="0" presId="urn:microsoft.com/office/officeart/2005/8/layout/vList2"/>
    <dgm:cxn modelId="{A8E13261-8E89-4DCE-8E3E-880F02E001EC}" type="presParOf" srcId="{9379869E-20CE-4916-9225-6A204679D3EE}" destId="{5623442A-DC01-48AA-AFCF-8423EC6ED3B1}" srcOrd="2" destOrd="0" presId="urn:microsoft.com/office/officeart/2005/8/layout/vList2"/>
    <dgm:cxn modelId="{D360D85E-F21B-4560-8519-0657C244404A}" type="presParOf" srcId="{9379869E-20CE-4916-9225-6A204679D3EE}" destId="{2734C7A2-919D-4E10-B7BF-1BA70368CE30}" srcOrd="3" destOrd="0" presId="urn:microsoft.com/office/officeart/2005/8/layout/vList2"/>
    <dgm:cxn modelId="{D0F82781-A7F7-43DF-8EEA-853DEBF2DA87}" type="presParOf" srcId="{9379869E-20CE-4916-9225-6A204679D3EE}" destId="{C91A5921-B112-4C05-9681-B7D8DEF44221}" srcOrd="4" destOrd="0" presId="urn:microsoft.com/office/officeart/2005/8/layout/vList2"/>
    <dgm:cxn modelId="{55BFB68F-5F3E-47E3-9919-8410B59F757E}" type="presParOf" srcId="{9379869E-20CE-4916-9225-6A204679D3EE}" destId="{B165AD1A-2284-4229-8624-3077581B8932}" srcOrd="5" destOrd="0" presId="urn:microsoft.com/office/officeart/2005/8/layout/vList2"/>
    <dgm:cxn modelId="{65E77045-44A1-466E-8473-DE3A9401F34F}" type="presParOf" srcId="{9379869E-20CE-4916-9225-6A204679D3EE}" destId="{A4F74175-8403-49EB-BB1D-E80C4EC3E574}" srcOrd="6" destOrd="0" presId="urn:microsoft.com/office/officeart/2005/8/layout/vList2"/>
    <dgm:cxn modelId="{FCEE37E5-7FF4-4D9E-8B2D-1A24EE30A531}" type="presParOf" srcId="{9379869E-20CE-4916-9225-6A204679D3EE}" destId="{BD0BB3C9-C105-4161-A2D7-19EDBB62705A}" srcOrd="7" destOrd="0" presId="urn:microsoft.com/office/officeart/2005/8/layout/vList2"/>
    <dgm:cxn modelId="{76223D6B-C941-4057-A2C4-5481ED8BE0CF}" type="presParOf" srcId="{9379869E-20CE-4916-9225-6A204679D3EE}" destId="{9B451BE9-62C8-4DE3-A73F-973D9409E248}" srcOrd="8" destOrd="0" presId="urn:microsoft.com/office/officeart/2005/8/layout/vList2"/>
    <dgm:cxn modelId="{0458B4CB-0881-4168-ABAD-24B31E17B67D}" type="presParOf" srcId="{9379869E-20CE-4916-9225-6A204679D3EE}" destId="{726F6BB7-D635-4007-A221-33EE16C1B8C9}" srcOrd="9" destOrd="0" presId="urn:microsoft.com/office/officeart/2005/8/layout/vList2"/>
    <dgm:cxn modelId="{6229AFE7-55FE-495E-978A-7C1AF2DAC162}" type="presParOf" srcId="{9379869E-20CE-4916-9225-6A204679D3EE}" destId="{C3196B01-ECA5-45F3-BE65-030DA8B8302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370F02-BF1C-487A-AF51-808AB9A29C8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C4D315B-E771-42E2-92C6-81DD9D8F0D33}">
      <dgm:prSet/>
      <dgm:spPr/>
      <dgm:t>
        <a:bodyPr/>
        <a:lstStyle/>
        <a:p>
          <a:r>
            <a:rPr lang="pt-BR"/>
            <a:t>Agricultura – (centeio, trigo, e cevada e na criação de gado)</a:t>
          </a:r>
          <a:endParaRPr lang="en-US"/>
        </a:p>
      </dgm:t>
    </dgm:pt>
    <dgm:pt modelId="{46C14AB7-2C72-4095-9288-7C9E0A049A57}" type="parTrans" cxnId="{532F6F86-AA10-4619-8F81-A38C520CF93E}">
      <dgm:prSet/>
      <dgm:spPr/>
      <dgm:t>
        <a:bodyPr/>
        <a:lstStyle/>
        <a:p>
          <a:endParaRPr lang="en-US"/>
        </a:p>
      </dgm:t>
    </dgm:pt>
    <dgm:pt modelId="{8B2D6464-93B7-4A8B-9CD7-B1F8E202162C}" type="sibTrans" cxnId="{532F6F86-AA10-4619-8F81-A38C520CF93E}">
      <dgm:prSet/>
      <dgm:spPr/>
      <dgm:t>
        <a:bodyPr/>
        <a:lstStyle/>
        <a:p>
          <a:endParaRPr lang="en-US"/>
        </a:p>
      </dgm:t>
    </dgm:pt>
    <dgm:pt modelId="{D7A3852F-6E2D-4DB2-828A-9FF7D77B8238}">
      <dgm:prSet/>
      <dgm:spPr/>
      <dgm:t>
        <a:bodyPr/>
        <a:lstStyle/>
        <a:p>
          <a:r>
            <a:rPr lang="pt-BR"/>
            <a:t>Construção de estradas incentivou  o crescimento das atividades artesanais e do comercio.</a:t>
          </a:r>
          <a:endParaRPr lang="en-US"/>
        </a:p>
      </dgm:t>
    </dgm:pt>
    <dgm:pt modelId="{FEC5A894-1DDA-4331-A224-5779F8CAB056}" type="parTrans" cxnId="{619EC9DB-E635-4D40-A0F0-AEF6B53BF10D}">
      <dgm:prSet/>
      <dgm:spPr/>
      <dgm:t>
        <a:bodyPr/>
        <a:lstStyle/>
        <a:p>
          <a:endParaRPr lang="en-US"/>
        </a:p>
      </dgm:t>
    </dgm:pt>
    <dgm:pt modelId="{F8071CC3-4E14-4715-83AF-32ACE164B37F}" type="sibTrans" cxnId="{619EC9DB-E635-4D40-A0F0-AEF6B53BF10D}">
      <dgm:prSet/>
      <dgm:spPr/>
      <dgm:t>
        <a:bodyPr/>
        <a:lstStyle/>
        <a:p>
          <a:endParaRPr lang="en-US"/>
        </a:p>
      </dgm:t>
    </dgm:pt>
    <dgm:pt modelId="{43737731-EB49-4928-91BD-481EF903C240}">
      <dgm:prSet/>
      <dgm:spPr/>
      <dgm:t>
        <a:bodyPr/>
        <a:lstStyle/>
        <a:p>
          <a:r>
            <a:rPr lang="pt-BR"/>
            <a:t>Dario mandou cunhar moedas – daricos</a:t>
          </a:r>
          <a:endParaRPr lang="en-US"/>
        </a:p>
      </dgm:t>
    </dgm:pt>
    <dgm:pt modelId="{552E52BB-7EA1-423F-A86E-0798B389A150}" type="parTrans" cxnId="{56A13D9E-5FF9-493B-BCF4-A06E7A1EBD8E}">
      <dgm:prSet/>
      <dgm:spPr/>
      <dgm:t>
        <a:bodyPr/>
        <a:lstStyle/>
        <a:p>
          <a:endParaRPr lang="en-US"/>
        </a:p>
      </dgm:t>
    </dgm:pt>
    <dgm:pt modelId="{D57630EF-0954-4FFD-9BD1-140C5FEDB36C}" type="sibTrans" cxnId="{56A13D9E-5FF9-493B-BCF4-A06E7A1EBD8E}">
      <dgm:prSet/>
      <dgm:spPr/>
      <dgm:t>
        <a:bodyPr/>
        <a:lstStyle/>
        <a:p>
          <a:endParaRPr lang="en-US"/>
        </a:p>
      </dgm:t>
    </dgm:pt>
    <dgm:pt modelId="{23613B8C-F2B6-4668-9B84-FD2CECA75962}">
      <dgm:prSet/>
      <dgm:spPr/>
      <dgm:t>
        <a:bodyPr/>
        <a:lstStyle/>
        <a:p>
          <a:r>
            <a:rPr lang="pt-BR"/>
            <a:t>Os reis da persa preferia acumular tesouros</a:t>
          </a:r>
          <a:endParaRPr lang="en-US"/>
        </a:p>
      </dgm:t>
    </dgm:pt>
    <dgm:pt modelId="{B57D2F96-06CC-4C14-A0B6-F679C3DE12EC}" type="parTrans" cxnId="{4DC570D3-6716-42BF-A790-BD1D3190AF12}">
      <dgm:prSet/>
      <dgm:spPr/>
      <dgm:t>
        <a:bodyPr/>
        <a:lstStyle/>
        <a:p>
          <a:endParaRPr lang="en-US"/>
        </a:p>
      </dgm:t>
    </dgm:pt>
    <dgm:pt modelId="{D778ECB5-5B12-4C46-8237-2E9B04D7B1EB}" type="sibTrans" cxnId="{4DC570D3-6716-42BF-A790-BD1D3190AF12}">
      <dgm:prSet/>
      <dgm:spPr/>
      <dgm:t>
        <a:bodyPr/>
        <a:lstStyle/>
        <a:p>
          <a:endParaRPr lang="en-US"/>
        </a:p>
      </dgm:t>
    </dgm:pt>
    <dgm:pt modelId="{A1A0CA21-F3B9-43D4-8097-2B828B4E4DC1}" type="pres">
      <dgm:prSet presAssocID="{D6370F02-BF1C-487A-AF51-808AB9A29C82}" presName="root" presStyleCnt="0">
        <dgm:presLayoutVars>
          <dgm:dir/>
          <dgm:resizeHandles val="exact"/>
        </dgm:presLayoutVars>
      </dgm:prSet>
      <dgm:spPr/>
    </dgm:pt>
    <dgm:pt modelId="{90A8E9A2-F233-400C-BEC9-9E4185C40C7C}" type="pres">
      <dgm:prSet presAssocID="{D6370F02-BF1C-487A-AF51-808AB9A29C82}" presName="container" presStyleCnt="0">
        <dgm:presLayoutVars>
          <dgm:dir/>
          <dgm:resizeHandles val="exact"/>
        </dgm:presLayoutVars>
      </dgm:prSet>
      <dgm:spPr/>
    </dgm:pt>
    <dgm:pt modelId="{785B0395-BC69-41B0-BFBB-C4CC6B26936E}" type="pres">
      <dgm:prSet presAssocID="{7C4D315B-E771-42E2-92C6-81DD9D8F0D33}" presName="compNode" presStyleCnt="0"/>
      <dgm:spPr/>
    </dgm:pt>
    <dgm:pt modelId="{2CD395F7-274A-4E7D-BCEC-1E12ADE9B3F8}" type="pres">
      <dgm:prSet presAssocID="{7C4D315B-E771-42E2-92C6-81DD9D8F0D33}" presName="iconBgRect" presStyleLbl="bgShp" presStyleIdx="0" presStyleCnt="4"/>
      <dgm:spPr/>
    </dgm:pt>
    <dgm:pt modelId="{D4784142-B1D0-43A0-9E33-E9CB78245E23}" type="pres">
      <dgm:prSet presAssocID="{7C4D315B-E771-42E2-92C6-81DD9D8F0D3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2BEEB1F7-297E-424A-96B8-529C4DD3FD6A}" type="pres">
      <dgm:prSet presAssocID="{7C4D315B-E771-42E2-92C6-81DD9D8F0D33}" presName="spaceRect" presStyleCnt="0"/>
      <dgm:spPr/>
    </dgm:pt>
    <dgm:pt modelId="{2E6741B6-4F9A-4F61-A418-81549F49C8FF}" type="pres">
      <dgm:prSet presAssocID="{7C4D315B-E771-42E2-92C6-81DD9D8F0D33}" presName="textRect" presStyleLbl="revTx" presStyleIdx="0" presStyleCnt="4">
        <dgm:presLayoutVars>
          <dgm:chMax val="1"/>
          <dgm:chPref val="1"/>
        </dgm:presLayoutVars>
      </dgm:prSet>
      <dgm:spPr/>
    </dgm:pt>
    <dgm:pt modelId="{F5C09DC0-4491-4AE6-892D-8236DA13B57A}" type="pres">
      <dgm:prSet presAssocID="{8B2D6464-93B7-4A8B-9CD7-B1F8E202162C}" presName="sibTrans" presStyleLbl="sibTrans2D1" presStyleIdx="0" presStyleCnt="0"/>
      <dgm:spPr/>
    </dgm:pt>
    <dgm:pt modelId="{9EA8E51D-F715-4F79-90A9-151D0AC2CCD6}" type="pres">
      <dgm:prSet presAssocID="{D7A3852F-6E2D-4DB2-828A-9FF7D77B8238}" presName="compNode" presStyleCnt="0"/>
      <dgm:spPr/>
    </dgm:pt>
    <dgm:pt modelId="{35935D67-C7C5-4B18-A9D3-CF00DA358213}" type="pres">
      <dgm:prSet presAssocID="{D7A3852F-6E2D-4DB2-828A-9FF7D77B8238}" presName="iconBgRect" presStyleLbl="bgShp" presStyleIdx="1" presStyleCnt="4"/>
      <dgm:spPr/>
    </dgm:pt>
    <dgm:pt modelId="{6F8BD0E0-4107-4AFB-B42B-DA5144335863}" type="pres">
      <dgm:prSet presAssocID="{D7A3852F-6E2D-4DB2-828A-9FF7D77B82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356ADB59-9C6A-4B30-8A6E-5CA53A97D18B}" type="pres">
      <dgm:prSet presAssocID="{D7A3852F-6E2D-4DB2-828A-9FF7D77B8238}" presName="spaceRect" presStyleCnt="0"/>
      <dgm:spPr/>
    </dgm:pt>
    <dgm:pt modelId="{BF188195-D615-48D8-AA08-C70ED7020649}" type="pres">
      <dgm:prSet presAssocID="{D7A3852F-6E2D-4DB2-828A-9FF7D77B8238}" presName="textRect" presStyleLbl="revTx" presStyleIdx="1" presStyleCnt="4">
        <dgm:presLayoutVars>
          <dgm:chMax val="1"/>
          <dgm:chPref val="1"/>
        </dgm:presLayoutVars>
      </dgm:prSet>
      <dgm:spPr/>
    </dgm:pt>
    <dgm:pt modelId="{FE2F0A9E-2707-4AD3-A13C-47248E1009FC}" type="pres">
      <dgm:prSet presAssocID="{F8071CC3-4E14-4715-83AF-32ACE164B37F}" presName="sibTrans" presStyleLbl="sibTrans2D1" presStyleIdx="0" presStyleCnt="0"/>
      <dgm:spPr/>
    </dgm:pt>
    <dgm:pt modelId="{AD9096F0-E9AC-4DB9-B342-3A4C77CFD116}" type="pres">
      <dgm:prSet presAssocID="{43737731-EB49-4928-91BD-481EF903C240}" presName="compNode" presStyleCnt="0"/>
      <dgm:spPr/>
    </dgm:pt>
    <dgm:pt modelId="{86D57190-47A7-434E-92BD-0DE5722D9446}" type="pres">
      <dgm:prSet presAssocID="{43737731-EB49-4928-91BD-481EF903C240}" presName="iconBgRect" presStyleLbl="bgShp" presStyleIdx="2" presStyleCnt="4"/>
      <dgm:spPr/>
    </dgm:pt>
    <dgm:pt modelId="{1AFC856E-D286-471C-A666-BEE99A4F5983}" type="pres">
      <dgm:prSet presAssocID="{43737731-EB49-4928-91BD-481EF903C24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3896771-5DDE-4272-AD15-157B1A0891BB}" type="pres">
      <dgm:prSet presAssocID="{43737731-EB49-4928-91BD-481EF903C240}" presName="spaceRect" presStyleCnt="0"/>
      <dgm:spPr/>
    </dgm:pt>
    <dgm:pt modelId="{3733B5A8-A239-4DE5-B873-E559608F838B}" type="pres">
      <dgm:prSet presAssocID="{43737731-EB49-4928-91BD-481EF903C240}" presName="textRect" presStyleLbl="revTx" presStyleIdx="2" presStyleCnt="4">
        <dgm:presLayoutVars>
          <dgm:chMax val="1"/>
          <dgm:chPref val="1"/>
        </dgm:presLayoutVars>
      </dgm:prSet>
      <dgm:spPr/>
    </dgm:pt>
    <dgm:pt modelId="{532166A5-B3D6-4570-B6CE-59A812CF1C3F}" type="pres">
      <dgm:prSet presAssocID="{D57630EF-0954-4FFD-9BD1-140C5FEDB36C}" presName="sibTrans" presStyleLbl="sibTrans2D1" presStyleIdx="0" presStyleCnt="0"/>
      <dgm:spPr/>
    </dgm:pt>
    <dgm:pt modelId="{0A6F3335-10A9-4670-8409-11539F4B72A3}" type="pres">
      <dgm:prSet presAssocID="{23613B8C-F2B6-4668-9B84-FD2CECA75962}" presName="compNode" presStyleCnt="0"/>
      <dgm:spPr/>
    </dgm:pt>
    <dgm:pt modelId="{7B9CB035-6E06-42B0-AD44-1CD1E7780667}" type="pres">
      <dgm:prSet presAssocID="{23613B8C-F2B6-4668-9B84-FD2CECA75962}" presName="iconBgRect" presStyleLbl="bgShp" presStyleIdx="3" presStyleCnt="4"/>
      <dgm:spPr/>
    </dgm:pt>
    <dgm:pt modelId="{21C007EB-BABF-4717-A2E2-E86B01CA6F6D}" type="pres">
      <dgm:prSet presAssocID="{23613B8C-F2B6-4668-9B84-FD2CECA759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521AD6BC-936C-4824-A5D8-01C1EA3F1F07}" type="pres">
      <dgm:prSet presAssocID="{23613B8C-F2B6-4668-9B84-FD2CECA75962}" presName="spaceRect" presStyleCnt="0"/>
      <dgm:spPr/>
    </dgm:pt>
    <dgm:pt modelId="{9E024FD4-EC1A-42FF-A6BD-9B1DF702F6E6}" type="pres">
      <dgm:prSet presAssocID="{23613B8C-F2B6-4668-9B84-FD2CECA7596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88BB107-903F-4007-AE69-C444E7B3E81A}" type="presOf" srcId="{7C4D315B-E771-42E2-92C6-81DD9D8F0D33}" destId="{2E6741B6-4F9A-4F61-A418-81549F49C8FF}" srcOrd="0" destOrd="0" presId="urn:microsoft.com/office/officeart/2018/2/layout/IconCircleList"/>
    <dgm:cxn modelId="{C4CABC69-5FB8-480C-AD6B-7C15F3F1777F}" type="presOf" srcId="{23613B8C-F2B6-4668-9B84-FD2CECA75962}" destId="{9E024FD4-EC1A-42FF-A6BD-9B1DF702F6E6}" srcOrd="0" destOrd="0" presId="urn:microsoft.com/office/officeart/2018/2/layout/IconCircleList"/>
    <dgm:cxn modelId="{0054157E-FAD4-4F97-B74F-76E997C102FE}" type="presOf" srcId="{8B2D6464-93B7-4A8B-9CD7-B1F8E202162C}" destId="{F5C09DC0-4491-4AE6-892D-8236DA13B57A}" srcOrd="0" destOrd="0" presId="urn:microsoft.com/office/officeart/2018/2/layout/IconCircleList"/>
    <dgm:cxn modelId="{532F6F86-AA10-4619-8F81-A38C520CF93E}" srcId="{D6370F02-BF1C-487A-AF51-808AB9A29C82}" destId="{7C4D315B-E771-42E2-92C6-81DD9D8F0D33}" srcOrd="0" destOrd="0" parTransId="{46C14AB7-2C72-4095-9288-7C9E0A049A57}" sibTransId="{8B2D6464-93B7-4A8B-9CD7-B1F8E202162C}"/>
    <dgm:cxn modelId="{149C9A89-0FB6-4359-B4C1-5D599D849B76}" type="presOf" srcId="{D6370F02-BF1C-487A-AF51-808AB9A29C82}" destId="{A1A0CA21-F3B9-43D4-8097-2B828B4E4DC1}" srcOrd="0" destOrd="0" presId="urn:microsoft.com/office/officeart/2018/2/layout/IconCircleList"/>
    <dgm:cxn modelId="{56A13D9E-5FF9-493B-BCF4-A06E7A1EBD8E}" srcId="{D6370F02-BF1C-487A-AF51-808AB9A29C82}" destId="{43737731-EB49-4928-91BD-481EF903C240}" srcOrd="2" destOrd="0" parTransId="{552E52BB-7EA1-423F-A86E-0798B389A150}" sibTransId="{D57630EF-0954-4FFD-9BD1-140C5FEDB36C}"/>
    <dgm:cxn modelId="{4DC570D3-6716-42BF-A790-BD1D3190AF12}" srcId="{D6370F02-BF1C-487A-AF51-808AB9A29C82}" destId="{23613B8C-F2B6-4668-9B84-FD2CECA75962}" srcOrd="3" destOrd="0" parTransId="{B57D2F96-06CC-4C14-A0B6-F679C3DE12EC}" sibTransId="{D778ECB5-5B12-4C46-8237-2E9B04D7B1EB}"/>
    <dgm:cxn modelId="{F8C800D5-0137-402D-ACF7-EACBA84C17E1}" type="presOf" srcId="{43737731-EB49-4928-91BD-481EF903C240}" destId="{3733B5A8-A239-4DE5-B873-E559608F838B}" srcOrd="0" destOrd="0" presId="urn:microsoft.com/office/officeart/2018/2/layout/IconCircleList"/>
    <dgm:cxn modelId="{619EC9DB-E635-4D40-A0F0-AEF6B53BF10D}" srcId="{D6370F02-BF1C-487A-AF51-808AB9A29C82}" destId="{D7A3852F-6E2D-4DB2-828A-9FF7D77B8238}" srcOrd="1" destOrd="0" parTransId="{FEC5A894-1DDA-4331-A224-5779F8CAB056}" sibTransId="{F8071CC3-4E14-4715-83AF-32ACE164B37F}"/>
    <dgm:cxn modelId="{228F2EE4-4148-400D-B116-D4B83404BAF4}" type="presOf" srcId="{D57630EF-0954-4FFD-9BD1-140C5FEDB36C}" destId="{532166A5-B3D6-4570-B6CE-59A812CF1C3F}" srcOrd="0" destOrd="0" presId="urn:microsoft.com/office/officeart/2018/2/layout/IconCircleList"/>
    <dgm:cxn modelId="{6CFBEBF9-7DD2-4A97-86CC-3852D5796ECE}" type="presOf" srcId="{D7A3852F-6E2D-4DB2-828A-9FF7D77B8238}" destId="{BF188195-D615-48D8-AA08-C70ED7020649}" srcOrd="0" destOrd="0" presId="urn:microsoft.com/office/officeart/2018/2/layout/IconCircleList"/>
    <dgm:cxn modelId="{68D482FD-B584-4DE3-B4F9-5CDB28C770E0}" type="presOf" srcId="{F8071CC3-4E14-4715-83AF-32ACE164B37F}" destId="{FE2F0A9E-2707-4AD3-A13C-47248E1009FC}" srcOrd="0" destOrd="0" presId="urn:microsoft.com/office/officeart/2018/2/layout/IconCircleList"/>
    <dgm:cxn modelId="{108F8B12-49C1-428E-93A6-2F30E0DC5703}" type="presParOf" srcId="{A1A0CA21-F3B9-43D4-8097-2B828B4E4DC1}" destId="{90A8E9A2-F233-400C-BEC9-9E4185C40C7C}" srcOrd="0" destOrd="0" presId="urn:microsoft.com/office/officeart/2018/2/layout/IconCircleList"/>
    <dgm:cxn modelId="{36284D5E-E08E-4D51-8F5E-A2243ECC50EF}" type="presParOf" srcId="{90A8E9A2-F233-400C-BEC9-9E4185C40C7C}" destId="{785B0395-BC69-41B0-BFBB-C4CC6B26936E}" srcOrd="0" destOrd="0" presId="urn:microsoft.com/office/officeart/2018/2/layout/IconCircleList"/>
    <dgm:cxn modelId="{298D437A-7530-4D0E-BDF2-E8BA50EFCFC2}" type="presParOf" srcId="{785B0395-BC69-41B0-BFBB-C4CC6B26936E}" destId="{2CD395F7-274A-4E7D-BCEC-1E12ADE9B3F8}" srcOrd="0" destOrd="0" presId="urn:microsoft.com/office/officeart/2018/2/layout/IconCircleList"/>
    <dgm:cxn modelId="{8B0D0C42-3227-4A8C-BC2D-6409477B7159}" type="presParOf" srcId="{785B0395-BC69-41B0-BFBB-C4CC6B26936E}" destId="{D4784142-B1D0-43A0-9E33-E9CB78245E23}" srcOrd="1" destOrd="0" presId="urn:microsoft.com/office/officeart/2018/2/layout/IconCircleList"/>
    <dgm:cxn modelId="{19D7A53D-081E-4BBB-BDD9-5A3CBC6E7E8B}" type="presParOf" srcId="{785B0395-BC69-41B0-BFBB-C4CC6B26936E}" destId="{2BEEB1F7-297E-424A-96B8-529C4DD3FD6A}" srcOrd="2" destOrd="0" presId="urn:microsoft.com/office/officeart/2018/2/layout/IconCircleList"/>
    <dgm:cxn modelId="{BFE34D0D-9D60-407D-80BB-1F3C87A57DCF}" type="presParOf" srcId="{785B0395-BC69-41B0-BFBB-C4CC6B26936E}" destId="{2E6741B6-4F9A-4F61-A418-81549F49C8FF}" srcOrd="3" destOrd="0" presId="urn:microsoft.com/office/officeart/2018/2/layout/IconCircleList"/>
    <dgm:cxn modelId="{383B821F-A5AC-42B8-894A-29D16FC08ECD}" type="presParOf" srcId="{90A8E9A2-F233-400C-BEC9-9E4185C40C7C}" destId="{F5C09DC0-4491-4AE6-892D-8236DA13B57A}" srcOrd="1" destOrd="0" presId="urn:microsoft.com/office/officeart/2018/2/layout/IconCircleList"/>
    <dgm:cxn modelId="{00825EB5-1363-4E55-8276-467BA713A804}" type="presParOf" srcId="{90A8E9A2-F233-400C-BEC9-9E4185C40C7C}" destId="{9EA8E51D-F715-4F79-90A9-151D0AC2CCD6}" srcOrd="2" destOrd="0" presId="urn:microsoft.com/office/officeart/2018/2/layout/IconCircleList"/>
    <dgm:cxn modelId="{E79CBB1E-7E88-4911-AC03-AF3A32B9A9A3}" type="presParOf" srcId="{9EA8E51D-F715-4F79-90A9-151D0AC2CCD6}" destId="{35935D67-C7C5-4B18-A9D3-CF00DA358213}" srcOrd="0" destOrd="0" presId="urn:microsoft.com/office/officeart/2018/2/layout/IconCircleList"/>
    <dgm:cxn modelId="{076A3862-8EC9-4761-8D37-ABA1DC80CDAC}" type="presParOf" srcId="{9EA8E51D-F715-4F79-90A9-151D0AC2CCD6}" destId="{6F8BD0E0-4107-4AFB-B42B-DA5144335863}" srcOrd="1" destOrd="0" presId="urn:microsoft.com/office/officeart/2018/2/layout/IconCircleList"/>
    <dgm:cxn modelId="{2ED0AD34-4397-4137-9107-18038E733A7E}" type="presParOf" srcId="{9EA8E51D-F715-4F79-90A9-151D0AC2CCD6}" destId="{356ADB59-9C6A-4B30-8A6E-5CA53A97D18B}" srcOrd="2" destOrd="0" presId="urn:microsoft.com/office/officeart/2018/2/layout/IconCircleList"/>
    <dgm:cxn modelId="{E92A9B65-31C1-40EB-9ABC-301A2E5E94D3}" type="presParOf" srcId="{9EA8E51D-F715-4F79-90A9-151D0AC2CCD6}" destId="{BF188195-D615-48D8-AA08-C70ED7020649}" srcOrd="3" destOrd="0" presId="urn:microsoft.com/office/officeart/2018/2/layout/IconCircleList"/>
    <dgm:cxn modelId="{B6A5CD3B-ED88-4AD2-85F0-89EF8B1F4459}" type="presParOf" srcId="{90A8E9A2-F233-400C-BEC9-9E4185C40C7C}" destId="{FE2F0A9E-2707-4AD3-A13C-47248E1009FC}" srcOrd="3" destOrd="0" presId="urn:microsoft.com/office/officeart/2018/2/layout/IconCircleList"/>
    <dgm:cxn modelId="{2F71A6EA-4D3E-4D70-A01D-7FC9FB3D1DA4}" type="presParOf" srcId="{90A8E9A2-F233-400C-BEC9-9E4185C40C7C}" destId="{AD9096F0-E9AC-4DB9-B342-3A4C77CFD116}" srcOrd="4" destOrd="0" presId="urn:microsoft.com/office/officeart/2018/2/layout/IconCircleList"/>
    <dgm:cxn modelId="{339EDBDC-70D7-475C-9942-BB5752E3BAC0}" type="presParOf" srcId="{AD9096F0-E9AC-4DB9-B342-3A4C77CFD116}" destId="{86D57190-47A7-434E-92BD-0DE5722D9446}" srcOrd="0" destOrd="0" presId="urn:microsoft.com/office/officeart/2018/2/layout/IconCircleList"/>
    <dgm:cxn modelId="{4C5530D4-397A-444C-A691-E573F9454BE3}" type="presParOf" srcId="{AD9096F0-E9AC-4DB9-B342-3A4C77CFD116}" destId="{1AFC856E-D286-471C-A666-BEE99A4F5983}" srcOrd="1" destOrd="0" presId="urn:microsoft.com/office/officeart/2018/2/layout/IconCircleList"/>
    <dgm:cxn modelId="{3F2E5EA5-6B6A-4AEF-9E4D-092FD12CCC95}" type="presParOf" srcId="{AD9096F0-E9AC-4DB9-B342-3A4C77CFD116}" destId="{63896771-5DDE-4272-AD15-157B1A0891BB}" srcOrd="2" destOrd="0" presId="urn:microsoft.com/office/officeart/2018/2/layout/IconCircleList"/>
    <dgm:cxn modelId="{FCE6AC6E-08C8-4749-9B06-68C4A60C3F65}" type="presParOf" srcId="{AD9096F0-E9AC-4DB9-B342-3A4C77CFD116}" destId="{3733B5A8-A239-4DE5-B873-E559608F838B}" srcOrd="3" destOrd="0" presId="urn:microsoft.com/office/officeart/2018/2/layout/IconCircleList"/>
    <dgm:cxn modelId="{B04089A0-54F5-4BBD-BB88-08897A027D46}" type="presParOf" srcId="{90A8E9A2-F233-400C-BEC9-9E4185C40C7C}" destId="{532166A5-B3D6-4570-B6CE-59A812CF1C3F}" srcOrd="5" destOrd="0" presId="urn:microsoft.com/office/officeart/2018/2/layout/IconCircleList"/>
    <dgm:cxn modelId="{09EFEA4B-EE1E-486A-84A3-93A8C57C48ED}" type="presParOf" srcId="{90A8E9A2-F233-400C-BEC9-9E4185C40C7C}" destId="{0A6F3335-10A9-4670-8409-11539F4B72A3}" srcOrd="6" destOrd="0" presId="urn:microsoft.com/office/officeart/2018/2/layout/IconCircleList"/>
    <dgm:cxn modelId="{1D432A5C-9C2F-423D-8693-671853FFD554}" type="presParOf" srcId="{0A6F3335-10A9-4670-8409-11539F4B72A3}" destId="{7B9CB035-6E06-42B0-AD44-1CD1E7780667}" srcOrd="0" destOrd="0" presId="urn:microsoft.com/office/officeart/2018/2/layout/IconCircleList"/>
    <dgm:cxn modelId="{72280154-EEF1-4005-AC23-D630733BC031}" type="presParOf" srcId="{0A6F3335-10A9-4670-8409-11539F4B72A3}" destId="{21C007EB-BABF-4717-A2E2-E86B01CA6F6D}" srcOrd="1" destOrd="0" presId="urn:microsoft.com/office/officeart/2018/2/layout/IconCircleList"/>
    <dgm:cxn modelId="{6A68CBC9-7BEB-4B20-82B3-605940EF73D9}" type="presParOf" srcId="{0A6F3335-10A9-4670-8409-11539F4B72A3}" destId="{521AD6BC-936C-4824-A5D8-01C1EA3F1F07}" srcOrd="2" destOrd="0" presId="urn:microsoft.com/office/officeart/2018/2/layout/IconCircleList"/>
    <dgm:cxn modelId="{3EB4BEA7-D787-4FD6-ADA4-6988CDC155BD}" type="presParOf" srcId="{0A6F3335-10A9-4670-8409-11539F4B72A3}" destId="{9E024FD4-EC1A-42FF-A6BD-9B1DF702F6E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55EFC3-384E-4C8F-8F0E-E78DA3118C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782E0F-81CF-4296-B04B-3F2F10FE4272}">
      <dgm:prSet/>
      <dgm:spPr/>
      <dgm:t>
        <a:bodyPr/>
        <a:lstStyle/>
        <a:p>
          <a:r>
            <a:rPr lang="pt-BR"/>
            <a:t>Religião – Zoroastro – Religião cuja doutrina foi exposta no livro sagrado </a:t>
          </a:r>
          <a:r>
            <a:rPr lang="pt-BR" i="1"/>
            <a:t>Zend Avesta.</a:t>
          </a:r>
          <a:endParaRPr lang="en-US"/>
        </a:p>
      </dgm:t>
    </dgm:pt>
    <dgm:pt modelId="{3DB49E00-7B97-407D-993E-77F471597E13}" type="parTrans" cxnId="{7F32EE6B-C3E4-4160-A8E3-5978C8FFCDFE}">
      <dgm:prSet/>
      <dgm:spPr/>
      <dgm:t>
        <a:bodyPr/>
        <a:lstStyle/>
        <a:p>
          <a:endParaRPr lang="en-US"/>
        </a:p>
      </dgm:t>
    </dgm:pt>
    <dgm:pt modelId="{E4B52678-CC5C-454C-AB23-D27D0DD94450}" type="sibTrans" cxnId="{7F32EE6B-C3E4-4160-A8E3-5978C8FFCDFE}">
      <dgm:prSet/>
      <dgm:spPr/>
      <dgm:t>
        <a:bodyPr/>
        <a:lstStyle/>
        <a:p>
          <a:endParaRPr lang="en-US"/>
        </a:p>
      </dgm:t>
    </dgm:pt>
    <dgm:pt modelId="{A5ACD486-81EB-4002-A31E-68935D99CC7E}">
      <dgm:prSet/>
      <dgm:spPr/>
      <dgm:t>
        <a:bodyPr/>
        <a:lstStyle/>
        <a:p>
          <a:r>
            <a:rPr lang="pt-BR" i="1"/>
            <a:t>Fundador Zoroatrismo</a:t>
          </a:r>
          <a:endParaRPr lang="en-US"/>
        </a:p>
      </dgm:t>
    </dgm:pt>
    <dgm:pt modelId="{5FC5B09D-F789-4102-B6DB-87FEE5531277}" type="parTrans" cxnId="{4E784F64-CFB7-4A69-B20F-936389E97747}">
      <dgm:prSet/>
      <dgm:spPr/>
      <dgm:t>
        <a:bodyPr/>
        <a:lstStyle/>
        <a:p>
          <a:endParaRPr lang="en-US"/>
        </a:p>
      </dgm:t>
    </dgm:pt>
    <dgm:pt modelId="{F4122C0B-7543-459E-86ED-62A7809446C2}" type="sibTrans" cxnId="{4E784F64-CFB7-4A69-B20F-936389E97747}">
      <dgm:prSet/>
      <dgm:spPr/>
      <dgm:t>
        <a:bodyPr/>
        <a:lstStyle/>
        <a:p>
          <a:endParaRPr lang="en-US"/>
        </a:p>
      </dgm:t>
    </dgm:pt>
    <dgm:pt modelId="{DCA26B0D-0B0D-4A49-AB36-029FC97E4006}">
      <dgm:prSet/>
      <dgm:spPr/>
      <dgm:t>
        <a:bodyPr/>
        <a:lstStyle/>
        <a:p>
          <a:r>
            <a:rPr lang="pt-BR" i="1"/>
            <a:t>Deus do Bem - Ormuz</a:t>
          </a:r>
          <a:endParaRPr lang="en-US"/>
        </a:p>
      </dgm:t>
    </dgm:pt>
    <dgm:pt modelId="{2E7DD1D9-E74A-4A81-8187-DB9B6A042B84}" type="parTrans" cxnId="{CA56EA3B-BC42-49A2-9726-2C7719254BA6}">
      <dgm:prSet/>
      <dgm:spPr/>
      <dgm:t>
        <a:bodyPr/>
        <a:lstStyle/>
        <a:p>
          <a:endParaRPr lang="en-US"/>
        </a:p>
      </dgm:t>
    </dgm:pt>
    <dgm:pt modelId="{1310FE20-1E46-41F9-A6DE-54DBB897F206}" type="sibTrans" cxnId="{CA56EA3B-BC42-49A2-9726-2C7719254BA6}">
      <dgm:prSet/>
      <dgm:spPr/>
      <dgm:t>
        <a:bodyPr/>
        <a:lstStyle/>
        <a:p>
          <a:endParaRPr lang="en-US"/>
        </a:p>
      </dgm:t>
    </dgm:pt>
    <dgm:pt modelId="{5B7300C6-DD3F-4153-95CF-A13D9E263D93}">
      <dgm:prSet/>
      <dgm:spPr/>
      <dgm:t>
        <a:bodyPr/>
        <a:lstStyle/>
        <a:p>
          <a:r>
            <a:rPr lang="pt-BR" i="1"/>
            <a:t>Deus do Mal – Arimã</a:t>
          </a:r>
          <a:endParaRPr lang="en-US"/>
        </a:p>
      </dgm:t>
    </dgm:pt>
    <dgm:pt modelId="{B9285AB3-C3D3-4873-BE7A-C521CF66FAF4}" type="parTrans" cxnId="{2EC0D910-071A-499B-BA78-8E7CD05E1A20}">
      <dgm:prSet/>
      <dgm:spPr/>
      <dgm:t>
        <a:bodyPr/>
        <a:lstStyle/>
        <a:p>
          <a:endParaRPr lang="en-US"/>
        </a:p>
      </dgm:t>
    </dgm:pt>
    <dgm:pt modelId="{72A728C0-1F95-4262-B488-324C64C59AB4}" type="sibTrans" cxnId="{2EC0D910-071A-499B-BA78-8E7CD05E1A20}">
      <dgm:prSet/>
      <dgm:spPr/>
      <dgm:t>
        <a:bodyPr/>
        <a:lstStyle/>
        <a:p>
          <a:endParaRPr lang="en-US"/>
        </a:p>
      </dgm:t>
    </dgm:pt>
    <dgm:pt modelId="{14CA67F8-F220-4B45-9543-90C324025F80}">
      <dgm:prSet/>
      <dgm:spPr/>
      <dgm:t>
        <a:bodyPr/>
        <a:lstStyle/>
        <a:p>
          <a:r>
            <a:rPr lang="pt-BR" i="1"/>
            <a:t>Dia do juizo final</a:t>
          </a:r>
          <a:endParaRPr lang="en-US"/>
        </a:p>
      </dgm:t>
    </dgm:pt>
    <dgm:pt modelId="{D2D8FEF5-34E5-4417-AFC8-E19FE66DC8D0}" type="parTrans" cxnId="{16AD05A3-6119-4734-B122-54555E0612D0}">
      <dgm:prSet/>
      <dgm:spPr/>
      <dgm:t>
        <a:bodyPr/>
        <a:lstStyle/>
        <a:p>
          <a:endParaRPr lang="en-US"/>
        </a:p>
      </dgm:t>
    </dgm:pt>
    <dgm:pt modelId="{C62EF9B3-1654-48DB-BC37-D4DAF3F501F3}" type="sibTrans" cxnId="{16AD05A3-6119-4734-B122-54555E0612D0}">
      <dgm:prSet/>
      <dgm:spPr/>
      <dgm:t>
        <a:bodyPr/>
        <a:lstStyle/>
        <a:p>
          <a:endParaRPr lang="en-US"/>
        </a:p>
      </dgm:t>
    </dgm:pt>
    <dgm:pt modelId="{AA296A96-90FA-4341-B5E6-EF04A7DF9D04}">
      <dgm:prSet/>
      <dgm:spPr/>
      <dgm:t>
        <a:bodyPr/>
        <a:lstStyle/>
        <a:p>
          <a:r>
            <a:rPr lang="pt-BR" i="1"/>
            <a:t>O zoroastrismo existe uma serie de princípios</a:t>
          </a:r>
          <a:endParaRPr lang="en-US"/>
        </a:p>
      </dgm:t>
    </dgm:pt>
    <dgm:pt modelId="{826790D3-62A1-4228-9FD9-64D5F20F1D2C}" type="parTrans" cxnId="{B4A3CAFE-6F17-4C46-B7D5-E7D6D0F1FB21}">
      <dgm:prSet/>
      <dgm:spPr/>
      <dgm:t>
        <a:bodyPr/>
        <a:lstStyle/>
        <a:p>
          <a:endParaRPr lang="en-US"/>
        </a:p>
      </dgm:t>
    </dgm:pt>
    <dgm:pt modelId="{7CEE8CC2-BAC1-488A-9DF5-564B78B98678}" type="sibTrans" cxnId="{B4A3CAFE-6F17-4C46-B7D5-E7D6D0F1FB21}">
      <dgm:prSet/>
      <dgm:spPr/>
      <dgm:t>
        <a:bodyPr/>
        <a:lstStyle/>
        <a:p>
          <a:endParaRPr lang="en-US"/>
        </a:p>
      </dgm:t>
    </dgm:pt>
    <dgm:pt modelId="{264EC000-C5EB-4BA9-A4D0-ABDD28822B0E}">
      <dgm:prSet/>
      <dgm:spPr/>
      <dgm:t>
        <a:bodyPr/>
        <a:lstStyle/>
        <a:p>
          <a:r>
            <a:rPr lang="pt-BR" i="1"/>
            <a:t>Salvação, juizo final, ressurreição dos mortos, salvação do céu e condenação ao inferno.</a:t>
          </a:r>
          <a:endParaRPr lang="en-US"/>
        </a:p>
      </dgm:t>
    </dgm:pt>
    <dgm:pt modelId="{A9A8BBE6-7AB0-4BEC-8BF8-C0A3C317E58F}" type="parTrans" cxnId="{E07622DE-F6FA-4150-9CAC-2B4586D9492F}">
      <dgm:prSet/>
      <dgm:spPr/>
      <dgm:t>
        <a:bodyPr/>
        <a:lstStyle/>
        <a:p>
          <a:endParaRPr lang="en-US"/>
        </a:p>
      </dgm:t>
    </dgm:pt>
    <dgm:pt modelId="{ECFA3BDC-E805-4EB7-99F5-5C9A4D952A49}" type="sibTrans" cxnId="{E07622DE-F6FA-4150-9CAC-2B4586D9492F}">
      <dgm:prSet/>
      <dgm:spPr/>
      <dgm:t>
        <a:bodyPr/>
        <a:lstStyle/>
        <a:p>
          <a:endParaRPr lang="en-US"/>
        </a:p>
      </dgm:t>
    </dgm:pt>
    <dgm:pt modelId="{5F863438-BED1-46D0-8D08-3DF051916DD0}" type="pres">
      <dgm:prSet presAssocID="{C155EFC3-384E-4C8F-8F0E-E78DA3118C3C}" presName="linear" presStyleCnt="0">
        <dgm:presLayoutVars>
          <dgm:animLvl val="lvl"/>
          <dgm:resizeHandles val="exact"/>
        </dgm:presLayoutVars>
      </dgm:prSet>
      <dgm:spPr/>
    </dgm:pt>
    <dgm:pt modelId="{50933BB7-71B5-469B-8416-0FCF674F5C3C}" type="pres">
      <dgm:prSet presAssocID="{17782E0F-81CF-4296-B04B-3F2F10FE427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08BDC49-9696-4AE5-9D67-46C52761CAFB}" type="pres">
      <dgm:prSet presAssocID="{E4B52678-CC5C-454C-AB23-D27D0DD94450}" presName="spacer" presStyleCnt="0"/>
      <dgm:spPr/>
    </dgm:pt>
    <dgm:pt modelId="{390182EB-16B5-4C07-9407-C2A64BC59D10}" type="pres">
      <dgm:prSet presAssocID="{A5ACD486-81EB-4002-A31E-68935D99CC7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C658809-44A1-4DFB-AC71-AF1FBFE3C5B9}" type="pres">
      <dgm:prSet presAssocID="{F4122C0B-7543-459E-86ED-62A7809446C2}" presName="spacer" presStyleCnt="0"/>
      <dgm:spPr/>
    </dgm:pt>
    <dgm:pt modelId="{444E81C6-63A6-4730-B65C-E0087DCC6BD5}" type="pres">
      <dgm:prSet presAssocID="{DCA26B0D-0B0D-4A49-AB36-029FC97E400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6E1EE45-7B2B-444E-8EAB-ACDE956E1161}" type="pres">
      <dgm:prSet presAssocID="{1310FE20-1E46-41F9-A6DE-54DBB897F206}" presName="spacer" presStyleCnt="0"/>
      <dgm:spPr/>
    </dgm:pt>
    <dgm:pt modelId="{05A0F35E-7DAA-44C2-9F64-EE8D4274275D}" type="pres">
      <dgm:prSet presAssocID="{5B7300C6-DD3F-4153-95CF-A13D9E263D9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E3BAF5C-5FDE-4E65-83AF-A84C5CE4FDF3}" type="pres">
      <dgm:prSet presAssocID="{72A728C0-1F95-4262-B488-324C64C59AB4}" presName="spacer" presStyleCnt="0"/>
      <dgm:spPr/>
    </dgm:pt>
    <dgm:pt modelId="{A079E7C6-5EB6-4BB7-B7D5-A5E74787C97F}" type="pres">
      <dgm:prSet presAssocID="{14CA67F8-F220-4B45-9543-90C324025F8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AC9B2BC-A76D-48F6-B16C-5353F24BAC09}" type="pres">
      <dgm:prSet presAssocID="{C62EF9B3-1654-48DB-BC37-D4DAF3F501F3}" presName="spacer" presStyleCnt="0"/>
      <dgm:spPr/>
    </dgm:pt>
    <dgm:pt modelId="{1DC80EDC-FBBF-483D-9FE4-C5DA5168FD15}" type="pres">
      <dgm:prSet presAssocID="{AA296A96-90FA-4341-B5E6-EF04A7DF9D0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0AAFF94-9D1F-4535-A450-BDF91ACAB282}" type="pres">
      <dgm:prSet presAssocID="{7CEE8CC2-BAC1-488A-9DF5-564B78B98678}" presName="spacer" presStyleCnt="0"/>
      <dgm:spPr/>
    </dgm:pt>
    <dgm:pt modelId="{6C8F6B87-F64A-4681-80FB-4D528D13006D}" type="pres">
      <dgm:prSet presAssocID="{264EC000-C5EB-4BA9-A4D0-ABDD28822B0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EC0D910-071A-499B-BA78-8E7CD05E1A20}" srcId="{C155EFC3-384E-4C8F-8F0E-E78DA3118C3C}" destId="{5B7300C6-DD3F-4153-95CF-A13D9E263D93}" srcOrd="3" destOrd="0" parTransId="{B9285AB3-C3D3-4873-BE7A-C521CF66FAF4}" sibTransId="{72A728C0-1F95-4262-B488-324C64C59AB4}"/>
    <dgm:cxn modelId="{CA56EA3B-BC42-49A2-9726-2C7719254BA6}" srcId="{C155EFC3-384E-4C8F-8F0E-E78DA3118C3C}" destId="{DCA26B0D-0B0D-4A49-AB36-029FC97E4006}" srcOrd="2" destOrd="0" parTransId="{2E7DD1D9-E74A-4A81-8187-DB9B6A042B84}" sibTransId="{1310FE20-1E46-41F9-A6DE-54DBB897F206}"/>
    <dgm:cxn modelId="{4DA44B5F-E517-4A44-BDD4-CE94FCD726CC}" type="presOf" srcId="{264EC000-C5EB-4BA9-A4D0-ABDD28822B0E}" destId="{6C8F6B87-F64A-4681-80FB-4D528D13006D}" srcOrd="0" destOrd="0" presId="urn:microsoft.com/office/officeart/2005/8/layout/vList2"/>
    <dgm:cxn modelId="{56862361-FF18-48E4-B194-464DE9CB2484}" type="presOf" srcId="{AA296A96-90FA-4341-B5E6-EF04A7DF9D04}" destId="{1DC80EDC-FBBF-483D-9FE4-C5DA5168FD15}" srcOrd="0" destOrd="0" presId="urn:microsoft.com/office/officeart/2005/8/layout/vList2"/>
    <dgm:cxn modelId="{4E784F64-CFB7-4A69-B20F-936389E97747}" srcId="{C155EFC3-384E-4C8F-8F0E-E78DA3118C3C}" destId="{A5ACD486-81EB-4002-A31E-68935D99CC7E}" srcOrd="1" destOrd="0" parTransId="{5FC5B09D-F789-4102-B6DB-87FEE5531277}" sibTransId="{F4122C0B-7543-459E-86ED-62A7809446C2}"/>
    <dgm:cxn modelId="{9FF53F4B-D7C2-4D35-A1A3-F593D2AA42AA}" type="presOf" srcId="{5B7300C6-DD3F-4153-95CF-A13D9E263D93}" destId="{05A0F35E-7DAA-44C2-9F64-EE8D4274275D}" srcOrd="0" destOrd="0" presId="urn:microsoft.com/office/officeart/2005/8/layout/vList2"/>
    <dgm:cxn modelId="{7F32EE6B-C3E4-4160-A8E3-5978C8FFCDFE}" srcId="{C155EFC3-384E-4C8F-8F0E-E78DA3118C3C}" destId="{17782E0F-81CF-4296-B04B-3F2F10FE4272}" srcOrd="0" destOrd="0" parTransId="{3DB49E00-7B97-407D-993E-77F471597E13}" sibTransId="{E4B52678-CC5C-454C-AB23-D27D0DD94450}"/>
    <dgm:cxn modelId="{E9D9C64F-16E9-490A-8525-E4465A058A64}" type="presOf" srcId="{14CA67F8-F220-4B45-9543-90C324025F80}" destId="{A079E7C6-5EB6-4BB7-B7D5-A5E74787C97F}" srcOrd="0" destOrd="0" presId="urn:microsoft.com/office/officeart/2005/8/layout/vList2"/>
    <dgm:cxn modelId="{E5D47451-046A-4469-8D61-6C8DA4D539C4}" type="presOf" srcId="{C155EFC3-384E-4C8F-8F0E-E78DA3118C3C}" destId="{5F863438-BED1-46D0-8D08-3DF051916DD0}" srcOrd="0" destOrd="0" presId="urn:microsoft.com/office/officeart/2005/8/layout/vList2"/>
    <dgm:cxn modelId="{16AD05A3-6119-4734-B122-54555E0612D0}" srcId="{C155EFC3-384E-4C8F-8F0E-E78DA3118C3C}" destId="{14CA67F8-F220-4B45-9543-90C324025F80}" srcOrd="4" destOrd="0" parTransId="{D2D8FEF5-34E5-4417-AFC8-E19FE66DC8D0}" sibTransId="{C62EF9B3-1654-48DB-BC37-D4DAF3F501F3}"/>
    <dgm:cxn modelId="{949047B2-943B-420B-B059-6BB3A775C5F3}" type="presOf" srcId="{DCA26B0D-0B0D-4A49-AB36-029FC97E4006}" destId="{444E81C6-63A6-4730-B65C-E0087DCC6BD5}" srcOrd="0" destOrd="0" presId="urn:microsoft.com/office/officeart/2005/8/layout/vList2"/>
    <dgm:cxn modelId="{C3D3EAC4-A9BF-42DC-A95C-968BCD32D468}" type="presOf" srcId="{A5ACD486-81EB-4002-A31E-68935D99CC7E}" destId="{390182EB-16B5-4C07-9407-C2A64BC59D10}" srcOrd="0" destOrd="0" presId="urn:microsoft.com/office/officeart/2005/8/layout/vList2"/>
    <dgm:cxn modelId="{793BBBCB-8B38-49C8-9E49-EEBA190E6E67}" type="presOf" srcId="{17782E0F-81CF-4296-B04B-3F2F10FE4272}" destId="{50933BB7-71B5-469B-8416-0FCF674F5C3C}" srcOrd="0" destOrd="0" presId="urn:microsoft.com/office/officeart/2005/8/layout/vList2"/>
    <dgm:cxn modelId="{E07622DE-F6FA-4150-9CAC-2B4586D9492F}" srcId="{C155EFC3-384E-4C8F-8F0E-E78DA3118C3C}" destId="{264EC000-C5EB-4BA9-A4D0-ABDD28822B0E}" srcOrd="6" destOrd="0" parTransId="{A9A8BBE6-7AB0-4BEC-8BF8-C0A3C317E58F}" sibTransId="{ECFA3BDC-E805-4EB7-99F5-5C9A4D952A49}"/>
    <dgm:cxn modelId="{B4A3CAFE-6F17-4C46-B7D5-E7D6D0F1FB21}" srcId="{C155EFC3-384E-4C8F-8F0E-E78DA3118C3C}" destId="{AA296A96-90FA-4341-B5E6-EF04A7DF9D04}" srcOrd="5" destOrd="0" parTransId="{826790D3-62A1-4228-9FD9-64D5F20F1D2C}" sibTransId="{7CEE8CC2-BAC1-488A-9DF5-564B78B98678}"/>
    <dgm:cxn modelId="{C9E6DA1E-444E-4B8B-8320-1B6632DD19FE}" type="presParOf" srcId="{5F863438-BED1-46D0-8D08-3DF051916DD0}" destId="{50933BB7-71B5-469B-8416-0FCF674F5C3C}" srcOrd="0" destOrd="0" presId="urn:microsoft.com/office/officeart/2005/8/layout/vList2"/>
    <dgm:cxn modelId="{79D1E290-917E-440B-B0DF-E04F3523462A}" type="presParOf" srcId="{5F863438-BED1-46D0-8D08-3DF051916DD0}" destId="{F08BDC49-9696-4AE5-9D67-46C52761CAFB}" srcOrd="1" destOrd="0" presId="urn:microsoft.com/office/officeart/2005/8/layout/vList2"/>
    <dgm:cxn modelId="{3E751060-1B9A-4010-8437-A5D0BD89EB63}" type="presParOf" srcId="{5F863438-BED1-46D0-8D08-3DF051916DD0}" destId="{390182EB-16B5-4C07-9407-C2A64BC59D10}" srcOrd="2" destOrd="0" presId="urn:microsoft.com/office/officeart/2005/8/layout/vList2"/>
    <dgm:cxn modelId="{9BE39732-33CF-4702-8801-58E78BE5D0A8}" type="presParOf" srcId="{5F863438-BED1-46D0-8D08-3DF051916DD0}" destId="{7C658809-44A1-4DFB-AC71-AF1FBFE3C5B9}" srcOrd="3" destOrd="0" presId="urn:microsoft.com/office/officeart/2005/8/layout/vList2"/>
    <dgm:cxn modelId="{AB43E2EC-021A-4C1B-862A-739D07D4194D}" type="presParOf" srcId="{5F863438-BED1-46D0-8D08-3DF051916DD0}" destId="{444E81C6-63A6-4730-B65C-E0087DCC6BD5}" srcOrd="4" destOrd="0" presId="urn:microsoft.com/office/officeart/2005/8/layout/vList2"/>
    <dgm:cxn modelId="{4A04F5E5-59BB-4158-9D1B-07A67F46EF8A}" type="presParOf" srcId="{5F863438-BED1-46D0-8D08-3DF051916DD0}" destId="{E6E1EE45-7B2B-444E-8EAB-ACDE956E1161}" srcOrd="5" destOrd="0" presId="urn:microsoft.com/office/officeart/2005/8/layout/vList2"/>
    <dgm:cxn modelId="{6B7B751E-A885-44E5-B5F6-38B1CFD8F8FD}" type="presParOf" srcId="{5F863438-BED1-46D0-8D08-3DF051916DD0}" destId="{05A0F35E-7DAA-44C2-9F64-EE8D4274275D}" srcOrd="6" destOrd="0" presId="urn:microsoft.com/office/officeart/2005/8/layout/vList2"/>
    <dgm:cxn modelId="{4F096A53-AEC4-4E27-A07A-76F079A615D6}" type="presParOf" srcId="{5F863438-BED1-46D0-8D08-3DF051916DD0}" destId="{2E3BAF5C-5FDE-4E65-83AF-A84C5CE4FDF3}" srcOrd="7" destOrd="0" presId="urn:microsoft.com/office/officeart/2005/8/layout/vList2"/>
    <dgm:cxn modelId="{A10F0238-FEC3-43AC-9383-317D14E50949}" type="presParOf" srcId="{5F863438-BED1-46D0-8D08-3DF051916DD0}" destId="{A079E7C6-5EB6-4BB7-B7D5-A5E74787C97F}" srcOrd="8" destOrd="0" presId="urn:microsoft.com/office/officeart/2005/8/layout/vList2"/>
    <dgm:cxn modelId="{5E2D1920-9D89-4080-8382-0E00CD3C0E9C}" type="presParOf" srcId="{5F863438-BED1-46D0-8D08-3DF051916DD0}" destId="{1AC9B2BC-A76D-48F6-B16C-5353F24BAC09}" srcOrd="9" destOrd="0" presId="urn:microsoft.com/office/officeart/2005/8/layout/vList2"/>
    <dgm:cxn modelId="{51B2618F-032E-46CA-93CD-DB4AFD9B054D}" type="presParOf" srcId="{5F863438-BED1-46D0-8D08-3DF051916DD0}" destId="{1DC80EDC-FBBF-483D-9FE4-C5DA5168FD15}" srcOrd="10" destOrd="0" presId="urn:microsoft.com/office/officeart/2005/8/layout/vList2"/>
    <dgm:cxn modelId="{D75E4C60-19B6-418D-91AE-E86E83EC8027}" type="presParOf" srcId="{5F863438-BED1-46D0-8D08-3DF051916DD0}" destId="{80AAFF94-9D1F-4535-A450-BDF91ACAB282}" srcOrd="11" destOrd="0" presId="urn:microsoft.com/office/officeart/2005/8/layout/vList2"/>
    <dgm:cxn modelId="{012C48B1-8F60-4AA8-9C11-E9D74FF7C4F3}" type="presParOf" srcId="{5F863438-BED1-46D0-8D08-3DF051916DD0}" destId="{6C8F6B87-F64A-4681-80FB-4D528D13006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79DDE-702E-48FB-8F53-D352069BB0D5}">
      <dsp:nvSpPr>
        <dsp:cNvPr id="0" name=""/>
        <dsp:cNvSpPr/>
      </dsp:nvSpPr>
      <dsp:spPr>
        <a:xfrm>
          <a:off x="0" y="56915"/>
          <a:ext cx="5098256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Lutas – 2 séculos pela conquista palestina</a:t>
          </a:r>
          <a:endParaRPr lang="en-US" sz="3300" kern="1200"/>
        </a:p>
      </dsp:txBody>
      <dsp:txXfrm>
        <a:off x="64083" y="120998"/>
        <a:ext cx="4970090" cy="1184574"/>
      </dsp:txXfrm>
    </dsp:sp>
    <dsp:sp modelId="{D23D9D66-64F7-4783-8EE5-A0211941BA89}">
      <dsp:nvSpPr>
        <dsp:cNvPr id="0" name=""/>
        <dsp:cNvSpPr/>
      </dsp:nvSpPr>
      <dsp:spPr>
        <a:xfrm>
          <a:off x="0" y="1464695"/>
          <a:ext cx="5098256" cy="131274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Cananeus</a:t>
          </a:r>
          <a:endParaRPr lang="en-US" sz="3300" kern="1200"/>
        </a:p>
      </dsp:txBody>
      <dsp:txXfrm>
        <a:off x="64083" y="1528778"/>
        <a:ext cx="4970090" cy="1184574"/>
      </dsp:txXfrm>
    </dsp:sp>
    <dsp:sp modelId="{FE364C97-47A8-4F2C-ABF0-29A471027ECA}">
      <dsp:nvSpPr>
        <dsp:cNvPr id="0" name=""/>
        <dsp:cNvSpPr/>
      </dsp:nvSpPr>
      <dsp:spPr>
        <a:xfrm>
          <a:off x="0" y="2872476"/>
          <a:ext cx="5098256" cy="1312740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Filisteus</a:t>
          </a:r>
          <a:endParaRPr lang="en-US" sz="3300" kern="1200"/>
        </a:p>
      </dsp:txBody>
      <dsp:txXfrm>
        <a:off x="64083" y="2936559"/>
        <a:ext cx="4970090" cy="1184574"/>
      </dsp:txXfrm>
    </dsp:sp>
    <dsp:sp modelId="{AE84F633-D53A-4A55-992A-9F154D10DB30}">
      <dsp:nvSpPr>
        <dsp:cNvPr id="0" name=""/>
        <dsp:cNvSpPr/>
      </dsp:nvSpPr>
      <dsp:spPr>
        <a:xfrm>
          <a:off x="0" y="4280256"/>
          <a:ext cx="5098256" cy="131274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Juízes comandava esse período - </a:t>
          </a:r>
          <a:r>
            <a:rPr lang="pt-BR" sz="3300" b="1" kern="1200"/>
            <a:t>Sansão</a:t>
          </a:r>
          <a:endParaRPr lang="en-US" sz="3300" kern="1200"/>
        </a:p>
      </dsp:txBody>
      <dsp:txXfrm>
        <a:off x="64083" y="4344339"/>
        <a:ext cx="4970090" cy="118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0BF52-DA12-4F7C-83EA-054479D871CB}">
      <dsp:nvSpPr>
        <dsp:cNvPr id="0" name=""/>
        <dsp:cNvSpPr/>
      </dsp:nvSpPr>
      <dsp:spPr>
        <a:xfrm>
          <a:off x="0" y="357589"/>
          <a:ext cx="5098256" cy="24054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Fase nômade – vida tribal</a:t>
          </a:r>
          <a:endParaRPr lang="en-US" sz="4300" kern="1200"/>
        </a:p>
      </dsp:txBody>
      <dsp:txXfrm>
        <a:off x="117424" y="475013"/>
        <a:ext cx="4863408" cy="2170598"/>
      </dsp:txXfrm>
    </dsp:sp>
    <dsp:sp modelId="{2A22C379-E127-49ED-9306-097BAFB03010}">
      <dsp:nvSpPr>
        <dsp:cNvPr id="0" name=""/>
        <dsp:cNvSpPr/>
      </dsp:nvSpPr>
      <dsp:spPr>
        <a:xfrm>
          <a:off x="0" y="2886876"/>
          <a:ext cx="5098256" cy="2405446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Fase sedentária – desenvolvimento economia comercial</a:t>
          </a:r>
          <a:endParaRPr lang="en-US" sz="4300" kern="1200"/>
        </a:p>
      </dsp:txBody>
      <dsp:txXfrm>
        <a:off x="117424" y="3004300"/>
        <a:ext cx="4863408" cy="2170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BA6B8-A2F8-44C3-81BC-E7589F26EC4E}">
      <dsp:nvSpPr>
        <dsp:cNvPr id="0" name=""/>
        <dsp:cNvSpPr/>
      </dsp:nvSpPr>
      <dsp:spPr>
        <a:xfrm>
          <a:off x="0" y="96458"/>
          <a:ext cx="5098256" cy="10568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Religião – Monoteísta</a:t>
          </a:r>
          <a:endParaRPr lang="en-US" sz="1500" kern="1200"/>
        </a:p>
      </dsp:txBody>
      <dsp:txXfrm>
        <a:off x="51591" y="148049"/>
        <a:ext cx="4995074" cy="953657"/>
      </dsp:txXfrm>
    </dsp:sp>
    <dsp:sp modelId="{4D073E6B-20E6-4B6F-8DBD-26E39A7C93BD}">
      <dsp:nvSpPr>
        <dsp:cNvPr id="0" name=""/>
        <dsp:cNvSpPr/>
      </dsp:nvSpPr>
      <dsp:spPr>
        <a:xfrm>
          <a:off x="0" y="1196497"/>
          <a:ext cx="5098256" cy="1056839"/>
        </a:xfrm>
        <a:prstGeom prst="roundRect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Tora</a:t>
          </a:r>
          <a:endParaRPr lang="en-US" sz="1500" kern="1200"/>
        </a:p>
      </dsp:txBody>
      <dsp:txXfrm>
        <a:off x="51591" y="1248088"/>
        <a:ext cx="4995074" cy="953657"/>
      </dsp:txXfrm>
    </dsp:sp>
    <dsp:sp modelId="{0550DA41-917F-45BB-BCF5-39D6DBF20D84}">
      <dsp:nvSpPr>
        <dsp:cNvPr id="0" name=""/>
        <dsp:cNvSpPr/>
      </dsp:nvSpPr>
      <dsp:spPr>
        <a:xfrm>
          <a:off x="0" y="2296536"/>
          <a:ext cx="5098256" cy="1056839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i="1" kern="1200"/>
            <a:t>Os judeus acreditam na vinda de um messias enviada por Deus para Conduzir os homens à salvação eterna. Para os Cristãos esse messias é Jesus Cristo, a quem  os judeus não aceitam assim continuam aguardando a vinda do messias.</a:t>
          </a:r>
          <a:endParaRPr lang="en-US" sz="1500" kern="1200"/>
        </a:p>
      </dsp:txBody>
      <dsp:txXfrm>
        <a:off x="51591" y="2348127"/>
        <a:ext cx="4995074" cy="953657"/>
      </dsp:txXfrm>
    </dsp:sp>
    <dsp:sp modelId="{79DEB866-F6D4-4428-A273-B3DE82E92CB9}">
      <dsp:nvSpPr>
        <dsp:cNvPr id="0" name=""/>
        <dsp:cNvSpPr/>
      </dsp:nvSpPr>
      <dsp:spPr>
        <a:xfrm>
          <a:off x="0" y="3396575"/>
          <a:ext cx="5098256" cy="1056839"/>
        </a:xfrm>
        <a:prstGeom prst="roundRect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Literatura – livros religiosos</a:t>
          </a:r>
          <a:endParaRPr lang="en-US" sz="1500" kern="1200"/>
        </a:p>
      </dsp:txBody>
      <dsp:txXfrm>
        <a:off x="51591" y="3448166"/>
        <a:ext cx="4995074" cy="953657"/>
      </dsp:txXfrm>
    </dsp:sp>
    <dsp:sp modelId="{12C68A4A-965A-4854-8E6D-5484F334FD47}">
      <dsp:nvSpPr>
        <dsp:cNvPr id="0" name=""/>
        <dsp:cNvSpPr/>
      </dsp:nvSpPr>
      <dsp:spPr>
        <a:xfrm>
          <a:off x="0" y="4496614"/>
          <a:ext cx="5098256" cy="1056839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Arquitetura – templo Jerusalém</a:t>
          </a:r>
          <a:endParaRPr lang="en-US" sz="1500" kern="1200"/>
        </a:p>
      </dsp:txBody>
      <dsp:txXfrm>
        <a:off x="51591" y="4548205"/>
        <a:ext cx="4995074" cy="953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EBD37-97F8-4A5F-A58D-3CD8AEB30E23}">
      <dsp:nvSpPr>
        <dsp:cNvPr id="0" name=""/>
        <dsp:cNvSpPr/>
      </dsp:nvSpPr>
      <dsp:spPr>
        <a:xfrm>
          <a:off x="748486" y="3406"/>
          <a:ext cx="1889633" cy="1133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Vocação marítima e comercial</a:t>
          </a:r>
          <a:endParaRPr lang="en-US" sz="1700" kern="1200"/>
        </a:p>
      </dsp:txBody>
      <dsp:txXfrm>
        <a:off x="748486" y="3406"/>
        <a:ext cx="1889633" cy="1133780"/>
      </dsp:txXfrm>
    </dsp:sp>
    <dsp:sp modelId="{26287599-5F2B-42DF-8880-99E4C7A15346}">
      <dsp:nvSpPr>
        <dsp:cNvPr id="0" name=""/>
        <dsp:cNvSpPr/>
      </dsp:nvSpPr>
      <dsp:spPr>
        <a:xfrm>
          <a:off x="2827083" y="3406"/>
          <a:ext cx="1889633" cy="113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Alfabeto</a:t>
          </a:r>
          <a:endParaRPr lang="en-US" sz="1700" kern="1200"/>
        </a:p>
      </dsp:txBody>
      <dsp:txXfrm>
        <a:off x="2827083" y="3406"/>
        <a:ext cx="1889633" cy="1133780"/>
      </dsp:txXfrm>
    </dsp:sp>
    <dsp:sp modelId="{8EA6C9DD-15D7-4897-9E03-9F11799F65CD}">
      <dsp:nvSpPr>
        <dsp:cNvPr id="0" name=""/>
        <dsp:cNvSpPr/>
      </dsp:nvSpPr>
      <dsp:spPr>
        <a:xfrm>
          <a:off x="4905680" y="3406"/>
          <a:ext cx="1889633" cy="11337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Cidades Estados – Biblos, Sidon, Tiro e Ugarit</a:t>
          </a:r>
          <a:endParaRPr lang="en-US" sz="1700" kern="1200"/>
        </a:p>
      </dsp:txBody>
      <dsp:txXfrm>
        <a:off x="4905680" y="3406"/>
        <a:ext cx="1889633" cy="1133780"/>
      </dsp:txXfrm>
    </dsp:sp>
    <dsp:sp modelId="{F5960339-C1C7-441A-B654-AF20F1DECA03}">
      <dsp:nvSpPr>
        <dsp:cNvPr id="0" name=""/>
        <dsp:cNvSpPr/>
      </dsp:nvSpPr>
      <dsp:spPr>
        <a:xfrm>
          <a:off x="748486" y="1326149"/>
          <a:ext cx="1889633" cy="11337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Conselho de ancião e Rei</a:t>
          </a:r>
          <a:endParaRPr lang="en-US" sz="1700" kern="1200"/>
        </a:p>
      </dsp:txBody>
      <dsp:txXfrm>
        <a:off x="748486" y="1326149"/>
        <a:ext cx="1889633" cy="1133780"/>
      </dsp:txXfrm>
    </dsp:sp>
    <dsp:sp modelId="{4615C8B2-03BD-49BB-B255-E0499779093F}">
      <dsp:nvSpPr>
        <dsp:cNvPr id="0" name=""/>
        <dsp:cNvSpPr/>
      </dsp:nvSpPr>
      <dsp:spPr>
        <a:xfrm>
          <a:off x="2827083" y="1326149"/>
          <a:ext cx="1889633" cy="11337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Empresarios</a:t>
          </a:r>
          <a:endParaRPr lang="en-US" sz="1700" kern="1200"/>
        </a:p>
      </dsp:txBody>
      <dsp:txXfrm>
        <a:off x="2827083" y="1326149"/>
        <a:ext cx="1889633" cy="1133780"/>
      </dsp:txXfrm>
    </dsp:sp>
    <dsp:sp modelId="{7097D042-23FD-4B68-A1D6-CE48AA4CA34F}">
      <dsp:nvSpPr>
        <dsp:cNvPr id="0" name=""/>
        <dsp:cNvSpPr/>
      </dsp:nvSpPr>
      <dsp:spPr>
        <a:xfrm>
          <a:off x="4905680" y="1326149"/>
          <a:ext cx="1889633" cy="1133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Funcionários do governo e sacerdote</a:t>
          </a:r>
          <a:endParaRPr lang="en-US" sz="1700" kern="1200"/>
        </a:p>
      </dsp:txBody>
      <dsp:txXfrm>
        <a:off x="4905680" y="1326149"/>
        <a:ext cx="1889633" cy="1133780"/>
      </dsp:txXfrm>
    </dsp:sp>
    <dsp:sp modelId="{058B569C-E2A3-4C3D-8909-31FAB7E3E8BD}">
      <dsp:nvSpPr>
        <dsp:cNvPr id="0" name=""/>
        <dsp:cNvSpPr/>
      </dsp:nvSpPr>
      <dsp:spPr>
        <a:xfrm>
          <a:off x="1787784" y="2648893"/>
          <a:ext cx="1889633" cy="113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Pequenos proprietários e trabalhadores livres</a:t>
          </a:r>
          <a:endParaRPr lang="en-US" sz="1700" kern="1200"/>
        </a:p>
      </dsp:txBody>
      <dsp:txXfrm>
        <a:off x="1787784" y="2648893"/>
        <a:ext cx="1889633" cy="1133780"/>
      </dsp:txXfrm>
    </dsp:sp>
    <dsp:sp modelId="{013EBB89-07C5-449A-8460-FA09599A95A6}">
      <dsp:nvSpPr>
        <dsp:cNvPr id="0" name=""/>
        <dsp:cNvSpPr/>
      </dsp:nvSpPr>
      <dsp:spPr>
        <a:xfrm>
          <a:off x="3866381" y="2648893"/>
          <a:ext cx="1889633" cy="11337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Escravos domésticos e marinheiros pobres</a:t>
          </a:r>
          <a:endParaRPr lang="en-US" sz="1700" kern="1200"/>
        </a:p>
      </dsp:txBody>
      <dsp:txXfrm>
        <a:off x="3866381" y="2648893"/>
        <a:ext cx="1889633" cy="1133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C27D8-63F3-43A8-AA0A-241FE51FBD8A}">
      <dsp:nvSpPr>
        <dsp:cNvPr id="0" name=""/>
        <dsp:cNvSpPr/>
      </dsp:nvSpPr>
      <dsp:spPr>
        <a:xfrm>
          <a:off x="0" y="814468"/>
          <a:ext cx="5098256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Maiores navegadores</a:t>
          </a:r>
          <a:endParaRPr lang="en-US" sz="2400" kern="1200"/>
        </a:p>
      </dsp:txBody>
      <dsp:txXfrm>
        <a:off x="46541" y="861009"/>
        <a:ext cx="5005174" cy="860321"/>
      </dsp:txXfrm>
    </dsp:sp>
    <dsp:sp modelId="{A14B85F1-3DF5-4488-A82C-EA56147299B5}">
      <dsp:nvSpPr>
        <dsp:cNvPr id="0" name=""/>
        <dsp:cNvSpPr/>
      </dsp:nvSpPr>
      <dsp:spPr>
        <a:xfrm>
          <a:off x="0" y="1836992"/>
          <a:ext cx="5098256" cy="953403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Exportava produtos artesanais de bronze, ferro, joias de ouro e de prata</a:t>
          </a:r>
          <a:endParaRPr lang="en-US" sz="2400" kern="1200"/>
        </a:p>
      </dsp:txBody>
      <dsp:txXfrm>
        <a:off x="46541" y="1883533"/>
        <a:ext cx="5005174" cy="860321"/>
      </dsp:txXfrm>
    </dsp:sp>
    <dsp:sp modelId="{F46B6A0C-8931-41CB-A737-CA1F535B6CAC}">
      <dsp:nvSpPr>
        <dsp:cNvPr id="0" name=""/>
        <dsp:cNvSpPr/>
      </dsp:nvSpPr>
      <dsp:spPr>
        <a:xfrm>
          <a:off x="0" y="2859516"/>
          <a:ext cx="5098256" cy="953403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Cidade de Tiro – comercio de escravos</a:t>
          </a:r>
          <a:endParaRPr lang="en-US" sz="2400" kern="1200"/>
        </a:p>
      </dsp:txBody>
      <dsp:txXfrm>
        <a:off x="46541" y="2906057"/>
        <a:ext cx="5005174" cy="860321"/>
      </dsp:txXfrm>
    </dsp:sp>
    <dsp:sp modelId="{23C60FFC-B944-483F-8365-97A0F5DDABAD}">
      <dsp:nvSpPr>
        <dsp:cNvPr id="0" name=""/>
        <dsp:cNvSpPr/>
      </dsp:nvSpPr>
      <dsp:spPr>
        <a:xfrm>
          <a:off x="0" y="3882039"/>
          <a:ext cx="5098256" cy="953403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Fundaram colônias – Chipre, Sicilia, Sardenha.</a:t>
          </a:r>
          <a:endParaRPr lang="en-US" sz="2400" kern="1200"/>
        </a:p>
      </dsp:txBody>
      <dsp:txXfrm>
        <a:off x="46541" y="3928580"/>
        <a:ext cx="5005174" cy="8603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6B26-A7D1-417A-AB70-8878162E2605}">
      <dsp:nvSpPr>
        <dsp:cNvPr id="0" name=""/>
        <dsp:cNvSpPr/>
      </dsp:nvSpPr>
      <dsp:spPr>
        <a:xfrm>
          <a:off x="709509" y="160539"/>
          <a:ext cx="2093062" cy="20930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C2591-A50A-4CD1-8CA2-282420E82982}">
      <dsp:nvSpPr>
        <dsp:cNvPr id="0" name=""/>
        <dsp:cNvSpPr/>
      </dsp:nvSpPr>
      <dsp:spPr>
        <a:xfrm>
          <a:off x="1155571" y="606602"/>
          <a:ext cx="1200937" cy="1200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E8FBE-814D-446A-A043-F0F3F224D1F4}">
      <dsp:nvSpPr>
        <dsp:cNvPr id="0" name=""/>
        <dsp:cNvSpPr/>
      </dsp:nvSpPr>
      <dsp:spPr>
        <a:xfrm>
          <a:off x="40415" y="2905540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900" kern="1200"/>
            <a:t>O grande império do Oriente</a:t>
          </a:r>
          <a:endParaRPr lang="en-US" sz="1900" kern="1200"/>
        </a:p>
      </dsp:txBody>
      <dsp:txXfrm>
        <a:off x="40415" y="2905540"/>
        <a:ext cx="3431250" cy="720000"/>
      </dsp:txXfrm>
    </dsp:sp>
    <dsp:sp modelId="{6BBC459F-864C-49F9-84D2-61AE66701713}">
      <dsp:nvSpPr>
        <dsp:cNvPr id="0" name=""/>
        <dsp:cNvSpPr/>
      </dsp:nvSpPr>
      <dsp:spPr>
        <a:xfrm>
          <a:off x="4741228" y="160539"/>
          <a:ext cx="2093062" cy="20930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F2C8F-E4CA-426E-BDDF-20E48212F3CC}">
      <dsp:nvSpPr>
        <dsp:cNvPr id="0" name=""/>
        <dsp:cNvSpPr/>
      </dsp:nvSpPr>
      <dsp:spPr>
        <a:xfrm>
          <a:off x="5187290" y="606602"/>
          <a:ext cx="1200937" cy="120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A2BF9-7EE3-43DF-918E-621B354A466D}">
      <dsp:nvSpPr>
        <dsp:cNvPr id="0" name=""/>
        <dsp:cNvSpPr/>
      </dsp:nvSpPr>
      <dsp:spPr>
        <a:xfrm>
          <a:off x="4072134" y="2905540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900" kern="1200"/>
            <a:t>Evolução política – união entre medos e persas 1500 a.C</a:t>
          </a:r>
          <a:endParaRPr lang="en-US" sz="1900" kern="1200"/>
        </a:p>
      </dsp:txBody>
      <dsp:txXfrm>
        <a:off x="4072134" y="2905540"/>
        <a:ext cx="34312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67ACE-B67D-43BA-9FFF-8B7A6FE6E41D}">
      <dsp:nvSpPr>
        <dsp:cNvPr id="0" name=""/>
        <dsp:cNvSpPr/>
      </dsp:nvSpPr>
      <dsp:spPr>
        <a:xfrm>
          <a:off x="0" y="70236"/>
          <a:ext cx="5098256" cy="87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Dario I (521 – 485 a.C) organiza o império persa em satrapias sendo cada uma governada por um administrador local o sátrapa.</a:t>
          </a:r>
          <a:endParaRPr lang="en-US" sz="1600" kern="1200"/>
        </a:p>
      </dsp:txBody>
      <dsp:txXfrm>
        <a:off x="42950" y="113186"/>
        <a:ext cx="5012356" cy="793940"/>
      </dsp:txXfrm>
    </dsp:sp>
    <dsp:sp modelId="{5623442A-DC01-48AA-AFCF-8423EC6ED3B1}">
      <dsp:nvSpPr>
        <dsp:cNvPr id="0" name=""/>
        <dsp:cNvSpPr/>
      </dsp:nvSpPr>
      <dsp:spPr>
        <a:xfrm>
          <a:off x="0" y="996156"/>
          <a:ext cx="5098256" cy="879840"/>
        </a:xfrm>
        <a:prstGeom prst="roundRect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 cada general do seu exercito era o chefe do exército de cada satrapia</a:t>
          </a:r>
          <a:endParaRPr lang="en-US" sz="1600" kern="1200"/>
        </a:p>
      </dsp:txBody>
      <dsp:txXfrm>
        <a:off x="42950" y="1039106"/>
        <a:ext cx="5012356" cy="793940"/>
      </dsp:txXfrm>
    </dsp:sp>
    <dsp:sp modelId="{C91A5921-B112-4C05-9681-B7D8DEF44221}">
      <dsp:nvSpPr>
        <dsp:cNvPr id="0" name=""/>
        <dsp:cNvSpPr/>
      </dsp:nvSpPr>
      <dsp:spPr>
        <a:xfrm>
          <a:off x="0" y="1922076"/>
          <a:ext cx="5098256" cy="879840"/>
        </a:xfrm>
        <a:prstGeom prst="roundRect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Fiscalização “olhos e ouvidos do rei”</a:t>
          </a:r>
          <a:endParaRPr lang="en-US" sz="1600" kern="1200"/>
        </a:p>
      </dsp:txBody>
      <dsp:txXfrm>
        <a:off x="42950" y="1965026"/>
        <a:ext cx="5012356" cy="793940"/>
      </dsp:txXfrm>
    </dsp:sp>
    <dsp:sp modelId="{A4F74175-8403-49EB-BB1D-E80C4EC3E574}">
      <dsp:nvSpPr>
        <dsp:cNvPr id="0" name=""/>
        <dsp:cNvSpPr/>
      </dsp:nvSpPr>
      <dsp:spPr>
        <a:xfrm>
          <a:off x="0" y="2847996"/>
          <a:ext cx="5098256" cy="879840"/>
        </a:xfrm>
        <a:prstGeom prst="roundRect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Não havia uma capital</a:t>
          </a:r>
          <a:endParaRPr lang="en-US" sz="1600" kern="1200"/>
        </a:p>
      </dsp:txBody>
      <dsp:txXfrm>
        <a:off x="42950" y="2890946"/>
        <a:ext cx="5012356" cy="793940"/>
      </dsp:txXfrm>
    </dsp:sp>
    <dsp:sp modelId="{9B451BE9-62C8-4DE3-A73F-973D9409E248}">
      <dsp:nvSpPr>
        <dsp:cNvPr id="0" name=""/>
        <dsp:cNvSpPr/>
      </dsp:nvSpPr>
      <dsp:spPr>
        <a:xfrm>
          <a:off x="0" y="3773916"/>
          <a:ext cx="5098256" cy="879840"/>
        </a:xfrm>
        <a:prstGeom prst="roundRect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Estradas foram construídas – Estrada do Rei com isso possibilitou o surgimento do serviço de correio.</a:t>
          </a:r>
          <a:endParaRPr lang="en-US" sz="1600" kern="1200"/>
        </a:p>
      </dsp:txBody>
      <dsp:txXfrm>
        <a:off x="42950" y="3816866"/>
        <a:ext cx="5012356" cy="793940"/>
      </dsp:txXfrm>
    </dsp:sp>
    <dsp:sp modelId="{C3196B01-ECA5-45F3-BE65-030DA8B8302C}">
      <dsp:nvSpPr>
        <dsp:cNvPr id="0" name=""/>
        <dsp:cNvSpPr/>
      </dsp:nvSpPr>
      <dsp:spPr>
        <a:xfrm>
          <a:off x="0" y="4699835"/>
          <a:ext cx="5098256" cy="87984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 a utilização do aramaico como língua oficial</a:t>
          </a:r>
          <a:endParaRPr lang="en-US" sz="1600" kern="1200"/>
        </a:p>
      </dsp:txBody>
      <dsp:txXfrm>
        <a:off x="42950" y="4742785"/>
        <a:ext cx="5012356" cy="7939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395F7-274A-4E7D-BCEC-1E12ADE9B3F8}">
      <dsp:nvSpPr>
        <dsp:cNvPr id="0" name=""/>
        <dsp:cNvSpPr/>
      </dsp:nvSpPr>
      <dsp:spPr>
        <a:xfrm>
          <a:off x="64357" y="589557"/>
          <a:ext cx="981666" cy="9816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4142-B1D0-43A0-9E33-E9CB78245E23}">
      <dsp:nvSpPr>
        <dsp:cNvPr id="0" name=""/>
        <dsp:cNvSpPr/>
      </dsp:nvSpPr>
      <dsp:spPr>
        <a:xfrm>
          <a:off x="270507" y="795707"/>
          <a:ext cx="569366" cy="569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741B6-4F9A-4F61-A418-81549F49C8FF}">
      <dsp:nvSpPr>
        <dsp:cNvPr id="0" name=""/>
        <dsp:cNvSpPr/>
      </dsp:nvSpPr>
      <dsp:spPr>
        <a:xfrm>
          <a:off x="1256380" y="589557"/>
          <a:ext cx="2313927" cy="98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Agricultura – (centeio, trigo, e cevada e na criação de gado)</a:t>
          </a:r>
          <a:endParaRPr lang="en-US" sz="1700" kern="1200"/>
        </a:p>
      </dsp:txBody>
      <dsp:txXfrm>
        <a:off x="1256380" y="589557"/>
        <a:ext cx="2313927" cy="981666"/>
      </dsp:txXfrm>
    </dsp:sp>
    <dsp:sp modelId="{35935D67-C7C5-4B18-A9D3-CF00DA358213}">
      <dsp:nvSpPr>
        <dsp:cNvPr id="0" name=""/>
        <dsp:cNvSpPr/>
      </dsp:nvSpPr>
      <dsp:spPr>
        <a:xfrm>
          <a:off x="3973492" y="589557"/>
          <a:ext cx="981666" cy="9816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BD0E0-4107-4AFB-B42B-DA5144335863}">
      <dsp:nvSpPr>
        <dsp:cNvPr id="0" name=""/>
        <dsp:cNvSpPr/>
      </dsp:nvSpPr>
      <dsp:spPr>
        <a:xfrm>
          <a:off x="4179641" y="795707"/>
          <a:ext cx="569366" cy="5693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88195-D615-48D8-AA08-C70ED7020649}">
      <dsp:nvSpPr>
        <dsp:cNvPr id="0" name=""/>
        <dsp:cNvSpPr/>
      </dsp:nvSpPr>
      <dsp:spPr>
        <a:xfrm>
          <a:off x="5165515" y="589557"/>
          <a:ext cx="2313927" cy="98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Construção de estradas incentivou  o crescimento das atividades artesanais e do comercio.</a:t>
          </a:r>
          <a:endParaRPr lang="en-US" sz="1700" kern="1200"/>
        </a:p>
      </dsp:txBody>
      <dsp:txXfrm>
        <a:off x="5165515" y="589557"/>
        <a:ext cx="2313927" cy="981666"/>
      </dsp:txXfrm>
    </dsp:sp>
    <dsp:sp modelId="{86D57190-47A7-434E-92BD-0DE5722D9446}">
      <dsp:nvSpPr>
        <dsp:cNvPr id="0" name=""/>
        <dsp:cNvSpPr/>
      </dsp:nvSpPr>
      <dsp:spPr>
        <a:xfrm>
          <a:off x="64357" y="2214856"/>
          <a:ext cx="981666" cy="9816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C856E-D286-471C-A666-BEE99A4F5983}">
      <dsp:nvSpPr>
        <dsp:cNvPr id="0" name=""/>
        <dsp:cNvSpPr/>
      </dsp:nvSpPr>
      <dsp:spPr>
        <a:xfrm>
          <a:off x="270507" y="2421006"/>
          <a:ext cx="569366" cy="5693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3B5A8-A239-4DE5-B873-E559608F838B}">
      <dsp:nvSpPr>
        <dsp:cNvPr id="0" name=""/>
        <dsp:cNvSpPr/>
      </dsp:nvSpPr>
      <dsp:spPr>
        <a:xfrm>
          <a:off x="1256380" y="2214856"/>
          <a:ext cx="2313927" cy="98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Dario mandou cunhar moedas – daricos</a:t>
          </a:r>
          <a:endParaRPr lang="en-US" sz="1700" kern="1200"/>
        </a:p>
      </dsp:txBody>
      <dsp:txXfrm>
        <a:off x="1256380" y="2214856"/>
        <a:ext cx="2313927" cy="981666"/>
      </dsp:txXfrm>
    </dsp:sp>
    <dsp:sp modelId="{7B9CB035-6E06-42B0-AD44-1CD1E7780667}">
      <dsp:nvSpPr>
        <dsp:cNvPr id="0" name=""/>
        <dsp:cNvSpPr/>
      </dsp:nvSpPr>
      <dsp:spPr>
        <a:xfrm>
          <a:off x="3973492" y="2214856"/>
          <a:ext cx="981666" cy="9816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007EB-BABF-4717-A2E2-E86B01CA6F6D}">
      <dsp:nvSpPr>
        <dsp:cNvPr id="0" name=""/>
        <dsp:cNvSpPr/>
      </dsp:nvSpPr>
      <dsp:spPr>
        <a:xfrm>
          <a:off x="4179641" y="2421006"/>
          <a:ext cx="569366" cy="5693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24FD4-EC1A-42FF-A6BD-9B1DF702F6E6}">
      <dsp:nvSpPr>
        <dsp:cNvPr id="0" name=""/>
        <dsp:cNvSpPr/>
      </dsp:nvSpPr>
      <dsp:spPr>
        <a:xfrm>
          <a:off x="5165515" y="2214856"/>
          <a:ext cx="2313927" cy="98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Os reis da persa preferia acumular tesouros</a:t>
          </a:r>
          <a:endParaRPr lang="en-US" sz="1700" kern="1200"/>
        </a:p>
      </dsp:txBody>
      <dsp:txXfrm>
        <a:off x="5165515" y="2214856"/>
        <a:ext cx="2313927" cy="9816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33BB7-71B5-469B-8416-0FCF674F5C3C}">
      <dsp:nvSpPr>
        <dsp:cNvPr id="0" name=""/>
        <dsp:cNvSpPr/>
      </dsp:nvSpPr>
      <dsp:spPr>
        <a:xfrm>
          <a:off x="0" y="11922"/>
          <a:ext cx="5182791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Religião – Zoroastro – Religião cuja doutrina foi exposta no livro sagrado </a:t>
          </a:r>
          <a:r>
            <a:rPr lang="pt-BR" sz="1700" i="1" kern="1200"/>
            <a:t>Zend Avesta.</a:t>
          </a:r>
          <a:endParaRPr lang="en-US" sz="1700" kern="1200"/>
        </a:p>
      </dsp:txBody>
      <dsp:txXfrm>
        <a:off x="33012" y="44934"/>
        <a:ext cx="5116767" cy="610236"/>
      </dsp:txXfrm>
    </dsp:sp>
    <dsp:sp modelId="{390182EB-16B5-4C07-9407-C2A64BC59D10}">
      <dsp:nvSpPr>
        <dsp:cNvPr id="0" name=""/>
        <dsp:cNvSpPr/>
      </dsp:nvSpPr>
      <dsp:spPr>
        <a:xfrm>
          <a:off x="0" y="737142"/>
          <a:ext cx="5182791" cy="676260"/>
        </a:xfrm>
        <a:prstGeom prst="roundRect">
          <a:avLst/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i="1" kern="1200"/>
            <a:t>Fundador Zoroatrismo</a:t>
          </a:r>
          <a:endParaRPr lang="en-US" sz="1700" kern="1200"/>
        </a:p>
      </dsp:txBody>
      <dsp:txXfrm>
        <a:off x="33012" y="770154"/>
        <a:ext cx="5116767" cy="610236"/>
      </dsp:txXfrm>
    </dsp:sp>
    <dsp:sp modelId="{444E81C6-63A6-4730-B65C-E0087DCC6BD5}">
      <dsp:nvSpPr>
        <dsp:cNvPr id="0" name=""/>
        <dsp:cNvSpPr/>
      </dsp:nvSpPr>
      <dsp:spPr>
        <a:xfrm>
          <a:off x="0" y="1462362"/>
          <a:ext cx="5182791" cy="67626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i="1" kern="1200"/>
            <a:t>Deus do Bem - Ormuz</a:t>
          </a:r>
          <a:endParaRPr lang="en-US" sz="1700" kern="1200"/>
        </a:p>
      </dsp:txBody>
      <dsp:txXfrm>
        <a:off x="33012" y="1495374"/>
        <a:ext cx="5116767" cy="610236"/>
      </dsp:txXfrm>
    </dsp:sp>
    <dsp:sp modelId="{05A0F35E-7DAA-44C2-9F64-EE8D4274275D}">
      <dsp:nvSpPr>
        <dsp:cNvPr id="0" name=""/>
        <dsp:cNvSpPr/>
      </dsp:nvSpPr>
      <dsp:spPr>
        <a:xfrm>
          <a:off x="0" y="2187582"/>
          <a:ext cx="5182791" cy="67626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i="1" kern="1200"/>
            <a:t>Deus do Mal – Arimã</a:t>
          </a:r>
          <a:endParaRPr lang="en-US" sz="1700" kern="1200"/>
        </a:p>
      </dsp:txBody>
      <dsp:txXfrm>
        <a:off x="33012" y="2220594"/>
        <a:ext cx="5116767" cy="610236"/>
      </dsp:txXfrm>
    </dsp:sp>
    <dsp:sp modelId="{A079E7C6-5EB6-4BB7-B7D5-A5E74787C97F}">
      <dsp:nvSpPr>
        <dsp:cNvPr id="0" name=""/>
        <dsp:cNvSpPr/>
      </dsp:nvSpPr>
      <dsp:spPr>
        <a:xfrm>
          <a:off x="0" y="2912802"/>
          <a:ext cx="5182791" cy="676260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i="1" kern="1200"/>
            <a:t>Dia do juizo final</a:t>
          </a:r>
          <a:endParaRPr lang="en-US" sz="1700" kern="1200"/>
        </a:p>
      </dsp:txBody>
      <dsp:txXfrm>
        <a:off x="33012" y="2945814"/>
        <a:ext cx="5116767" cy="610236"/>
      </dsp:txXfrm>
    </dsp:sp>
    <dsp:sp modelId="{1DC80EDC-FBBF-483D-9FE4-C5DA5168FD15}">
      <dsp:nvSpPr>
        <dsp:cNvPr id="0" name=""/>
        <dsp:cNvSpPr/>
      </dsp:nvSpPr>
      <dsp:spPr>
        <a:xfrm>
          <a:off x="0" y="3638022"/>
          <a:ext cx="5182791" cy="676260"/>
        </a:xfrm>
        <a:prstGeom prst="roundRect">
          <a:avLst/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i="1" kern="1200"/>
            <a:t>O zoroastrismo existe uma serie de princípios</a:t>
          </a:r>
          <a:endParaRPr lang="en-US" sz="1700" kern="1200"/>
        </a:p>
      </dsp:txBody>
      <dsp:txXfrm>
        <a:off x="33012" y="3671034"/>
        <a:ext cx="5116767" cy="610236"/>
      </dsp:txXfrm>
    </dsp:sp>
    <dsp:sp modelId="{6C8F6B87-F64A-4681-80FB-4D528D13006D}">
      <dsp:nvSpPr>
        <dsp:cNvPr id="0" name=""/>
        <dsp:cNvSpPr/>
      </dsp:nvSpPr>
      <dsp:spPr>
        <a:xfrm>
          <a:off x="0" y="4363242"/>
          <a:ext cx="5182791" cy="67626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i="1" kern="1200"/>
            <a:t>Salvação, juizo final, ressurreição dos mortos, salvação do céu e condenação ao inferno.</a:t>
          </a:r>
          <a:endParaRPr lang="en-US" sz="1700" kern="1200"/>
        </a:p>
      </dsp:txBody>
      <dsp:txXfrm>
        <a:off x="33012" y="4396254"/>
        <a:ext cx="5116767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E4961-BE58-4EB6-B606-395B738CB81E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C8A1A-96AA-4968-B89E-864DB7E835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85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Monoteismo</a:t>
            </a:r>
            <a:r>
              <a:rPr lang="pt-BR" dirty="0"/>
              <a:t> – crença no deus único</a:t>
            </a:r>
          </a:p>
          <a:p>
            <a:r>
              <a:rPr lang="pt-BR" dirty="0"/>
              <a:t>Patriarca – o </a:t>
            </a:r>
            <a:r>
              <a:rPr lang="pt-BR" dirty="0" err="1"/>
              <a:t>lider</a:t>
            </a:r>
            <a:r>
              <a:rPr lang="pt-BR" dirty="0"/>
              <a:t> </a:t>
            </a:r>
            <a:r>
              <a:rPr lang="pt-BR" dirty="0" err="1"/>
              <a:t>politico</a:t>
            </a:r>
            <a:r>
              <a:rPr lang="pt-BR" dirty="0"/>
              <a:t> do povo hebreu, venerado como se fosse o pai</a:t>
            </a:r>
            <a:r>
              <a:rPr lang="pt-BR" baseline="0" dirty="0"/>
              <a:t>  da comunidade.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8A1A-96AA-4968-B89E-864DB7E835F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65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Juiz</a:t>
            </a:r>
            <a:r>
              <a:rPr lang="pt-BR" baseline="0" dirty="0"/>
              <a:t> – Chefe </a:t>
            </a:r>
            <a:r>
              <a:rPr lang="pt-BR" baseline="0" dirty="0" err="1"/>
              <a:t>politico</a:t>
            </a:r>
            <a:r>
              <a:rPr lang="pt-BR" baseline="0" dirty="0"/>
              <a:t>, militar e religioso do povo hebreu, no </a:t>
            </a:r>
            <a:r>
              <a:rPr lang="pt-BR" baseline="0" dirty="0" err="1"/>
              <a:t>periodo</a:t>
            </a:r>
            <a:r>
              <a:rPr lang="pt-BR" baseline="0" dirty="0"/>
              <a:t> de 1200 a 1010 a.C.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8A1A-96AA-4968-B89E-864DB7E835F5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90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Nação</a:t>
            </a:r>
            <a:r>
              <a:rPr lang="pt-BR" baseline="0" dirty="0"/>
              <a:t> – sociedade culturalmente formada pela comunhão de elementos como etnia, </a:t>
            </a:r>
            <a:r>
              <a:rPr lang="pt-BR" baseline="0" dirty="0" err="1"/>
              <a:t>lingua</a:t>
            </a:r>
            <a:r>
              <a:rPr lang="pt-BR" baseline="0" dirty="0"/>
              <a:t>, religião, tradição histórica etc.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8A1A-96AA-4968-B89E-864DB7E835F5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10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Cristianismo – conjunto das </a:t>
            </a:r>
            <a:r>
              <a:rPr lang="pt-BR" dirty="0" err="1"/>
              <a:t>religioes</a:t>
            </a:r>
            <a:r>
              <a:rPr lang="pt-BR" dirty="0"/>
              <a:t> cristãs,</a:t>
            </a:r>
            <a:r>
              <a:rPr lang="pt-BR" baseline="0" dirty="0"/>
              <a:t> isto é, baseados nos ensinamentos, na pessoa e na vida de Jesus cristo</a:t>
            </a:r>
          </a:p>
          <a:p>
            <a:r>
              <a:rPr lang="pt-BR" baseline="0" dirty="0"/>
              <a:t>Islamismo – religião fundada por Maomé, que tem Alá Como deus único.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8A1A-96AA-4968-B89E-864DB7E835F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33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Moeda -  importantes sociedades do mundo antigo egípcio, babilônios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desenvolveram – se sem a utilização</a:t>
            </a:r>
            <a:r>
              <a:rPr lang="pt-BR" baseline="0" dirty="0"/>
              <a:t> da moeda as transações faziam pela troca direta de um produto por outro, mais tarde em algumas regiões estabeleceu  o uso de certos objetos como unidade de valor para facilitar as trocas</a:t>
            </a:r>
          </a:p>
          <a:p>
            <a:r>
              <a:rPr lang="pt-BR" baseline="0" dirty="0"/>
              <a:t>Segundo o Historiador Jean Pierre </a:t>
            </a:r>
            <a:r>
              <a:rPr lang="pt-BR" baseline="0" dirty="0" err="1"/>
              <a:t>Vemant</a:t>
            </a:r>
            <a:r>
              <a:rPr lang="pt-BR" baseline="0" dirty="0"/>
              <a:t>, a moeda no sentido atual (cunhada e garantida pelo estado) é uma invenção do s gregos do século VII a.C.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8A1A-96AA-4968-B89E-864DB7E835F5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285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8A1A-96AA-4968-B89E-864DB7E835F5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23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DB65-E6F3-4ACE-AA32-05B51FAED257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79C0-5129-4BE8-B3BE-258A80E575D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2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DB65-E6F3-4ACE-AA32-05B51FAED257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79C0-5129-4BE8-B3BE-258A80E575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68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DB65-E6F3-4ACE-AA32-05B51FAED257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79C0-5129-4BE8-B3BE-258A80E575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23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DB65-E6F3-4ACE-AA32-05B51FAED257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79C0-5129-4BE8-B3BE-258A80E575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71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DB65-E6F3-4ACE-AA32-05B51FAED257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79C0-5129-4BE8-B3BE-258A80E575D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99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DB65-E6F3-4ACE-AA32-05B51FAED257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79C0-5129-4BE8-B3BE-258A80E575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33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DB65-E6F3-4ACE-AA32-05B51FAED257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79C0-5129-4BE8-B3BE-258A80E575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87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DB65-E6F3-4ACE-AA32-05B51FAED257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79C0-5129-4BE8-B3BE-258A80E575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69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DB65-E6F3-4ACE-AA32-05B51FAED257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79C0-5129-4BE8-B3BE-258A80E575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20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CBDDB65-E6F3-4ACE-AA32-05B51FAED257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5C79C0-5129-4BE8-B3BE-258A80E575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77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DB65-E6F3-4ACE-AA32-05B51FAED257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79C0-5129-4BE8-B3BE-258A80E575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17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BDDB65-E6F3-4ACE-AA32-05B51FAED257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5C79C0-5129-4BE8-B3BE-258A80E575D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lgerian" pitchFamily="82" charset="0"/>
              </a:rPr>
              <a:t>Hebreus, Fenícios e Persas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483768" y="566124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>
                    <a:lumMod val="95000"/>
                  </a:schemeClr>
                </a:solidFill>
              </a:rPr>
              <a:t>Profº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Hoje </a:t>
            </a:r>
            <a:endParaRPr lang="pt-BR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D16465C-CC07-4400-AF50-D324924CC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394" y="1224619"/>
            <a:ext cx="4088720" cy="4088720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Apenas em 1948 foi fundado o Estado de Israel sua criação foi precedida de lutas para expulsão do povo palestino, que habitava a região Realizando acordos com Israel, hoje os palestinos lutam pela criação de um Estado independente.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Sociedade e economia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91E0A2F3-542E-4939-A79B-242D62CE5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274435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Cultura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Espaço Reservado para Conteúdo 2">
            <a:extLst>
              <a:ext uri="{FF2B5EF4-FFF2-40B4-BE49-F238E27FC236}">
                <a16:creationId xmlns:a16="http://schemas.microsoft.com/office/drawing/2014/main" id="{6718882F-AEC6-4684-957E-D6B6BB91C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275804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1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Rectangle 73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3" name="Picture 2" descr="http://2.bp.blogspot.com/-5Zc_jHg2fd0/TbSjGEgFLmI/AAAAAAAAAJ4/bUJNfxYGhaQ/s1600/temple2birdseyegaller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667" r="-2" b="-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1 – Quais são os três grandes períodos da história política dos hebreus?</a:t>
            </a:r>
          </a:p>
          <a:p>
            <a:r>
              <a:rPr lang="pt-BR" dirty="0"/>
              <a:t>2 – Como acabou o Cativeiro da Babilônia?</a:t>
            </a:r>
          </a:p>
          <a:p>
            <a:r>
              <a:rPr lang="pt-BR" dirty="0"/>
              <a:t>3 – Até 1948 os hebreus constituíram uma nação sem Estado?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Fenícios</a:t>
            </a:r>
          </a:p>
        </p:txBody>
      </p:sp>
      <p:pic>
        <p:nvPicPr>
          <p:cNvPr id="18434" name="Picture 2" descr="http://www.brasilescola.com/upload/e/Comerico%20e%20Escrita%20Fenicios%20-%20BRESCOLA.jpg"/>
          <p:cNvPicPr>
            <a:picLocks noChangeAspect="1" noChangeArrowheads="1"/>
          </p:cNvPicPr>
          <p:nvPr/>
        </p:nvPicPr>
        <p:blipFill rotWithShape="1">
          <a:blip r:embed="rId2" cstate="print"/>
          <a:srcRect l="12124" r="23441"/>
          <a:stretch/>
        </p:blipFill>
        <p:spPr bwMode="auto">
          <a:xfrm>
            <a:off x="3479799" y="10"/>
            <a:ext cx="5664200" cy="6857990"/>
          </a:xfrm>
          <a:prstGeom prst="rect">
            <a:avLst/>
          </a:prstGeom>
          <a:noFill/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Fenícios </a:t>
            </a:r>
            <a:endParaRPr lang="pt-BR" dirty="0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968E23B1-3788-4FE1-9181-CFB5655A0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658553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fenici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517" y="1022377"/>
            <a:ext cx="7752969" cy="48068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Economia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D771FE9-FFE1-4B93-8180-033F565F6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625126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2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Barco </a:t>
            </a:r>
            <a:r>
              <a:rPr lang="en-US" sz="3800" dirty="0" err="1">
                <a:solidFill>
                  <a:srgbClr val="FFFFFF"/>
                </a:solidFill>
              </a:rPr>
              <a:t>Fenicio</a:t>
            </a:r>
            <a:endParaRPr lang="en-US" sz="3800" dirty="0">
              <a:solidFill>
                <a:srgbClr val="FFFFFF"/>
              </a:solidFill>
            </a:endParaRPr>
          </a:p>
        </p:txBody>
      </p:sp>
      <p:pic>
        <p:nvPicPr>
          <p:cNvPr id="4" name="Espaço Reservado para Conteúdo 3" descr="fenicios_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9624" r="8057" b="-2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40" name="Rectangle 2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97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798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Hebreus</a:t>
            </a:r>
          </a:p>
        </p:txBody>
      </p:sp>
      <p:pic>
        <p:nvPicPr>
          <p:cNvPr id="33794" name="Picture 2" descr="http://3.bp.blogspot.com/_dAF9To2jxaE/TEmx1roRMII/AAAAAAAAAp4/Uj35WpczEuw/s1600/moises.jpg"/>
          <p:cNvPicPr>
            <a:picLocks noChangeAspect="1" noChangeArrowheads="1"/>
          </p:cNvPicPr>
          <p:nvPr/>
        </p:nvPicPr>
        <p:blipFill rotWithShape="1">
          <a:blip r:embed="rId2" cstate="print"/>
          <a:srcRect t="3442" r="-1" b="-1"/>
          <a:stretch/>
        </p:blipFill>
        <p:spPr bwMode="auto">
          <a:xfrm>
            <a:off x="3479799" y="10"/>
            <a:ext cx="5664200" cy="6857990"/>
          </a:xfrm>
          <a:prstGeom prst="rect">
            <a:avLst/>
          </a:prstGeom>
          <a:noFill/>
        </p:spPr>
      </p:pic>
      <p:sp>
        <p:nvSpPr>
          <p:cNvPr id="33800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Cultura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9278" y="2653800"/>
            <a:ext cx="2313633" cy="3335519"/>
          </a:xfrm>
        </p:spPr>
        <p:txBody>
          <a:bodyPr>
            <a:normAutofit/>
          </a:bodyPr>
          <a:lstStyle/>
          <a:p>
            <a:r>
              <a:rPr lang="pt-BR" sz="1300">
                <a:solidFill>
                  <a:srgbClr val="FFFFFF"/>
                </a:solidFill>
              </a:rPr>
              <a:t>Alfabeto</a:t>
            </a:r>
          </a:p>
          <a:p>
            <a:r>
              <a:rPr lang="pt-BR" sz="1300">
                <a:solidFill>
                  <a:srgbClr val="FFFFFF"/>
                </a:solidFill>
              </a:rPr>
              <a:t>22 sinais</a:t>
            </a:r>
          </a:p>
          <a:p>
            <a:r>
              <a:rPr lang="pt-BR" sz="1300">
                <a:solidFill>
                  <a:srgbClr val="FFFFFF"/>
                </a:solidFill>
              </a:rPr>
              <a:t>Criado devido as necessidades</a:t>
            </a:r>
          </a:p>
        </p:txBody>
      </p:sp>
      <p:pic>
        <p:nvPicPr>
          <p:cNvPr id="4" name="Imagem 3" descr="alfabeto_fenicio.gif"/>
          <p:cNvPicPr>
            <a:picLocks noChangeAspect="1"/>
          </p:cNvPicPr>
          <p:nvPr/>
        </p:nvPicPr>
        <p:blipFill rotWithShape="1">
          <a:blip r:embed="rId2" cstate="print"/>
          <a:srcRect l="13729" r="24502"/>
          <a:stretch/>
        </p:blipFill>
        <p:spPr>
          <a:xfrm>
            <a:off x="3056282" y="10"/>
            <a:ext cx="6083454" cy="685799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encrypted-tbn1.gstatic.com/images?q=tbn:ANd9GcTrbz0K_B1H0V5VokjUX7bpmbmnxem_FgYZ5HxdBMPNQSdWLO-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757" y="404664"/>
            <a:ext cx="854848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dirty="0"/>
              <a:t>1 – como era as condições geográficas da fenícia.</a:t>
            </a:r>
          </a:p>
          <a:p>
            <a:r>
              <a:rPr lang="pt-BR" dirty="0"/>
              <a:t>2 – qual invenção fenícia é de grande importância para o mundo de hoje explique?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Persas</a:t>
            </a:r>
          </a:p>
        </p:txBody>
      </p:sp>
      <p:pic>
        <p:nvPicPr>
          <p:cNvPr id="12290" name="Picture 2" descr="http://www.brasilescola.com/upload/e/Persas%20-%20BRESCOLA.jpg"/>
          <p:cNvPicPr>
            <a:picLocks noChangeAspect="1" noChangeArrowheads="1"/>
          </p:cNvPicPr>
          <p:nvPr/>
        </p:nvPicPr>
        <p:blipFill rotWithShape="1">
          <a:blip r:embed="rId2" cstate="print"/>
          <a:srcRect l="15399" r="23068" b="-2"/>
          <a:stretch/>
        </p:blipFill>
        <p:spPr bwMode="auto">
          <a:xfrm>
            <a:off x="3479799" y="10"/>
            <a:ext cx="5664200" cy="6857990"/>
          </a:xfrm>
          <a:prstGeom prst="rect">
            <a:avLst/>
          </a:prstGeom>
          <a:noFill/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Persas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0A2F267-DA96-41CD-B35F-0D49621484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097690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2900">
                <a:solidFill>
                  <a:srgbClr val="FFFFFF"/>
                </a:solidFill>
              </a:rPr>
              <a:t>Organização Politica-administrativa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B469087-47C6-4E43-8134-63FFEFFE6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367320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Economia</a:t>
            </a:r>
            <a:endParaRPr lang="pt-BR" dirty="0"/>
          </a:p>
        </p:txBody>
      </p:sp>
      <p:graphicFrame>
        <p:nvGraphicFramePr>
          <p:cNvPr id="16" name="Espaço Reservado para Conteúdo 2">
            <a:extLst>
              <a:ext uri="{FF2B5EF4-FFF2-40B4-BE49-F238E27FC236}">
                <a16:creationId xmlns:a16="http://schemas.microsoft.com/office/drawing/2014/main" id="{5DD4C5A9-8DAD-4724-B1CB-D5807FA45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227945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181" name="Picture 2" descr="http://1.bp.blogspot.com/_YjzAHnT6w84/TI10qUNYl7I/AAAAAAAAAaE/YQTcRXHYDxc/s1600/Persia_conquistas+territoriai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6026" r="8261" b="-2"/>
          <a:stretch/>
        </p:blipFill>
        <p:spPr bwMode="auto">
          <a:xfrm>
            <a:off x="20" y="10"/>
            <a:ext cx="9143980" cy="6340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Espaço Reservado para Conteúdo 3" descr="persa_mapa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2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2909" y="634946"/>
            <a:ext cx="2529396" cy="5055904"/>
          </a:xfrm>
        </p:spPr>
        <p:txBody>
          <a:bodyPr anchor="ctr">
            <a:normAutofit/>
          </a:bodyPr>
          <a:lstStyle/>
          <a:p>
            <a:r>
              <a:rPr lang="pt-BR"/>
              <a:t>Cultura</a:t>
            </a:r>
            <a:endParaRPr lang="pt-BR" dirty="0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3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A111E7E-E27A-42DC-902D-02A766D69D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467829"/>
              </p:ext>
            </p:extLst>
          </p:nvPr>
        </p:nvGraphicFramePr>
        <p:xfrm>
          <a:off x="475059" y="639763"/>
          <a:ext cx="5182791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dirty="0"/>
              <a:t>Hebreus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945" r="27940" b="1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5"/>
          </a:xfrm>
        </p:spPr>
        <p:txBody>
          <a:bodyPr>
            <a:normAutofit/>
          </a:bodyPr>
          <a:lstStyle/>
          <a:p>
            <a:r>
              <a:rPr lang="pt-BR"/>
              <a:t>Monoteísta</a:t>
            </a:r>
          </a:p>
          <a:p>
            <a:r>
              <a:rPr lang="pt-BR" dirty="0"/>
              <a:t>Governos </a:t>
            </a:r>
            <a:r>
              <a:rPr lang="pt-BR"/>
              <a:t>Patriarcas</a:t>
            </a:r>
          </a:p>
          <a:p>
            <a:r>
              <a:rPr lang="pt-BR" dirty="0"/>
              <a:t>Governo dos </a:t>
            </a:r>
            <a:r>
              <a:rPr lang="pt-BR"/>
              <a:t>Juízes</a:t>
            </a:r>
          </a:p>
          <a:p>
            <a:r>
              <a:rPr lang="pt-BR" dirty="0"/>
              <a:t>Governo dos</a:t>
            </a:r>
            <a:r>
              <a:rPr lang="pt-BR"/>
              <a:t> reis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8097" y="489921"/>
            <a:ext cx="559747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Zoroastrismo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Espaço Reservado para Conteúdo 3" descr="zaratustra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1024" r="7072"/>
          <a:stretch/>
        </p:blipFill>
        <p:spPr>
          <a:xfrm>
            <a:off x="20" y="10"/>
            <a:ext cx="3476465" cy="685798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1 - Como era a organização política administrativa.</a:t>
            </a:r>
          </a:p>
          <a:p>
            <a:r>
              <a:rPr lang="pt-BR" dirty="0"/>
              <a:t>2 – como funcionava a religião Zoroastro.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08" y="905933"/>
            <a:ext cx="5584186" cy="50397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Governo Patriarca</a:t>
            </a:r>
          </a:p>
        </p:txBody>
      </p:sp>
      <p:pic>
        <p:nvPicPr>
          <p:cNvPr id="4" name="Picture 2" descr="http://www.preceonline.com.br/ntc/fotos/dez-mandamentos.jpg"/>
          <p:cNvPicPr>
            <a:picLocks noChangeAspect="1" noChangeArrowheads="1"/>
          </p:cNvPicPr>
          <p:nvPr/>
        </p:nvPicPr>
        <p:blipFill rotWithShape="1">
          <a:blip r:embed="rId3" cstate="print"/>
          <a:srcRect l="26464" r="9824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Cidade de </a:t>
            </a:r>
            <a:r>
              <a:rPr lang="pt-BR" err="1"/>
              <a:t>Ur</a:t>
            </a:r>
            <a:r>
              <a:rPr lang="pt-BR"/>
              <a:t> </a:t>
            </a:r>
          </a:p>
          <a:p>
            <a:r>
              <a:rPr lang="pt-BR" dirty="0"/>
              <a:t>Comunidades – </a:t>
            </a:r>
            <a:r>
              <a:rPr lang="pt-BR"/>
              <a:t>chefe patriarca</a:t>
            </a:r>
          </a:p>
          <a:p>
            <a:r>
              <a:rPr lang="pt-BR" dirty="0"/>
              <a:t>Abrão – </a:t>
            </a:r>
            <a:r>
              <a:rPr lang="pt-BR"/>
              <a:t>primeiro patriarca</a:t>
            </a:r>
          </a:p>
          <a:p>
            <a:r>
              <a:rPr lang="pt-BR"/>
              <a:t>Palestina – terra prometida 2000 a.c</a:t>
            </a:r>
          </a:p>
          <a:p>
            <a:r>
              <a:rPr lang="pt-BR" dirty="0"/>
              <a:t>Migração para o Egito – ficaram por 400 anos</a:t>
            </a:r>
          </a:p>
          <a:p>
            <a:r>
              <a:rPr lang="pt-BR" dirty="0"/>
              <a:t>1250 – Moises – </a:t>
            </a:r>
            <a:r>
              <a:rPr lang="pt-BR"/>
              <a:t>Êxodo</a:t>
            </a:r>
            <a:r>
              <a:rPr lang="pt-BR" dirty="0"/>
              <a:t> – Dez Mandamentos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2900">
                <a:solidFill>
                  <a:srgbClr val="FFFFFF"/>
                </a:solidFill>
              </a:rPr>
              <a:t>Dez Mandamentos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dirty="0"/>
              <a:t>1º - Amar a Deus sobre todas as coisas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2º - Não fazer imagens para adoração</a:t>
            </a:r>
            <a:br>
              <a:rPr lang="pt-BR" dirty="0"/>
            </a:br>
            <a:br>
              <a:rPr lang="pt-BR" dirty="0"/>
            </a:br>
            <a:r>
              <a:rPr lang="pt-BR" dirty="0"/>
              <a:t>3º- Não tomar seu santo nome em vão</a:t>
            </a:r>
            <a:br>
              <a:rPr lang="pt-BR" dirty="0"/>
            </a:br>
            <a:br>
              <a:rPr lang="pt-BR" dirty="0"/>
            </a:br>
            <a:r>
              <a:rPr lang="pt-BR" dirty="0"/>
              <a:t>4º - Guardar o dia de Sábado</a:t>
            </a:r>
            <a:br>
              <a:rPr lang="pt-BR" dirty="0"/>
            </a:br>
            <a:br>
              <a:rPr lang="pt-BR" dirty="0"/>
            </a:br>
            <a:r>
              <a:rPr lang="pt-BR" dirty="0"/>
              <a:t>5º - Honrar pai e mãe</a:t>
            </a:r>
            <a:br>
              <a:rPr lang="pt-BR" dirty="0"/>
            </a:br>
            <a:br>
              <a:rPr lang="pt-BR" dirty="0"/>
            </a:br>
            <a:r>
              <a:rPr lang="pt-BR" dirty="0"/>
              <a:t>6º - não matar</a:t>
            </a:r>
            <a:br>
              <a:rPr lang="pt-BR" dirty="0"/>
            </a:br>
            <a:br>
              <a:rPr lang="pt-BR" dirty="0"/>
            </a:br>
            <a:r>
              <a:rPr lang="pt-BR" dirty="0"/>
              <a:t>7º - Não adulterarás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8º - não furtar </a:t>
            </a:r>
            <a:br>
              <a:rPr lang="pt-BR" dirty="0"/>
            </a:br>
            <a:br>
              <a:rPr lang="pt-BR" dirty="0"/>
            </a:br>
            <a:r>
              <a:rPr lang="pt-BR" dirty="0"/>
              <a:t>9º - não levantar falsos testemunhos </a:t>
            </a:r>
            <a:br>
              <a:rPr lang="pt-BR" dirty="0"/>
            </a:br>
            <a:br>
              <a:rPr lang="pt-BR" dirty="0"/>
            </a:br>
            <a:r>
              <a:rPr lang="pt-BR" dirty="0"/>
              <a:t>10 º - Não desejar a mulher do teu próximo e não cobiçar teu bens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http://igrejagileade.com/site/imagem/exod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29265" r="1" b="1523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Espaço Reservado para Conteúdo 3" descr="monte sinai_jpg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6485" r="3116" b="-1"/>
          <a:stretch/>
        </p:blipFill>
        <p:spPr>
          <a:xfrm>
            <a:off x="20" y="10"/>
            <a:ext cx="9143980" cy="6340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Governo dos Juízes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8A22113-CDA4-4487-A5E1-BAA6305669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801963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19108"/>
            <a:ext cx="7543800" cy="1450757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Governo dos reis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 fontScale="85000" lnSpcReduction="20000"/>
          </a:bodyPr>
          <a:lstStyle/>
          <a:p>
            <a:r>
              <a:rPr lang="pt-BR">
                <a:solidFill>
                  <a:srgbClr val="FF0000"/>
                </a:solidFill>
              </a:rPr>
              <a:t>Monarquia – centralização poder</a:t>
            </a:r>
          </a:p>
          <a:p>
            <a:r>
              <a:rPr lang="pt-BR"/>
              <a:t>Saul (1010 a.C)</a:t>
            </a:r>
          </a:p>
          <a:p>
            <a:r>
              <a:rPr lang="pt-BR"/>
              <a:t>Davi (1006 – 966 a.C) – Venceu os Filisteus</a:t>
            </a:r>
          </a:p>
          <a:p>
            <a:r>
              <a:rPr lang="pt-BR"/>
              <a:t>Jerusalém – capital</a:t>
            </a:r>
          </a:p>
          <a:p>
            <a:r>
              <a:rPr lang="pt-BR"/>
              <a:t>Salomão (966 – 926 a.C) – Templo de Jerusalém</a:t>
            </a:r>
          </a:p>
          <a:p>
            <a:r>
              <a:rPr lang="pt-BR">
                <a:solidFill>
                  <a:srgbClr val="FF0000"/>
                </a:solidFill>
              </a:rPr>
              <a:t>Divisão do Reino</a:t>
            </a:r>
          </a:p>
          <a:p>
            <a:r>
              <a:rPr lang="pt-BR"/>
              <a:t>Reino de</a:t>
            </a:r>
            <a:r>
              <a:rPr lang="pt-BR">
                <a:solidFill>
                  <a:srgbClr val="FF0000"/>
                </a:solidFill>
              </a:rPr>
              <a:t> Israel</a:t>
            </a:r>
          </a:p>
          <a:p>
            <a:r>
              <a:rPr lang="pt-BR"/>
              <a:t>Reino de </a:t>
            </a:r>
            <a:r>
              <a:rPr lang="pt-BR">
                <a:solidFill>
                  <a:srgbClr val="FF0000"/>
                </a:solidFill>
              </a:rPr>
              <a:t>Judá</a:t>
            </a:r>
          </a:p>
          <a:p>
            <a:r>
              <a:rPr lang="pt-BR">
                <a:solidFill>
                  <a:srgbClr val="FF0000"/>
                </a:solidFill>
              </a:rPr>
              <a:t>Conquista dos Assirios  em 587 a.C</a:t>
            </a:r>
          </a:p>
          <a:p>
            <a:r>
              <a:rPr lang="pt-BR"/>
              <a:t>Cativeiro </a:t>
            </a:r>
            <a:r>
              <a:rPr lang="pt-BR">
                <a:solidFill>
                  <a:srgbClr val="FF0000"/>
                </a:solidFill>
              </a:rPr>
              <a:t>Neobabilônia ate 587 a.C</a:t>
            </a:r>
          </a:p>
          <a:p>
            <a:r>
              <a:rPr lang="pt-BR">
                <a:solidFill>
                  <a:srgbClr val="FF0000"/>
                </a:solidFill>
              </a:rPr>
              <a:t>Contra o dominio Romano</a:t>
            </a:r>
          </a:p>
          <a:p>
            <a:r>
              <a:rPr lang="pt-BR"/>
              <a:t>Diáspora (dispersão) – nação sem estado</a:t>
            </a:r>
          </a:p>
          <a:p>
            <a:r>
              <a:rPr lang="pt-BR"/>
              <a:t>1948 d.C estado de Israel</a:t>
            </a:r>
            <a:endParaRPr lang="pt-BR" dirty="0"/>
          </a:p>
        </p:txBody>
      </p:sp>
      <p:pic>
        <p:nvPicPr>
          <p:cNvPr id="28674" name="Picture 2" descr="http://www.bible-topten.com/dav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0666" y="2420889"/>
            <a:ext cx="2353333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Apresentação na tela (4:3)</PresentationFormat>
  <Paragraphs>119</Paragraphs>
  <Slides>32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Algerian</vt:lpstr>
      <vt:lpstr>Calibri</vt:lpstr>
      <vt:lpstr>Calibri Light</vt:lpstr>
      <vt:lpstr>Retrospectiva</vt:lpstr>
      <vt:lpstr>Hebreus, Fenícios e Persas</vt:lpstr>
      <vt:lpstr>Hebreus</vt:lpstr>
      <vt:lpstr>Hebreus</vt:lpstr>
      <vt:lpstr>Governo Patriarca</vt:lpstr>
      <vt:lpstr>Dez Mandamentos</vt:lpstr>
      <vt:lpstr>Apresentação do PowerPoint</vt:lpstr>
      <vt:lpstr>Apresentação do PowerPoint</vt:lpstr>
      <vt:lpstr>Governo dos Juízes</vt:lpstr>
      <vt:lpstr>Governo dos reis</vt:lpstr>
      <vt:lpstr>Hoje </vt:lpstr>
      <vt:lpstr>Sociedade e economia</vt:lpstr>
      <vt:lpstr>Cultura</vt:lpstr>
      <vt:lpstr>Apresentação do PowerPoint</vt:lpstr>
      <vt:lpstr>Questões</vt:lpstr>
      <vt:lpstr>Fenícios</vt:lpstr>
      <vt:lpstr>Fenícios </vt:lpstr>
      <vt:lpstr>Apresentação do PowerPoint</vt:lpstr>
      <vt:lpstr>Economia </vt:lpstr>
      <vt:lpstr>Barco Fenicio</vt:lpstr>
      <vt:lpstr>Cultura</vt:lpstr>
      <vt:lpstr>Apresentação do PowerPoint</vt:lpstr>
      <vt:lpstr>Questões</vt:lpstr>
      <vt:lpstr>Persas</vt:lpstr>
      <vt:lpstr>Persas</vt:lpstr>
      <vt:lpstr>Organização Politica-administrativa</vt:lpstr>
      <vt:lpstr>Economia</vt:lpstr>
      <vt:lpstr>Apresentação do PowerPoint</vt:lpstr>
      <vt:lpstr>Apresentação do PowerPoint</vt:lpstr>
      <vt:lpstr>Cultura</vt:lpstr>
      <vt:lpstr>Zoroastrismo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Hebreus, Fenícios e Persas</dc:title>
  <dc:creator>BRUNO FERREIRA</dc:creator>
  <cp:lastModifiedBy>BRUNO FERREIRA</cp:lastModifiedBy>
  <cp:revision>1</cp:revision>
  <dcterms:created xsi:type="dcterms:W3CDTF">2019-06-28T02:45:46Z</dcterms:created>
  <dcterms:modified xsi:type="dcterms:W3CDTF">2019-06-28T02:45:53Z</dcterms:modified>
</cp:coreProperties>
</file>