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D468F2-CAA2-4CEF-B614-2E7DA9ECED3A}" v="11" dt="2019-09-25T19:54:32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BA1D5-201F-48CC-A6AA-5DC7D1217AD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5CA87FF-2589-4A4D-AA73-54DFFE465897}">
      <dgm:prSet/>
      <dgm:spPr/>
      <dgm:t>
        <a:bodyPr/>
        <a:lstStyle/>
        <a:p>
          <a:r>
            <a:rPr lang="pt-BR"/>
            <a:t>salut </a:t>
          </a:r>
          <a:endParaRPr lang="en-US"/>
        </a:p>
      </dgm:t>
    </dgm:pt>
    <dgm:pt modelId="{1C37A148-56A5-41CA-8815-F6F2E4D19B89}" type="parTrans" cxnId="{D43CA88B-765E-450A-94C8-CA0614C50AB9}">
      <dgm:prSet/>
      <dgm:spPr/>
      <dgm:t>
        <a:bodyPr/>
        <a:lstStyle/>
        <a:p>
          <a:endParaRPr lang="en-US"/>
        </a:p>
      </dgm:t>
    </dgm:pt>
    <dgm:pt modelId="{A2EA2125-E5B8-4B62-BC39-419B456BBDBC}" type="sibTrans" cxnId="{D43CA88B-765E-450A-94C8-CA0614C50AB9}">
      <dgm:prSet/>
      <dgm:spPr/>
      <dgm:t>
        <a:bodyPr/>
        <a:lstStyle/>
        <a:p>
          <a:endParaRPr lang="en-US"/>
        </a:p>
      </dgm:t>
    </dgm:pt>
    <dgm:pt modelId="{736C5B64-B227-4CEA-A91D-E7941EB9FABB}">
      <dgm:prSet/>
      <dgm:spPr/>
      <dgm:t>
        <a:bodyPr/>
        <a:lstStyle/>
        <a:p>
          <a:r>
            <a:rPr lang="pt-BR"/>
            <a:t>à plus </a:t>
          </a:r>
          <a:endParaRPr lang="en-US"/>
        </a:p>
      </dgm:t>
    </dgm:pt>
    <dgm:pt modelId="{BF593486-E988-47E4-A217-0FD96AF01F04}" type="parTrans" cxnId="{7DD22790-7397-4BD4-AC82-312491AE278E}">
      <dgm:prSet/>
      <dgm:spPr/>
      <dgm:t>
        <a:bodyPr/>
        <a:lstStyle/>
        <a:p>
          <a:endParaRPr lang="en-US"/>
        </a:p>
      </dgm:t>
    </dgm:pt>
    <dgm:pt modelId="{F2C40118-32F5-4FF4-8824-D9C694BAC9ED}" type="sibTrans" cxnId="{7DD22790-7397-4BD4-AC82-312491AE278E}">
      <dgm:prSet/>
      <dgm:spPr/>
      <dgm:t>
        <a:bodyPr/>
        <a:lstStyle/>
        <a:p>
          <a:endParaRPr lang="en-US"/>
        </a:p>
      </dgm:t>
    </dgm:pt>
    <dgm:pt modelId="{7167A5E6-C206-4481-AD6C-944764AC4CA7}" type="pres">
      <dgm:prSet presAssocID="{D6EBA1D5-201F-48CC-A6AA-5DC7D1217A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DCA45F-9B26-472C-9CA8-3B25FB75771D}" type="pres">
      <dgm:prSet presAssocID="{15CA87FF-2589-4A4D-AA73-54DFFE465897}" presName="hierRoot1" presStyleCnt="0"/>
      <dgm:spPr/>
    </dgm:pt>
    <dgm:pt modelId="{B1E4677B-5064-4647-BC02-01FB0BEEA79B}" type="pres">
      <dgm:prSet presAssocID="{15CA87FF-2589-4A4D-AA73-54DFFE465897}" presName="composite" presStyleCnt="0"/>
      <dgm:spPr/>
    </dgm:pt>
    <dgm:pt modelId="{74EE557B-AEC4-4EF5-B82A-4A6DD3693F6A}" type="pres">
      <dgm:prSet presAssocID="{15CA87FF-2589-4A4D-AA73-54DFFE465897}" presName="background" presStyleLbl="node0" presStyleIdx="0" presStyleCnt="2"/>
      <dgm:spPr/>
    </dgm:pt>
    <dgm:pt modelId="{4D96ADFE-91F3-4D40-94BD-7AB38598DF58}" type="pres">
      <dgm:prSet presAssocID="{15CA87FF-2589-4A4D-AA73-54DFFE465897}" presName="text" presStyleLbl="fgAcc0" presStyleIdx="0" presStyleCnt="2">
        <dgm:presLayoutVars>
          <dgm:chPref val="3"/>
        </dgm:presLayoutVars>
      </dgm:prSet>
      <dgm:spPr/>
    </dgm:pt>
    <dgm:pt modelId="{E1B365EA-C570-47DF-ACD7-76E5D756F54C}" type="pres">
      <dgm:prSet presAssocID="{15CA87FF-2589-4A4D-AA73-54DFFE465897}" presName="hierChild2" presStyleCnt="0"/>
      <dgm:spPr/>
    </dgm:pt>
    <dgm:pt modelId="{93C1CBC0-DC15-4EF0-A42B-7D259403B91A}" type="pres">
      <dgm:prSet presAssocID="{736C5B64-B227-4CEA-A91D-E7941EB9FABB}" presName="hierRoot1" presStyleCnt="0"/>
      <dgm:spPr/>
    </dgm:pt>
    <dgm:pt modelId="{DD56DE78-7BD2-44ED-8EA5-C430A10D5208}" type="pres">
      <dgm:prSet presAssocID="{736C5B64-B227-4CEA-A91D-E7941EB9FABB}" presName="composite" presStyleCnt="0"/>
      <dgm:spPr/>
    </dgm:pt>
    <dgm:pt modelId="{B4944763-407B-4470-9F8C-15DE7A9E5BEB}" type="pres">
      <dgm:prSet presAssocID="{736C5B64-B227-4CEA-A91D-E7941EB9FABB}" presName="background" presStyleLbl="node0" presStyleIdx="1" presStyleCnt="2"/>
      <dgm:spPr/>
    </dgm:pt>
    <dgm:pt modelId="{C54E2782-EADF-4A7C-A485-9FAE5DAB4C5F}" type="pres">
      <dgm:prSet presAssocID="{736C5B64-B227-4CEA-A91D-E7941EB9FABB}" presName="text" presStyleLbl="fgAcc0" presStyleIdx="1" presStyleCnt="2">
        <dgm:presLayoutVars>
          <dgm:chPref val="3"/>
        </dgm:presLayoutVars>
      </dgm:prSet>
      <dgm:spPr/>
    </dgm:pt>
    <dgm:pt modelId="{E882A6AC-15CC-416F-AA0C-64C5D355A24D}" type="pres">
      <dgm:prSet presAssocID="{736C5B64-B227-4CEA-A91D-E7941EB9FABB}" presName="hierChild2" presStyleCnt="0"/>
      <dgm:spPr/>
    </dgm:pt>
  </dgm:ptLst>
  <dgm:cxnLst>
    <dgm:cxn modelId="{020C2479-5083-4BF9-ACD8-6B4791EE4497}" type="presOf" srcId="{15CA87FF-2589-4A4D-AA73-54DFFE465897}" destId="{4D96ADFE-91F3-4D40-94BD-7AB38598DF58}" srcOrd="0" destOrd="0" presId="urn:microsoft.com/office/officeart/2005/8/layout/hierarchy1"/>
    <dgm:cxn modelId="{D43CA88B-765E-450A-94C8-CA0614C50AB9}" srcId="{D6EBA1D5-201F-48CC-A6AA-5DC7D1217AD3}" destId="{15CA87FF-2589-4A4D-AA73-54DFFE465897}" srcOrd="0" destOrd="0" parTransId="{1C37A148-56A5-41CA-8815-F6F2E4D19B89}" sibTransId="{A2EA2125-E5B8-4B62-BC39-419B456BBDBC}"/>
    <dgm:cxn modelId="{7DD22790-7397-4BD4-AC82-312491AE278E}" srcId="{D6EBA1D5-201F-48CC-A6AA-5DC7D1217AD3}" destId="{736C5B64-B227-4CEA-A91D-E7941EB9FABB}" srcOrd="1" destOrd="0" parTransId="{BF593486-E988-47E4-A217-0FD96AF01F04}" sibTransId="{F2C40118-32F5-4FF4-8824-D9C694BAC9ED}"/>
    <dgm:cxn modelId="{474E91B2-A0DB-445B-BBD2-70F6C4A2F513}" type="presOf" srcId="{736C5B64-B227-4CEA-A91D-E7941EB9FABB}" destId="{C54E2782-EADF-4A7C-A485-9FAE5DAB4C5F}" srcOrd="0" destOrd="0" presId="urn:microsoft.com/office/officeart/2005/8/layout/hierarchy1"/>
    <dgm:cxn modelId="{924D91E0-521F-4878-AB64-FD4DB98622A7}" type="presOf" srcId="{D6EBA1D5-201F-48CC-A6AA-5DC7D1217AD3}" destId="{7167A5E6-C206-4481-AD6C-944764AC4CA7}" srcOrd="0" destOrd="0" presId="urn:microsoft.com/office/officeart/2005/8/layout/hierarchy1"/>
    <dgm:cxn modelId="{DF193F26-2616-47EC-A2B2-4099075D6BEB}" type="presParOf" srcId="{7167A5E6-C206-4481-AD6C-944764AC4CA7}" destId="{09DCA45F-9B26-472C-9CA8-3B25FB75771D}" srcOrd="0" destOrd="0" presId="urn:microsoft.com/office/officeart/2005/8/layout/hierarchy1"/>
    <dgm:cxn modelId="{98594C08-6C70-4806-8D37-9D39C943031E}" type="presParOf" srcId="{09DCA45F-9B26-472C-9CA8-3B25FB75771D}" destId="{B1E4677B-5064-4647-BC02-01FB0BEEA79B}" srcOrd="0" destOrd="0" presId="urn:microsoft.com/office/officeart/2005/8/layout/hierarchy1"/>
    <dgm:cxn modelId="{D7E59430-953D-46A0-A1A2-70576D37A177}" type="presParOf" srcId="{B1E4677B-5064-4647-BC02-01FB0BEEA79B}" destId="{74EE557B-AEC4-4EF5-B82A-4A6DD3693F6A}" srcOrd="0" destOrd="0" presId="urn:microsoft.com/office/officeart/2005/8/layout/hierarchy1"/>
    <dgm:cxn modelId="{9BDD80CD-BDE4-444B-91B8-1026B1401F17}" type="presParOf" srcId="{B1E4677B-5064-4647-BC02-01FB0BEEA79B}" destId="{4D96ADFE-91F3-4D40-94BD-7AB38598DF58}" srcOrd="1" destOrd="0" presId="urn:microsoft.com/office/officeart/2005/8/layout/hierarchy1"/>
    <dgm:cxn modelId="{4D1176B5-B513-41BF-A35B-01757037A3FB}" type="presParOf" srcId="{09DCA45F-9B26-472C-9CA8-3B25FB75771D}" destId="{E1B365EA-C570-47DF-ACD7-76E5D756F54C}" srcOrd="1" destOrd="0" presId="urn:microsoft.com/office/officeart/2005/8/layout/hierarchy1"/>
    <dgm:cxn modelId="{8F765D53-A5D2-4FD3-AFD4-2AA96D406B42}" type="presParOf" srcId="{7167A5E6-C206-4481-AD6C-944764AC4CA7}" destId="{93C1CBC0-DC15-4EF0-A42B-7D259403B91A}" srcOrd="1" destOrd="0" presId="urn:microsoft.com/office/officeart/2005/8/layout/hierarchy1"/>
    <dgm:cxn modelId="{81BD93E1-84B7-45A9-8A19-BDAE4D4077E3}" type="presParOf" srcId="{93C1CBC0-DC15-4EF0-A42B-7D259403B91A}" destId="{DD56DE78-7BD2-44ED-8EA5-C430A10D5208}" srcOrd="0" destOrd="0" presId="urn:microsoft.com/office/officeart/2005/8/layout/hierarchy1"/>
    <dgm:cxn modelId="{F7A8444C-5053-436A-A353-F62B3B5D89F6}" type="presParOf" srcId="{DD56DE78-7BD2-44ED-8EA5-C430A10D5208}" destId="{B4944763-407B-4470-9F8C-15DE7A9E5BEB}" srcOrd="0" destOrd="0" presId="urn:microsoft.com/office/officeart/2005/8/layout/hierarchy1"/>
    <dgm:cxn modelId="{5322064B-2DB6-4BF5-A6ED-804C931D4E37}" type="presParOf" srcId="{DD56DE78-7BD2-44ED-8EA5-C430A10D5208}" destId="{C54E2782-EADF-4A7C-A485-9FAE5DAB4C5F}" srcOrd="1" destOrd="0" presId="urn:microsoft.com/office/officeart/2005/8/layout/hierarchy1"/>
    <dgm:cxn modelId="{C024F0B9-2AC1-4CBE-A70A-2920A90C4784}" type="presParOf" srcId="{93C1CBC0-DC15-4EF0-A42B-7D259403B91A}" destId="{E882A6AC-15CC-416F-AA0C-64C5D355A2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E557B-AEC4-4EF5-B82A-4A6DD3693F6A}">
      <dsp:nvSpPr>
        <dsp:cNvPr id="0" name=""/>
        <dsp:cNvSpPr/>
      </dsp:nvSpPr>
      <dsp:spPr>
        <a:xfrm>
          <a:off x="1249" y="552181"/>
          <a:ext cx="4384511" cy="2784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96ADFE-91F3-4D40-94BD-7AB38598DF58}">
      <dsp:nvSpPr>
        <dsp:cNvPr id="0" name=""/>
        <dsp:cNvSpPr/>
      </dsp:nvSpPr>
      <dsp:spPr>
        <a:xfrm>
          <a:off x="488417" y="1014991"/>
          <a:ext cx="4384511" cy="2784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/>
            <a:t>salut </a:t>
          </a:r>
          <a:endParaRPr lang="en-US" sz="6500" kern="1200"/>
        </a:p>
      </dsp:txBody>
      <dsp:txXfrm>
        <a:off x="569962" y="1096536"/>
        <a:ext cx="4221421" cy="2621074"/>
      </dsp:txXfrm>
    </dsp:sp>
    <dsp:sp modelId="{B4944763-407B-4470-9F8C-15DE7A9E5BEB}">
      <dsp:nvSpPr>
        <dsp:cNvPr id="0" name=""/>
        <dsp:cNvSpPr/>
      </dsp:nvSpPr>
      <dsp:spPr>
        <a:xfrm>
          <a:off x="5360096" y="552181"/>
          <a:ext cx="4384511" cy="2784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4E2782-EADF-4A7C-A485-9FAE5DAB4C5F}">
      <dsp:nvSpPr>
        <dsp:cNvPr id="0" name=""/>
        <dsp:cNvSpPr/>
      </dsp:nvSpPr>
      <dsp:spPr>
        <a:xfrm>
          <a:off x="5847264" y="1014991"/>
          <a:ext cx="4384511" cy="2784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/>
            <a:t>à plus </a:t>
          </a:r>
          <a:endParaRPr lang="en-US" sz="6500" kern="1200"/>
        </a:p>
      </dsp:txBody>
      <dsp:txXfrm>
        <a:off x="5928809" y="1096536"/>
        <a:ext cx="4221421" cy="2621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4AE93-13E0-47B1-AAD1-CC3FE747F1BD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BE157-B8A6-45B3-9E57-66C3C43D6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54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B37B-72C2-45E6-8018-2FCD42297D81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E9D3-2EDF-428E-ACDC-E36415F942F6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5AEE-1056-4AF8-958A-2991F1691114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4163-F229-406A-AA85-3EFE7C12D6DD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979B-8C6D-45FE-B044-3BC06546D725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1209-7A0D-4430-B50D-76C02DDE8E53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29F7-0D21-4F8A-970C-BBB0479F321C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C8EB-FFAB-4B16-A4A4-BA912ADC65CC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C1D1-3B3E-4343-B70D-B0AF4365399A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475B-B90D-4255-B6E9-BF94C3BF7A03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2172-898C-41A9-83EE-F757BBBCEF14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4D91-76C7-4063-9ECB-491916837241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52B8-3FCF-4370-9C78-AFCE638AE80B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02E-4C22-452B-BFEF-31CD32CE9839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FF8E-6997-4153-8C2F-9A2DF2A4FC9C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5FD3-250D-41EE-9A47-9AD5A2C0566E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BBD-EEA9-454F-ACB1-DDA4EE7F2A87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C685A5C-0CB3-445F-B3FE-60DEAD2DC336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Aula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Tour_Eiffel,_Paris,_Franc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o ar livre, céu, grama, torre&#10;&#10;Descrição gerada automaticamente">
            <a:extLst>
              <a:ext uri="{FF2B5EF4-FFF2-40B4-BE49-F238E27FC236}">
                <a16:creationId xmlns:a16="http://schemas.microsoft.com/office/drawing/2014/main" id="{55E4DBD9-F2C0-460A-BCC6-7423DFACD5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91" t="61679" r="1" b="405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593D35-7D9E-4E26-8120-BD8DB2A40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02F482-189E-4D35-86EA-C267D62E5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39EC1B-DDAA-4101-808B-73CD6E8E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31CA811-19CD-4FEE-B3E9-1A711DCB71F2}"/>
              </a:ext>
            </a:extLst>
          </p:cNvPr>
          <p:cNvSpPr txBox="1"/>
          <p:nvPr/>
        </p:nvSpPr>
        <p:spPr>
          <a:xfrm>
            <a:off x="9682980" y="6657946"/>
            <a:ext cx="250902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4" tooltip="https://commons.wikimedia.org/wiki/File:Tour_Eiffel,_Paris,_Franc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8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4962833-2EBB-47A0-9823-D4F8E16EE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773765F-4F13-46CB-A108-CEC97DBF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313" y="687388"/>
            <a:ext cx="6290687" cy="5483225"/>
          </a:xfrm>
          <a:effectLst/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7200" spc="-300">
                <a:solidFill>
                  <a:schemeClr val="tx1">
                    <a:lumMod val="95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Cours de Français – Niveau Intermédiaire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9018EB4-32F2-419B-A4AA-6675C5BD3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2895646" cy="4267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2400">
                <a:solidFill>
                  <a:schemeClr val="tx1">
                    <a:lumMod val="95000"/>
                  </a:schemeClr>
                </a:solidFill>
                <a:latin typeface="+mj-lt"/>
              </a:rPr>
              <a:t>Écrire une lettre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580" y="2032907"/>
            <a:ext cx="0" cy="2792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ED65B7-DED7-4001-B676-D9E7CB6E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Aula 3</a:t>
            </a:r>
          </a:p>
        </p:txBody>
      </p:sp>
    </p:spTree>
    <p:extLst>
      <p:ext uri="{BB962C8B-B14F-4D97-AF65-F5344CB8AC3E}">
        <p14:creationId xmlns:p14="http://schemas.microsoft.com/office/powerpoint/2010/main" val="427830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773765F-4F13-46CB-A108-CEC97DBF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9018EB4-32F2-419B-A4AA-6675C5BD3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Écrivez la date complète</a:t>
            </a:r>
          </a:p>
          <a:p>
            <a:r>
              <a:rPr lang="fr-FR" dirty="0"/>
              <a:t> « le 02 septembre 2019 » . </a:t>
            </a:r>
          </a:p>
          <a:p>
            <a:r>
              <a:rPr lang="fr-FR" dirty="0"/>
              <a:t>Autrement vous pouvez aussi écrire : «  02/9/19  ».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ED65B7-DED7-4001-B676-D9E7CB6E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0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65344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773765F-4F13-46CB-A108-CEC97DBF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15320"/>
            <a:ext cx="3603169" cy="4827361"/>
          </a:xfrm>
        </p:spPr>
        <p:txBody>
          <a:bodyPr anchor="ctr">
            <a:normAutofit/>
          </a:bodyPr>
          <a:lstStyle/>
          <a:p>
            <a:r>
              <a:rPr lang="pt-BR" sz="4400">
                <a:solidFill>
                  <a:srgbClr val="F2F2F2"/>
                </a:solidFill>
              </a:rPr>
              <a:t>Cours de Français – Niveau Intermédiaire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43467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spaço Reservado para Conteúdo 5">
            <a:extLst>
              <a:ext uri="{FF2B5EF4-FFF2-40B4-BE49-F238E27FC236}">
                <a16:creationId xmlns:a16="http://schemas.microsoft.com/office/drawing/2014/main" id="{F9018EB4-32F2-419B-A4AA-6675C5BD3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571" y="1015320"/>
            <a:ext cx="5540830" cy="4827361"/>
          </a:xfrm>
          <a:noFill/>
        </p:spPr>
        <p:txBody>
          <a:bodyPr anchor="ctr">
            <a:normAutofit/>
          </a:bodyPr>
          <a:lstStyle/>
          <a:p>
            <a:r>
              <a:rPr lang="fr-FR" sz="1800" b="1">
                <a:solidFill>
                  <a:schemeClr val="tx1">
                    <a:lumMod val="85000"/>
                    <a:lumOff val="15000"/>
                  </a:schemeClr>
                </a:solidFill>
              </a:rPr>
              <a:t>Écrivez le nom et l'adresse du destinataire</a:t>
            </a:r>
          </a:p>
          <a:p>
            <a:r>
              <a:rPr lang="fr-F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la fonction ou le titre complet et le nom,</a:t>
            </a:r>
          </a:p>
          <a:p>
            <a:r>
              <a:rPr lang="fr-F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le nom de l'entreprise ou de l'organisation (le cas échéant),</a:t>
            </a:r>
          </a:p>
          <a:p>
            <a:r>
              <a:rPr lang="fr-F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l'adresse complète (au besoin, utilisez deux lignes ou plus).</a:t>
            </a:r>
          </a:p>
          <a:p>
            <a:pPr marL="0" indent="0">
              <a:buNone/>
            </a:pPr>
            <a:r>
              <a:rPr lang="pt-B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“João da Silva</a:t>
            </a:r>
          </a:p>
          <a:p>
            <a:pPr marL="0" indent="0">
              <a:buNone/>
            </a:pPr>
            <a:r>
              <a:rPr lang="pt-B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Directeur Régional</a:t>
            </a:r>
          </a:p>
          <a:p>
            <a:pPr marL="0" indent="0">
              <a:buNone/>
            </a:pPr>
            <a:r>
              <a:rPr lang="pt-BR" sz="1800">
                <a:solidFill>
                  <a:schemeClr val="tx1">
                    <a:lumMod val="85000"/>
                    <a:lumOff val="15000"/>
                  </a:schemeClr>
                </a:solidFill>
              </a:rPr>
              <a:t>Rue Samoa, 24”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ED65B7-DED7-4001-B676-D9E7CB6E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9570" y="6356350"/>
            <a:ext cx="507093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Aula 3</a:t>
            </a:r>
          </a:p>
        </p:txBody>
      </p:sp>
    </p:spTree>
    <p:extLst>
      <p:ext uri="{BB962C8B-B14F-4D97-AF65-F5344CB8AC3E}">
        <p14:creationId xmlns:p14="http://schemas.microsoft.com/office/powerpoint/2010/main" val="2862400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773765F-4F13-46CB-A108-CEC97DBF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786"/>
            <a:ext cx="3473851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pt-BR" sz="4000">
                <a:solidFill>
                  <a:schemeClr val="tx1">
                    <a:lumMod val="95000"/>
                  </a:schemeClr>
                </a:solidFill>
              </a:rPr>
              <a:t>Cours de Français – Niveau Intermédiaire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Conteúdo 5">
            <a:extLst>
              <a:ext uri="{FF2B5EF4-FFF2-40B4-BE49-F238E27FC236}">
                <a16:creationId xmlns:a16="http://schemas.microsoft.com/office/drawing/2014/main" id="{F9018EB4-32F2-419B-A4AA-6675C5BD3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543" y="1115786"/>
            <a:ext cx="5713790" cy="4626428"/>
          </a:xfrm>
        </p:spPr>
        <p:txBody>
          <a:bodyPr anchor="ctr">
            <a:normAutofit/>
          </a:bodyPr>
          <a:lstStyle/>
          <a:p>
            <a:r>
              <a:rPr lang="pt-BR" sz="2000" b="1" dirty="0" err="1">
                <a:solidFill>
                  <a:schemeClr val="tx1">
                    <a:lumMod val="95000"/>
                  </a:schemeClr>
                </a:solidFill>
              </a:rPr>
              <a:t>Écrivez</a:t>
            </a:r>
            <a:r>
              <a:rPr lang="pt-BR" sz="2000" b="1" dirty="0">
                <a:solidFill>
                  <a:schemeClr val="tx1">
                    <a:lumMod val="95000"/>
                  </a:schemeClr>
                </a:solidFill>
              </a:rPr>
              <a:t> une formule d'</a:t>
            </a:r>
            <a:r>
              <a:rPr lang="pt-BR" sz="2000" b="1" dirty="0" err="1">
                <a:solidFill>
                  <a:schemeClr val="tx1">
                    <a:lumMod val="95000"/>
                  </a:schemeClr>
                </a:solidFill>
              </a:rPr>
              <a:t>appel</a:t>
            </a:r>
            <a:r>
              <a:rPr lang="pt-BR" sz="2000" b="1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r>
              <a:rPr lang="fr-FR" sz="2000" dirty="0">
                <a:solidFill>
                  <a:schemeClr val="tx1">
                    <a:lumMod val="95000"/>
                  </a:schemeClr>
                </a:solidFill>
              </a:rPr>
              <a:t>«  à monsieur le directeur de la santé »</a:t>
            </a:r>
          </a:p>
          <a:p>
            <a:r>
              <a:rPr lang="pt-BR" sz="2000" dirty="0">
                <a:solidFill>
                  <a:schemeClr val="tx1">
                    <a:lumMod val="95000"/>
                  </a:schemeClr>
                </a:solidFill>
              </a:rPr>
              <a:t>“madame, monsieur”</a:t>
            </a:r>
          </a:p>
          <a:p>
            <a:r>
              <a:rPr lang="pt-BR" sz="2000" dirty="0">
                <a:solidFill>
                  <a:schemeClr val="tx1">
                    <a:lumMod val="95000"/>
                  </a:schemeClr>
                </a:solidFill>
              </a:rPr>
              <a:t>“à </a:t>
            </a:r>
            <a:r>
              <a:rPr lang="pt-BR" sz="2000" dirty="0" err="1">
                <a:solidFill>
                  <a:schemeClr val="tx1">
                    <a:lumMod val="95000"/>
                  </a:schemeClr>
                </a:solidFill>
              </a:rPr>
              <a:t>qui</a:t>
            </a:r>
            <a:r>
              <a:rPr lang="pt-BR" sz="2000" dirty="0">
                <a:solidFill>
                  <a:schemeClr val="tx1">
                    <a:lumMod val="95000"/>
                  </a:schemeClr>
                </a:solidFill>
              </a:rPr>
              <a:t> de </a:t>
            </a:r>
            <a:r>
              <a:rPr lang="pt-BR" sz="2000" dirty="0" err="1">
                <a:solidFill>
                  <a:schemeClr val="tx1">
                    <a:lumMod val="95000"/>
                  </a:schemeClr>
                </a:solidFill>
              </a:rPr>
              <a:t>droit</a:t>
            </a:r>
            <a:r>
              <a:rPr lang="pt-BR" sz="2000" dirty="0">
                <a:solidFill>
                  <a:schemeClr val="tx1">
                    <a:lumMod val="95000"/>
                  </a:schemeClr>
                </a:solidFill>
              </a:rPr>
              <a:t>”</a:t>
            </a:r>
            <a:endParaRPr lang="fr-FR" sz="2000" dirty="0">
              <a:solidFill>
                <a:schemeClr val="tx1">
                  <a:lumMod val="9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ED65B7-DED7-4001-B676-D9E7CB6E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95000"/>
                  </a:schemeClr>
                </a:solidFill>
              </a:rPr>
              <a:t>Aula 3</a:t>
            </a:r>
          </a:p>
        </p:txBody>
      </p:sp>
    </p:spTree>
    <p:extLst>
      <p:ext uri="{BB962C8B-B14F-4D97-AF65-F5344CB8AC3E}">
        <p14:creationId xmlns:p14="http://schemas.microsoft.com/office/powerpoint/2010/main" val="252363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773765F-4F13-46CB-A108-CEC97DBF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600">
                <a:solidFill>
                  <a:schemeClr val="tx1"/>
                </a:solidFill>
              </a:rPr>
              <a:t>Cours de Français – Niveau Intermédiaire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ED65B7-DED7-4001-B676-D9E7CB6E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3</a:t>
            </a:r>
          </a:p>
        </p:txBody>
      </p:sp>
      <p:graphicFrame>
        <p:nvGraphicFramePr>
          <p:cNvPr id="8" name="Espaço Reservado para Conteúdo 5">
            <a:extLst>
              <a:ext uri="{FF2B5EF4-FFF2-40B4-BE49-F238E27FC236}">
                <a16:creationId xmlns:a16="http://schemas.microsoft.com/office/drawing/2014/main" id="{5E19BDB1-A78C-45FD-970C-8215E7EC7D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437234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348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773765F-4F13-46CB-A108-CEC97DBF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9018EB4-32F2-419B-A4AA-6675C5BD3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Despedidas:</a:t>
            </a:r>
          </a:p>
          <a:p>
            <a:r>
              <a:rPr lang="fr-FR" dirty="0"/>
              <a:t>1)Je vous prie de croire, Madame, </a:t>
            </a:r>
            <a:r>
              <a:rPr lang="fr-FR" dirty="0" err="1"/>
              <a:t>Mosieur</a:t>
            </a:r>
            <a:r>
              <a:rPr lang="fr-FR" dirty="0"/>
              <a:t>, l’expression de mes sentiments les meilleurs.</a:t>
            </a:r>
            <a:endParaRPr lang="pt-BR" dirty="0"/>
          </a:p>
          <a:p>
            <a:r>
              <a:rPr lang="fr-FR" dirty="0"/>
              <a:t>2) Je me tiens à votre disposition et je vous prie de croire, Madame, Monsieur, à mes sentiments les plus sincères et distingués. </a:t>
            </a:r>
            <a:endParaRPr lang="pt-BR" dirty="0"/>
          </a:p>
          <a:p>
            <a:r>
              <a:rPr lang="fr-FR" dirty="0"/>
              <a:t>3) Dans l'attente de votre réponse, veuillez agréer, Madame, Monsieur, mes cordiales salutations.</a:t>
            </a:r>
            <a:endParaRPr lang="pt-BR" dirty="0"/>
          </a:p>
          <a:p>
            <a:r>
              <a:rPr lang="fr-FR" dirty="0"/>
              <a:t>4) Dans l’attente de votre réponse et dans l’espoir de parler avec vous, je vous prie d’agréer , Madame, Monsieur, l’expression de mes sentiments les meilleurs.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ED65B7-DED7-4001-B676-D9E7CB6E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7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773765F-4F13-46CB-A108-CEC97DBF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9018EB4-32F2-419B-A4AA-6675C5BD3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5) Dans l’attente de votre réponse, je vous prie d’agréer , Madame, Monsieur, l’expression de mes respectueuses salutations.</a:t>
            </a:r>
            <a:endParaRPr lang="pt-BR" dirty="0"/>
          </a:p>
          <a:p>
            <a:r>
              <a:rPr lang="fr-FR" dirty="0"/>
              <a:t>6) Dans l'attente de pouvoir vous rencontrer, je vous prie d’agréer, Madame, l'expression de mes sentiments distingués.</a:t>
            </a:r>
            <a:endParaRPr lang="pt-BR" dirty="0"/>
          </a:p>
          <a:p>
            <a:r>
              <a:rPr lang="fr-FR" dirty="0"/>
              <a:t>7) Dans l'attente et demeurant à votre disposition pour tout complément, je vous prie d'agréer, Madame, Monsieur, l'expression de mes sentiments distingués.</a:t>
            </a:r>
            <a:endParaRPr lang="pt-BR" dirty="0"/>
          </a:p>
          <a:p>
            <a:r>
              <a:rPr lang="fr-FR" dirty="0"/>
              <a:t>8) Dans l'attente et restant à votre disposition pour toute information complémentaire, je vous prie de bien vouloir accepter, Monsieur le Directeur, l'expression de mes sentiments distingués.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ED65B7-DED7-4001-B676-D9E7CB6E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46838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347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Profundidade</vt:lpstr>
      <vt:lpstr>Cours de Français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Français</dc:title>
  <dc:creator>Noemia Cecilia Santos</dc:creator>
  <cp:lastModifiedBy>Noemia Cecilia Santos</cp:lastModifiedBy>
  <cp:revision>1</cp:revision>
  <dcterms:created xsi:type="dcterms:W3CDTF">2019-09-23T00:09:43Z</dcterms:created>
  <dcterms:modified xsi:type="dcterms:W3CDTF">2019-09-25T19:55:26Z</dcterms:modified>
</cp:coreProperties>
</file>