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623" r:id="rId2"/>
    <p:sldId id="625" r:id="rId3"/>
    <p:sldId id="626" r:id="rId4"/>
    <p:sldId id="627" r:id="rId5"/>
    <p:sldId id="628" r:id="rId6"/>
    <p:sldId id="550" r:id="rId7"/>
    <p:sldId id="634" r:id="rId8"/>
    <p:sldId id="629" r:id="rId9"/>
    <p:sldId id="630" r:id="rId10"/>
    <p:sldId id="631" r:id="rId11"/>
    <p:sldId id="632" r:id="rId12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D"/>
    <a:srgbClr val="FAF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F3ABF1-2654-44C6-9AF2-DEC432A1759F}" v="13" dt="2022-02-24T00:45:49.5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 Bernes Pereira" userId="fd781654-4afe-4749-98e9-3bd5b8c355f7" providerId="ADAL" clId="{9C7EAE70-B56C-4A6D-AE89-656221CE3D18}"/>
    <pc:docChg chg="addSld delSld modSld sldOrd">
      <pc:chgData name="Davi Bernes Pereira" userId="fd781654-4afe-4749-98e9-3bd5b8c355f7" providerId="ADAL" clId="{9C7EAE70-B56C-4A6D-AE89-656221CE3D18}" dt="2022-02-20T16:46:11.119" v="618" actId="1076"/>
      <pc:docMkLst>
        <pc:docMk/>
      </pc:docMkLst>
      <pc:sldChg chg="del">
        <pc:chgData name="Davi Bernes Pereira" userId="fd781654-4afe-4749-98e9-3bd5b8c355f7" providerId="ADAL" clId="{9C7EAE70-B56C-4A6D-AE89-656221CE3D18}" dt="2022-02-15T21:58:53.007" v="70" actId="47"/>
        <pc:sldMkLst>
          <pc:docMk/>
          <pc:sldMk cId="0" sldId="257"/>
        </pc:sldMkLst>
      </pc:sldChg>
      <pc:sldChg chg="del">
        <pc:chgData name="Davi Bernes Pereira" userId="fd781654-4afe-4749-98e9-3bd5b8c355f7" providerId="ADAL" clId="{9C7EAE70-B56C-4A6D-AE89-656221CE3D18}" dt="2022-02-15T22:19:42.935" v="586" actId="47"/>
        <pc:sldMkLst>
          <pc:docMk/>
          <pc:sldMk cId="3065793158" sldId="259"/>
        </pc:sldMkLst>
      </pc:sldChg>
      <pc:sldChg chg="del">
        <pc:chgData name="Davi Bernes Pereira" userId="fd781654-4afe-4749-98e9-3bd5b8c355f7" providerId="ADAL" clId="{9C7EAE70-B56C-4A6D-AE89-656221CE3D18}" dt="2022-02-15T22:23:27.269" v="613" actId="47"/>
        <pc:sldMkLst>
          <pc:docMk/>
          <pc:sldMk cId="3483695200" sldId="265"/>
        </pc:sldMkLst>
      </pc:sldChg>
      <pc:sldChg chg="addSp delSp modSp del">
        <pc:chgData name="Davi Bernes Pereira" userId="fd781654-4afe-4749-98e9-3bd5b8c355f7" providerId="ADAL" clId="{9C7EAE70-B56C-4A6D-AE89-656221CE3D18}" dt="2022-02-15T22:17:31.472" v="529" actId="47"/>
        <pc:sldMkLst>
          <pc:docMk/>
          <pc:sldMk cId="0" sldId="266"/>
        </pc:sldMkLst>
        <pc:spChg chg="del">
          <ac:chgData name="Davi Bernes Pereira" userId="fd781654-4afe-4749-98e9-3bd5b8c355f7" providerId="ADAL" clId="{9C7EAE70-B56C-4A6D-AE89-656221CE3D18}" dt="2022-02-15T21:59:04.497" v="73" actId="21"/>
          <ac:spMkLst>
            <pc:docMk/>
            <pc:sldMk cId="0" sldId="266"/>
            <ac:spMk id="3" creationId="{99C424EE-2760-4F70-BA2E-0D8469A2EE8B}"/>
          </ac:spMkLst>
        </pc:spChg>
        <pc:spChg chg="add mod">
          <ac:chgData name="Davi Bernes Pereira" userId="fd781654-4afe-4749-98e9-3bd5b8c355f7" providerId="ADAL" clId="{9C7EAE70-B56C-4A6D-AE89-656221CE3D18}" dt="2022-02-15T21:59:02.648" v="72" actId="571"/>
          <ac:spMkLst>
            <pc:docMk/>
            <pc:sldMk cId="0" sldId="266"/>
            <ac:spMk id="5" creationId="{8A0CD05B-0A28-447D-A7A5-0FB7F0ACB85C}"/>
          </ac:spMkLst>
        </pc:spChg>
        <pc:picChg chg="add mod">
          <ac:chgData name="Davi Bernes Pereira" userId="fd781654-4afe-4749-98e9-3bd5b8c355f7" providerId="ADAL" clId="{9C7EAE70-B56C-4A6D-AE89-656221CE3D18}" dt="2022-02-15T21:59:02.648" v="72" actId="571"/>
          <ac:picMkLst>
            <pc:docMk/>
            <pc:sldMk cId="0" sldId="266"/>
            <ac:picMk id="4" creationId="{B9610563-D88A-443C-9738-9CD8240AE94F}"/>
          </ac:picMkLst>
        </pc:picChg>
        <pc:picChg chg="del">
          <ac:chgData name="Davi Bernes Pereira" userId="fd781654-4afe-4749-98e9-3bd5b8c355f7" providerId="ADAL" clId="{9C7EAE70-B56C-4A6D-AE89-656221CE3D18}" dt="2022-02-15T21:59:04.497" v="73" actId="21"/>
          <ac:picMkLst>
            <pc:docMk/>
            <pc:sldMk cId="0" sldId="266"/>
            <ac:picMk id="15363" creationId="{673C25AC-FE7C-4036-B03A-5EEEB7623732}"/>
          </ac:picMkLst>
        </pc:picChg>
      </pc:sldChg>
      <pc:sldChg chg="del">
        <pc:chgData name="Davi Bernes Pereira" userId="fd781654-4afe-4749-98e9-3bd5b8c355f7" providerId="ADAL" clId="{9C7EAE70-B56C-4A6D-AE89-656221CE3D18}" dt="2022-02-15T22:14:56.117" v="468" actId="47"/>
        <pc:sldMkLst>
          <pc:docMk/>
          <pc:sldMk cId="0" sldId="269"/>
        </pc:sldMkLst>
      </pc:sldChg>
      <pc:sldChg chg="del">
        <pc:chgData name="Davi Bernes Pereira" userId="fd781654-4afe-4749-98e9-3bd5b8c355f7" providerId="ADAL" clId="{9C7EAE70-B56C-4A6D-AE89-656221CE3D18}" dt="2022-02-15T22:14:57.051" v="469" actId="47"/>
        <pc:sldMkLst>
          <pc:docMk/>
          <pc:sldMk cId="0" sldId="270"/>
        </pc:sldMkLst>
      </pc:sldChg>
      <pc:sldChg chg="del ord">
        <pc:chgData name="Davi Bernes Pereira" userId="fd781654-4afe-4749-98e9-3bd5b8c355f7" providerId="ADAL" clId="{9C7EAE70-B56C-4A6D-AE89-656221CE3D18}" dt="2022-02-15T22:14:48.828" v="467" actId="47"/>
        <pc:sldMkLst>
          <pc:docMk/>
          <pc:sldMk cId="0" sldId="271"/>
        </pc:sldMkLst>
      </pc:sldChg>
      <pc:sldChg chg="del">
        <pc:chgData name="Davi Bernes Pereira" userId="fd781654-4afe-4749-98e9-3bd5b8c355f7" providerId="ADAL" clId="{9C7EAE70-B56C-4A6D-AE89-656221CE3D18}" dt="2022-02-15T22:18:03.813" v="535" actId="47"/>
        <pc:sldMkLst>
          <pc:docMk/>
          <pc:sldMk cId="0" sldId="272"/>
        </pc:sldMkLst>
      </pc:sldChg>
      <pc:sldChg chg="del">
        <pc:chgData name="Davi Bernes Pereira" userId="fd781654-4afe-4749-98e9-3bd5b8c355f7" providerId="ADAL" clId="{9C7EAE70-B56C-4A6D-AE89-656221CE3D18}" dt="2022-02-15T22:16:01.457" v="473" actId="47"/>
        <pc:sldMkLst>
          <pc:docMk/>
          <pc:sldMk cId="0" sldId="273"/>
        </pc:sldMkLst>
      </pc:sldChg>
      <pc:sldChg chg="delSp del">
        <pc:chgData name="Davi Bernes Pereira" userId="fd781654-4afe-4749-98e9-3bd5b8c355f7" providerId="ADAL" clId="{9C7EAE70-B56C-4A6D-AE89-656221CE3D18}" dt="2022-02-15T22:23:18.103" v="612" actId="47"/>
        <pc:sldMkLst>
          <pc:docMk/>
          <pc:sldMk cId="438789901" sldId="553"/>
        </pc:sldMkLst>
        <pc:spChg chg="del">
          <ac:chgData name="Davi Bernes Pereira" userId="fd781654-4afe-4749-98e9-3bd5b8c355f7" providerId="ADAL" clId="{9C7EAE70-B56C-4A6D-AE89-656221CE3D18}" dt="2022-02-15T22:19:53.595" v="587" actId="21"/>
          <ac:spMkLst>
            <pc:docMk/>
            <pc:sldMk cId="438789901" sldId="553"/>
            <ac:spMk id="5122" creationId="{00000000-0000-0000-0000-000000000000}"/>
          </ac:spMkLst>
        </pc:spChg>
        <pc:spChg chg="del">
          <ac:chgData name="Davi Bernes Pereira" userId="fd781654-4afe-4749-98e9-3bd5b8c355f7" providerId="ADAL" clId="{9C7EAE70-B56C-4A6D-AE89-656221CE3D18}" dt="2022-02-15T22:19:53.595" v="587" actId="21"/>
          <ac:spMkLst>
            <pc:docMk/>
            <pc:sldMk cId="438789901" sldId="553"/>
            <ac:spMk id="5125" creationId="{00000000-0000-0000-0000-000000000000}"/>
          </ac:spMkLst>
        </pc:spChg>
        <pc:spChg chg="del">
          <ac:chgData name="Davi Bernes Pereira" userId="fd781654-4afe-4749-98e9-3bd5b8c355f7" providerId="ADAL" clId="{9C7EAE70-B56C-4A6D-AE89-656221CE3D18}" dt="2022-02-15T22:19:53.595" v="587" actId="21"/>
          <ac:spMkLst>
            <pc:docMk/>
            <pc:sldMk cId="438789901" sldId="553"/>
            <ac:spMk id="5126" creationId="{00000000-0000-0000-0000-000000000000}"/>
          </ac:spMkLst>
        </pc:spChg>
        <pc:picChg chg="del">
          <ac:chgData name="Davi Bernes Pereira" userId="fd781654-4afe-4749-98e9-3bd5b8c355f7" providerId="ADAL" clId="{9C7EAE70-B56C-4A6D-AE89-656221CE3D18}" dt="2022-02-15T22:19:53.595" v="587" actId="21"/>
          <ac:picMkLst>
            <pc:docMk/>
            <pc:sldMk cId="438789901" sldId="553"/>
            <ac:picMk id="8" creationId="{00000000-0000-0000-0000-000000000000}"/>
          </ac:picMkLst>
        </pc:picChg>
        <pc:picChg chg="del">
          <ac:chgData name="Davi Bernes Pereira" userId="fd781654-4afe-4749-98e9-3bd5b8c355f7" providerId="ADAL" clId="{9C7EAE70-B56C-4A6D-AE89-656221CE3D18}" dt="2022-02-15T22:19:53.595" v="587" actId="21"/>
          <ac:picMkLst>
            <pc:docMk/>
            <pc:sldMk cId="438789901" sldId="553"/>
            <ac:picMk id="1028" creationId="{00000000-0000-0000-0000-000000000000}"/>
          </ac:picMkLst>
        </pc:picChg>
        <pc:picChg chg="del">
          <ac:chgData name="Davi Bernes Pereira" userId="fd781654-4afe-4749-98e9-3bd5b8c355f7" providerId="ADAL" clId="{9C7EAE70-B56C-4A6D-AE89-656221CE3D18}" dt="2022-02-15T22:19:53.595" v="587" actId="21"/>
          <ac:picMkLst>
            <pc:docMk/>
            <pc:sldMk cId="438789901" sldId="553"/>
            <ac:picMk id="5123" creationId="{00000000-0000-0000-0000-000000000000}"/>
          </ac:picMkLst>
        </pc:picChg>
        <pc:picChg chg="del">
          <ac:chgData name="Davi Bernes Pereira" userId="fd781654-4afe-4749-98e9-3bd5b8c355f7" providerId="ADAL" clId="{9C7EAE70-B56C-4A6D-AE89-656221CE3D18}" dt="2022-02-15T22:19:53.595" v="587" actId="21"/>
          <ac:picMkLst>
            <pc:docMk/>
            <pc:sldMk cId="438789901" sldId="553"/>
            <ac:picMk id="5124" creationId="{00000000-0000-0000-0000-000000000000}"/>
          </ac:picMkLst>
        </pc:picChg>
      </pc:sldChg>
      <pc:sldChg chg="del">
        <pc:chgData name="Davi Bernes Pereira" userId="fd781654-4afe-4749-98e9-3bd5b8c355f7" providerId="ADAL" clId="{9C7EAE70-B56C-4A6D-AE89-656221CE3D18}" dt="2022-02-15T22:23:31.571" v="614" actId="47"/>
        <pc:sldMkLst>
          <pc:docMk/>
          <pc:sldMk cId="1788546444" sldId="622"/>
        </pc:sldMkLst>
      </pc:sldChg>
      <pc:sldChg chg="modSp mod">
        <pc:chgData name="Davi Bernes Pereira" userId="fd781654-4afe-4749-98e9-3bd5b8c355f7" providerId="ADAL" clId="{9C7EAE70-B56C-4A6D-AE89-656221CE3D18}" dt="2022-02-20T16:46:11.119" v="618" actId="1076"/>
        <pc:sldMkLst>
          <pc:docMk/>
          <pc:sldMk cId="945739765" sldId="623"/>
        </pc:sldMkLst>
        <pc:spChg chg="mod">
          <ac:chgData name="Davi Bernes Pereira" userId="fd781654-4afe-4749-98e9-3bd5b8c355f7" providerId="ADAL" clId="{9C7EAE70-B56C-4A6D-AE89-656221CE3D18}" dt="2022-02-15T21:53:31.324" v="0" actId="2711"/>
          <ac:spMkLst>
            <pc:docMk/>
            <pc:sldMk cId="945739765" sldId="623"/>
            <ac:spMk id="3" creationId="{8D18B846-BF83-4725-9760-A741E5A109CD}"/>
          </ac:spMkLst>
        </pc:spChg>
        <pc:spChg chg="mod">
          <ac:chgData name="Davi Bernes Pereira" userId="fd781654-4afe-4749-98e9-3bd5b8c355f7" providerId="ADAL" clId="{9C7EAE70-B56C-4A6D-AE89-656221CE3D18}" dt="2022-02-15T21:53:31.324" v="0" actId="2711"/>
          <ac:spMkLst>
            <pc:docMk/>
            <pc:sldMk cId="945739765" sldId="623"/>
            <ac:spMk id="4" creationId="{30F8CBD7-E1D2-469E-A987-4F3DC419E23E}"/>
          </ac:spMkLst>
        </pc:spChg>
        <pc:spChg chg="mod">
          <ac:chgData name="Davi Bernes Pereira" userId="fd781654-4afe-4749-98e9-3bd5b8c355f7" providerId="ADAL" clId="{9C7EAE70-B56C-4A6D-AE89-656221CE3D18}" dt="2022-02-15T21:53:31.324" v="0" actId="2711"/>
          <ac:spMkLst>
            <pc:docMk/>
            <pc:sldMk cId="945739765" sldId="623"/>
            <ac:spMk id="9" creationId="{E626EE63-847D-4DA0-8E1A-140D465EEE63}"/>
          </ac:spMkLst>
        </pc:spChg>
        <pc:spChg chg="mod">
          <ac:chgData name="Davi Bernes Pereira" userId="fd781654-4afe-4749-98e9-3bd5b8c355f7" providerId="ADAL" clId="{9C7EAE70-B56C-4A6D-AE89-656221CE3D18}" dt="2022-02-15T21:53:31.324" v="0" actId="2711"/>
          <ac:spMkLst>
            <pc:docMk/>
            <pc:sldMk cId="945739765" sldId="623"/>
            <ac:spMk id="10" creationId="{A02F5EE7-D8DD-4440-AD63-D8F07606F6FB}"/>
          </ac:spMkLst>
        </pc:spChg>
        <pc:cxnChg chg="mod">
          <ac:chgData name="Davi Bernes Pereira" userId="fd781654-4afe-4749-98e9-3bd5b8c355f7" providerId="ADAL" clId="{9C7EAE70-B56C-4A6D-AE89-656221CE3D18}" dt="2022-02-20T16:46:11.119" v="618" actId="1076"/>
          <ac:cxnSpMkLst>
            <pc:docMk/>
            <pc:sldMk cId="945739765" sldId="623"/>
            <ac:cxnSpMk id="8" creationId="{7DEA5DC0-122A-4C8D-800C-975FF3F27BF6}"/>
          </ac:cxnSpMkLst>
        </pc:cxnChg>
      </pc:sldChg>
      <pc:sldChg chg="delSp add del">
        <pc:chgData name="Davi Bernes Pereira" userId="fd781654-4afe-4749-98e9-3bd5b8c355f7" providerId="ADAL" clId="{9C7EAE70-B56C-4A6D-AE89-656221CE3D18}" dt="2022-02-15T21:58:49.743" v="69" actId="47"/>
        <pc:sldMkLst>
          <pc:docMk/>
          <pc:sldMk cId="0" sldId="624"/>
        </pc:sldMkLst>
        <pc:spChg chg="del">
          <ac:chgData name="Davi Bernes Pereira" userId="fd781654-4afe-4749-98e9-3bd5b8c355f7" providerId="ADAL" clId="{9C7EAE70-B56C-4A6D-AE89-656221CE3D18}" dt="2022-02-15T21:57:14.493" v="6" actId="21"/>
          <ac:spMkLst>
            <pc:docMk/>
            <pc:sldMk cId="0" sldId="624"/>
            <ac:spMk id="23" creationId="{D8505CF7-D7CA-4EFE-85A5-419B4397B2C1}"/>
          </ac:spMkLst>
        </pc:spChg>
        <pc:spChg chg="del">
          <ac:chgData name="Davi Bernes Pereira" userId="fd781654-4afe-4749-98e9-3bd5b8c355f7" providerId="ADAL" clId="{9C7EAE70-B56C-4A6D-AE89-656221CE3D18}" dt="2022-02-15T21:57:14.493" v="6" actId="21"/>
          <ac:spMkLst>
            <pc:docMk/>
            <pc:sldMk cId="0" sldId="624"/>
            <ac:spMk id="71" creationId="{EAF827C2-7566-468A-985A-9BD8D124A734}"/>
          </ac:spMkLst>
        </pc:spChg>
        <pc:spChg chg="del">
          <ac:chgData name="Davi Bernes Pereira" userId="fd781654-4afe-4749-98e9-3bd5b8c355f7" providerId="ADAL" clId="{9C7EAE70-B56C-4A6D-AE89-656221CE3D18}" dt="2022-02-15T21:57:14.493" v="6" actId="21"/>
          <ac:spMkLst>
            <pc:docMk/>
            <pc:sldMk cId="0" sldId="624"/>
            <ac:spMk id="84" creationId="{7A27DA0F-251A-4E59-8E27-93DABA46D5D4}"/>
          </ac:spMkLst>
        </pc:spChg>
        <pc:spChg chg="del">
          <ac:chgData name="Davi Bernes Pereira" userId="fd781654-4afe-4749-98e9-3bd5b8c355f7" providerId="ADAL" clId="{9C7EAE70-B56C-4A6D-AE89-656221CE3D18}" dt="2022-02-15T21:57:14.493" v="6" actId="21"/>
          <ac:spMkLst>
            <pc:docMk/>
            <pc:sldMk cId="0" sldId="624"/>
            <ac:spMk id="14339" creationId="{00A2332E-9EEC-4AC9-AAB1-C29A51839109}"/>
          </ac:spMkLst>
        </pc:spChg>
        <pc:spChg chg="del">
          <ac:chgData name="Davi Bernes Pereira" userId="fd781654-4afe-4749-98e9-3bd5b8c355f7" providerId="ADAL" clId="{9C7EAE70-B56C-4A6D-AE89-656221CE3D18}" dt="2022-02-15T21:57:14.493" v="6" actId="21"/>
          <ac:spMkLst>
            <pc:docMk/>
            <pc:sldMk cId="0" sldId="624"/>
            <ac:spMk id="14340" creationId="{8D804E28-9244-41EF-8D06-DD51FAE760DF}"/>
          </ac:spMkLst>
        </pc:spChg>
        <pc:spChg chg="del">
          <ac:chgData name="Davi Bernes Pereira" userId="fd781654-4afe-4749-98e9-3bd5b8c355f7" providerId="ADAL" clId="{9C7EAE70-B56C-4A6D-AE89-656221CE3D18}" dt="2022-02-15T21:57:14.493" v="6" actId="21"/>
          <ac:spMkLst>
            <pc:docMk/>
            <pc:sldMk cId="0" sldId="624"/>
            <ac:spMk id="14341" creationId="{EBD4C0D3-6BA7-4F02-9EDA-44C7DE9EE790}"/>
          </ac:spMkLst>
        </pc:spChg>
        <pc:spChg chg="del">
          <ac:chgData name="Davi Bernes Pereira" userId="fd781654-4afe-4749-98e9-3bd5b8c355f7" providerId="ADAL" clId="{9C7EAE70-B56C-4A6D-AE89-656221CE3D18}" dt="2022-02-15T21:57:14.493" v="6" actId="21"/>
          <ac:spMkLst>
            <pc:docMk/>
            <pc:sldMk cId="0" sldId="624"/>
            <ac:spMk id="14342" creationId="{1188040B-9019-401F-8A34-A7EF675E891D}"/>
          </ac:spMkLst>
        </pc:spChg>
        <pc:spChg chg="del">
          <ac:chgData name="Davi Bernes Pereira" userId="fd781654-4afe-4749-98e9-3bd5b8c355f7" providerId="ADAL" clId="{9C7EAE70-B56C-4A6D-AE89-656221CE3D18}" dt="2022-02-15T21:57:14.493" v="6" actId="21"/>
          <ac:spMkLst>
            <pc:docMk/>
            <pc:sldMk cId="0" sldId="624"/>
            <ac:spMk id="14343" creationId="{5B837B54-2A38-49B6-AFF1-0D6E9A2AF47B}"/>
          </ac:spMkLst>
        </pc:spChg>
        <pc:spChg chg="del">
          <ac:chgData name="Davi Bernes Pereira" userId="fd781654-4afe-4749-98e9-3bd5b8c355f7" providerId="ADAL" clId="{9C7EAE70-B56C-4A6D-AE89-656221CE3D18}" dt="2022-02-15T21:57:14.493" v="6" actId="21"/>
          <ac:spMkLst>
            <pc:docMk/>
            <pc:sldMk cId="0" sldId="624"/>
            <ac:spMk id="14344" creationId="{9BEE45B3-E45D-44BA-A930-7AAC05BEB34F}"/>
          </ac:spMkLst>
        </pc:spChg>
        <pc:spChg chg="del">
          <ac:chgData name="Davi Bernes Pereira" userId="fd781654-4afe-4749-98e9-3bd5b8c355f7" providerId="ADAL" clId="{9C7EAE70-B56C-4A6D-AE89-656221CE3D18}" dt="2022-02-15T21:57:14.493" v="6" actId="21"/>
          <ac:spMkLst>
            <pc:docMk/>
            <pc:sldMk cId="0" sldId="624"/>
            <ac:spMk id="14345" creationId="{C18B4646-3C5F-4A45-858E-D47B974C9570}"/>
          </ac:spMkLst>
        </pc:spChg>
        <pc:spChg chg="del">
          <ac:chgData name="Davi Bernes Pereira" userId="fd781654-4afe-4749-98e9-3bd5b8c355f7" providerId="ADAL" clId="{9C7EAE70-B56C-4A6D-AE89-656221CE3D18}" dt="2022-02-15T21:57:14.493" v="6" actId="21"/>
          <ac:spMkLst>
            <pc:docMk/>
            <pc:sldMk cId="0" sldId="624"/>
            <ac:spMk id="14346" creationId="{841E2607-53ED-4DD0-BEA6-92419E0CECA8}"/>
          </ac:spMkLst>
        </pc:spChg>
        <pc:spChg chg="del">
          <ac:chgData name="Davi Bernes Pereira" userId="fd781654-4afe-4749-98e9-3bd5b8c355f7" providerId="ADAL" clId="{9C7EAE70-B56C-4A6D-AE89-656221CE3D18}" dt="2022-02-15T21:57:14.493" v="6" actId="21"/>
          <ac:spMkLst>
            <pc:docMk/>
            <pc:sldMk cId="0" sldId="624"/>
            <ac:spMk id="14347" creationId="{7CB4387B-0E46-4FC3-B96D-228A9A2B2AE3}"/>
          </ac:spMkLst>
        </pc:spChg>
        <pc:spChg chg="del">
          <ac:chgData name="Davi Bernes Pereira" userId="fd781654-4afe-4749-98e9-3bd5b8c355f7" providerId="ADAL" clId="{9C7EAE70-B56C-4A6D-AE89-656221CE3D18}" dt="2022-02-15T21:57:14.493" v="6" actId="21"/>
          <ac:spMkLst>
            <pc:docMk/>
            <pc:sldMk cId="0" sldId="624"/>
            <ac:spMk id="14348" creationId="{AE051C08-62CD-465A-8ED3-4ACEADBEFE26}"/>
          </ac:spMkLst>
        </pc:spChg>
        <pc:spChg chg="del">
          <ac:chgData name="Davi Bernes Pereira" userId="fd781654-4afe-4749-98e9-3bd5b8c355f7" providerId="ADAL" clId="{9C7EAE70-B56C-4A6D-AE89-656221CE3D18}" dt="2022-02-15T21:57:14.493" v="6" actId="21"/>
          <ac:spMkLst>
            <pc:docMk/>
            <pc:sldMk cId="0" sldId="624"/>
            <ac:spMk id="14349" creationId="{8367D09D-3CD9-4423-B212-C976E2ED4F27}"/>
          </ac:spMkLst>
        </pc:spChg>
        <pc:spChg chg="del">
          <ac:chgData name="Davi Bernes Pereira" userId="fd781654-4afe-4749-98e9-3bd5b8c355f7" providerId="ADAL" clId="{9C7EAE70-B56C-4A6D-AE89-656221CE3D18}" dt="2022-02-15T21:57:14.493" v="6" actId="21"/>
          <ac:spMkLst>
            <pc:docMk/>
            <pc:sldMk cId="0" sldId="624"/>
            <ac:spMk id="14350" creationId="{3D035CFC-27DF-406E-9AC4-9BAD4515BCD9}"/>
          </ac:spMkLst>
        </pc:spChg>
        <pc:spChg chg="del">
          <ac:chgData name="Davi Bernes Pereira" userId="fd781654-4afe-4749-98e9-3bd5b8c355f7" providerId="ADAL" clId="{9C7EAE70-B56C-4A6D-AE89-656221CE3D18}" dt="2022-02-15T21:57:14.493" v="6" actId="21"/>
          <ac:spMkLst>
            <pc:docMk/>
            <pc:sldMk cId="0" sldId="624"/>
            <ac:spMk id="14380" creationId="{30A3268F-B808-4FAC-ADE2-DF882B8642C9}"/>
          </ac:spMkLst>
        </pc:spChg>
        <pc:spChg chg="del">
          <ac:chgData name="Davi Bernes Pereira" userId="fd781654-4afe-4749-98e9-3bd5b8c355f7" providerId="ADAL" clId="{9C7EAE70-B56C-4A6D-AE89-656221CE3D18}" dt="2022-02-15T21:57:14.493" v="6" actId="21"/>
          <ac:spMkLst>
            <pc:docMk/>
            <pc:sldMk cId="0" sldId="624"/>
            <ac:spMk id="14381" creationId="{8BD32684-DC5E-4729-92E6-4991B8C52822}"/>
          </ac:spMkLst>
        </pc:spChg>
        <pc:spChg chg="del">
          <ac:chgData name="Davi Bernes Pereira" userId="fd781654-4afe-4749-98e9-3bd5b8c355f7" providerId="ADAL" clId="{9C7EAE70-B56C-4A6D-AE89-656221CE3D18}" dt="2022-02-15T21:57:14.493" v="6" actId="21"/>
          <ac:spMkLst>
            <pc:docMk/>
            <pc:sldMk cId="0" sldId="624"/>
            <ac:spMk id="14382" creationId="{F101B920-E1E6-4312-BDAE-009A84592E81}"/>
          </ac:spMkLst>
        </pc:spChg>
        <pc:spChg chg="del">
          <ac:chgData name="Davi Bernes Pereira" userId="fd781654-4afe-4749-98e9-3bd5b8c355f7" providerId="ADAL" clId="{9C7EAE70-B56C-4A6D-AE89-656221CE3D18}" dt="2022-02-15T21:57:14.493" v="6" actId="21"/>
          <ac:spMkLst>
            <pc:docMk/>
            <pc:sldMk cId="0" sldId="624"/>
            <ac:spMk id="14383" creationId="{17C2FC34-0AD0-46C4-8BA1-0A19C87EFB4D}"/>
          </ac:spMkLst>
        </pc:spChg>
        <pc:spChg chg="del">
          <ac:chgData name="Davi Bernes Pereira" userId="fd781654-4afe-4749-98e9-3bd5b8c355f7" providerId="ADAL" clId="{9C7EAE70-B56C-4A6D-AE89-656221CE3D18}" dt="2022-02-15T21:57:14.493" v="6" actId="21"/>
          <ac:spMkLst>
            <pc:docMk/>
            <pc:sldMk cId="0" sldId="624"/>
            <ac:spMk id="14384" creationId="{83C7D159-0F7C-4DDB-B735-1FFFE7A4D5DC}"/>
          </ac:spMkLst>
        </pc:spChg>
        <pc:spChg chg="del">
          <ac:chgData name="Davi Bernes Pereira" userId="fd781654-4afe-4749-98e9-3bd5b8c355f7" providerId="ADAL" clId="{9C7EAE70-B56C-4A6D-AE89-656221CE3D18}" dt="2022-02-15T21:57:14.493" v="6" actId="21"/>
          <ac:spMkLst>
            <pc:docMk/>
            <pc:sldMk cId="0" sldId="624"/>
            <ac:spMk id="14385" creationId="{DFC7CE81-30D5-489D-A1B7-A22BB8C4F538}"/>
          </ac:spMkLst>
        </pc:spChg>
        <pc:spChg chg="del">
          <ac:chgData name="Davi Bernes Pereira" userId="fd781654-4afe-4749-98e9-3bd5b8c355f7" providerId="ADAL" clId="{9C7EAE70-B56C-4A6D-AE89-656221CE3D18}" dt="2022-02-15T21:57:14.493" v="6" actId="21"/>
          <ac:spMkLst>
            <pc:docMk/>
            <pc:sldMk cId="0" sldId="624"/>
            <ac:spMk id="14388" creationId="{59218013-4F60-4E73-BBF9-497427E9EAC5}"/>
          </ac:spMkLst>
        </pc:spChg>
        <pc:grpChg chg="del">
          <ac:chgData name="Davi Bernes Pereira" userId="fd781654-4afe-4749-98e9-3bd5b8c355f7" providerId="ADAL" clId="{9C7EAE70-B56C-4A6D-AE89-656221CE3D18}" dt="2022-02-15T21:57:14.493" v="6" actId="21"/>
          <ac:grpSpMkLst>
            <pc:docMk/>
            <pc:sldMk cId="0" sldId="624"/>
            <ac:grpSpMk id="14374" creationId="{82751DB2-B737-4905-980C-76DE485AC965}"/>
          </ac:grpSpMkLst>
        </pc:grpChg>
        <pc:grpChg chg="del">
          <ac:chgData name="Davi Bernes Pereira" userId="fd781654-4afe-4749-98e9-3bd5b8c355f7" providerId="ADAL" clId="{9C7EAE70-B56C-4A6D-AE89-656221CE3D18}" dt="2022-02-15T21:57:14.493" v="6" actId="21"/>
          <ac:grpSpMkLst>
            <pc:docMk/>
            <pc:sldMk cId="0" sldId="624"/>
            <ac:grpSpMk id="14375" creationId="{E53CF18B-8D55-4507-9E87-5C33B2A6B053}"/>
          </ac:grpSpMkLst>
        </pc:grpChg>
        <pc:grpChg chg="del">
          <ac:chgData name="Davi Bernes Pereira" userId="fd781654-4afe-4749-98e9-3bd5b8c355f7" providerId="ADAL" clId="{9C7EAE70-B56C-4A6D-AE89-656221CE3D18}" dt="2022-02-15T21:57:14.493" v="6" actId="21"/>
          <ac:grpSpMkLst>
            <pc:docMk/>
            <pc:sldMk cId="0" sldId="624"/>
            <ac:grpSpMk id="14376" creationId="{0FF64787-8646-4019-8762-0A4B9AB2D542}"/>
          </ac:grpSpMkLst>
        </pc:grpChg>
        <pc:grpChg chg="del">
          <ac:chgData name="Davi Bernes Pereira" userId="fd781654-4afe-4749-98e9-3bd5b8c355f7" providerId="ADAL" clId="{9C7EAE70-B56C-4A6D-AE89-656221CE3D18}" dt="2022-02-15T21:57:14.493" v="6" actId="21"/>
          <ac:grpSpMkLst>
            <pc:docMk/>
            <pc:sldMk cId="0" sldId="624"/>
            <ac:grpSpMk id="14377" creationId="{B825BFAB-2BC9-408C-987D-F023C9CEB41A}"/>
          </ac:grpSpMkLst>
        </pc:grpChg>
        <pc:grpChg chg="del">
          <ac:chgData name="Davi Bernes Pereira" userId="fd781654-4afe-4749-98e9-3bd5b8c355f7" providerId="ADAL" clId="{9C7EAE70-B56C-4A6D-AE89-656221CE3D18}" dt="2022-02-15T21:57:14.493" v="6" actId="21"/>
          <ac:grpSpMkLst>
            <pc:docMk/>
            <pc:sldMk cId="0" sldId="624"/>
            <ac:grpSpMk id="14378" creationId="{A7FE8B1A-938B-4CBC-B3E4-954506592786}"/>
          </ac:grpSpMkLst>
        </pc:grpChg>
        <pc:grpChg chg="del">
          <ac:chgData name="Davi Bernes Pereira" userId="fd781654-4afe-4749-98e9-3bd5b8c355f7" providerId="ADAL" clId="{9C7EAE70-B56C-4A6D-AE89-656221CE3D18}" dt="2022-02-15T21:57:14.493" v="6" actId="21"/>
          <ac:grpSpMkLst>
            <pc:docMk/>
            <pc:sldMk cId="0" sldId="624"/>
            <ac:grpSpMk id="14379" creationId="{DCA29DA7-6C01-4F40-91BA-A2C0078D66EC}"/>
          </ac:grpSpMkLst>
        </pc:grpChg>
        <pc:picChg chg="del">
          <ac:chgData name="Davi Bernes Pereira" userId="fd781654-4afe-4749-98e9-3bd5b8c355f7" providerId="ADAL" clId="{9C7EAE70-B56C-4A6D-AE89-656221CE3D18}" dt="2022-02-15T21:57:14.493" v="6" actId="21"/>
          <ac:picMkLst>
            <pc:docMk/>
            <pc:sldMk cId="0" sldId="624"/>
            <ac:picMk id="14351" creationId="{BC77522D-723E-4683-A934-6A790B2E13A8}"/>
          </ac:picMkLst>
        </pc:picChg>
        <pc:picChg chg="del">
          <ac:chgData name="Davi Bernes Pereira" userId="fd781654-4afe-4749-98e9-3bd5b8c355f7" providerId="ADAL" clId="{9C7EAE70-B56C-4A6D-AE89-656221CE3D18}" dt="2022-02-15T21:57:14.493" v="6" actId="21"/>
          <ac:picMkLst>
            <pc:docMk/>
            <pc:sldMk cId="0" sldId="624"/>
            <ac:picMk id="14352" creationId="{0A49FF21-649B-4764-A807-4F8BCD1FD22A}"/>
          </ac:picMkLst>
        </pc:picChg>
        <pc:picChg chg="del">
          <ac:chgData name="Davi Bernes Pereira" userId="fd781654-4afe-4749-98e9-3bd5b8c355f7" providerId="ADAL" clId="{9C7EAE70-B56C-4A6D-AE89-656221CE3D18}" dt="2022-02-15T21:57:14.493" v="6" actId="21"/>
          <ac:picMkLst>
            <pc:docMk/>
            <pc:sldMk cId="0" sldId="624"/>
            <ac:picMk id="14353" creationId="{033FD3D8-A281-410D-BE16-631552A2AB8D}"/>
          </ac:picMkLst>
        </pc:picChg>
        <pc:picChg chg="del">
          <ac:chgData name="Davi Bernes Pereira" userId="fd781654-4afe-4749-98e9-3bd5b8c355f7" providerId="ADAL" clId="{9C7EAE70-B56C-4A6D-AE89-656221CE3D18}" dt="2022-02-15T21:57:14.493" v="6" actId="21"/>
          <ac:picMkLst>
            <pc:docMk/>
            <pc:sldMk cId="0" sldId="624"/>
            <ac:picMk id="14354" creationId="{0917F51B-D8ED-42CD-A6D9-CAED1DD95C74}"/>
          </ac:picMkLst>
        </pc:picChg>
        <pc:picChg chg="del">
          <ac:chgData name="Davi Bernes Pereira" userId="fd781654-4afe-4749-98e9-3bd5b8c355f7" providerId="ADAL" clId="{9C7EAE70-B56C-4A6D-AE89-656221CE3D18}" dt="2022-02-15T21:57:14.493" v="6" actId="21"/>
          <ac:picMkLst>
            <pc:docMk/>
            <pc:sldMk cId="0" sldId="624"/>
            <ac:picMk id="14355" creationId="{B688A905-6861-4E00-997A-1D510AEF1BEF}"/>
          </ac:picMkLst>
        </pc:picChg>
        <pc:picChg chg="del">
          <ac:chgData name="Davi Bernes Pereira" userId="fd781654-4afe-4749-98e9-3bd5b8c355f7" providerId="ADAL" clId="{9C7EAE70-B56C-4A6D-AE89-656221CE3D18}" dt="2022-02-15T21:57:14.493" v="6" actId="21"/>
          <ac:picMkLst>
            <pc:docMk/>
            <pc:sldMk cId="0" sldId="624"/>
            <ac:picMk id="14356" creationId="{792B3C48-F391-4C56-8194-008F8B0DC2F0}"/>
          </ac:picMkLst>
        </pc:picChg>
        <pc:picChg chg="del">
          <ac:chgData name="Davi Bernes Pereira" userId="fd781654-4afe-4749-98e9-3bd5b8c355f7" providerId="ADAL" clId="{9C7EAE70-B56C-4A6D-AE89-656221CE3D18}" dt="2022-02-15T21:57:14.493" v="6" actId="21"/>
          <ac:picMkLst>
            <pc:docMk/>
            <pc:sldMk cId="0" sldId="624"/>
            <ac:picMk id="14357" creationId="{F2BF4D6F-0AC7-4716-A7C9-765A99DAF1B9}"/>
          </ac:picMkLst>
        </pc:picChg>
        <pc:picChg chg="del">
          <ac:chgData name="Davi Bernes Pereira" userId="fd781654-4afe-4749-98e9-3bd5b8c355f7" providerId="ADAL" clId="{9C7EAE70-B56C-4A6D-AE89-656221CE3D18}" dt="2022-02-15T21:57:14.493" v="6" actId="21"/>
          <ac:picMkLst>
            <pc:docMk/>
            <pc:sldMk cId="0" sldId="624"/>
            <ac:picMk id="14358" creationId="{795B69CB-E41E-499F-9545-A5D17568A1F3}"/>
          </ac:picMkLst>
        </pc:picChg>
        <pc:picChg chg="del">
          <ac:chgData name="Davi Bernes Pereira" userId="fd781654-4afe-4749-98e9-3bd5b8c355f7" providerId="ADAL" clId="{9C7EAE70-B56C-4A6D-AE89-656221CE3D18}" dt="2022-02-15T21:57:14.493" v="6" actId="21"/>
          <ac:picMkLst>
            <pc:docMk/>
            <pc:sldMk cId="0" sldId="624"/>
            <ac:picMk id="14359" creationId="{3F470116-ECB2-4394-AAED-4664EC60A937}"/>
          </ac:picMkLst>
        </pc:picChg>
        <pc:picChg chg="del">
          <ac:chgData name="Davi Bernes Pereira" userId="fd781654-4afe-4749-98e9-3bd5b8c355f7" providerId="ADAL" clId="{9C7EAE70-B56C-4A6D-AE89-656221CE3D18}" dt="2022-02-15T21:57:14.493" v="6" actId="21"/>
          <ac:picMkLst>
            <pc:docMk/>
            <pc:sldMk cId="0" sldId="624"/>
            <ac:picMk id="14360" creationId="{110D7E5E-6ABB-42C6-9527-20A40EE2BF29}"/>
          </ac:picMkLst>
        </pc:picChg>
        <pc:picChg chg="del">
          <ac:chgData name="Davi Bernes Pereira" userId="fd781654-4afe-4749-98e9-3bd5b8c355f7" providerId="ADAL" clId="{9C7EAE70-B56C-4A6D-AE89-656221CE3D18}" dt="2022-02-15T21:57:14.493" v="6" actId="21"/>
          <ac:picMkLst>
            <pc:docMk/>
            <pc:sldMk cId="0" sldId="624"/>
            <ac:picMk id="14361" creationId="{1D4B3E55-AF34-4E4C-BBCA-70FDEE5CC350}"/>
          </ac:picMkLst>
        </pc:picChg>
        <pc:picChg chg="del">
          <ac:chgData name="Davi Bernes Pereira" userId="fd781654-4afe-4749-98e9-3bd5b8c355f7" providerId="ADAL" clId="{9C7EAE70-B56C-4A6D-AE89-656221CE3D18}" dt="2022-02-15T21:57:14.493" v="6" actId="21"/>
          <ac:picMkLst>
            <pc:docMk/>
            <pc:sldMk cId="0" sldId="624"/>
            <ac:picMk id="14362" creationId="{ED9B33B8-07DE-4331-B22D-9A44C6EEEC50}"/>
          </ac:picMkLst>
        </pc:picChg>
        <pc:picChg chg="del">
          <ac:chgData name="Davi Bernes Pereira" userId="fd781654-4afe-4749-98e9-3bd5b8c355f7" providerId="ADAL" clId="{9C7EAE70-B56C-4A6D-AE89-656221CE3D18}" dt="2022-02-15T21:57:14.493" v="6" actId="21"/>
          <ac:picMkLst>
            <pc:docMk/>
            <pc:sldMk cId="0" sldId="624"/>
            <ac:picMk id="14363" creationId="{E127B032-A497-4784-A583-E0BD27E389C0}"/>
          </ac:picMkLst>
        </pc:picChg>
        <pc:picChg chg="del">
          <ac:chgData name="Davi Bernes Pereira" userId="fd781654-4afe-4749-98e9-3bd5b8c355f7" providerId="ADAL" clId="{9C7EAE70-B56C-4A6D-AE89-656221CE3D18}" dt="2022-02-15T21:57:14.493" v="6" actId="21"/>
          <ac:picMkLst>
            <pc:docMk/>
            <pc:sldMk cId="0" sldId="624"/>
            <ac:picMk id="14364" creationId="{A6566C45-B126-422F-AD51-2468271DDE0E}"/>
          </ac:picMkLst>
        </pc:picChg>
        <pc:picChg chg="del">
          <ac:chgData name="Davi Bernes Pereira" userId="fd781654-4afe-4749-98e9-3bd5b8c355f7" providerId="ADAL" clId="{9C7EAE70-B56C-4A6D-AE89-656221CE3D18}" dt="2022-02-15T21:57:14.493" v="6" actId="21"/>
          <ac:picMkLst>
            <pc:docMk/>
            <pc:sldMk cId="0" sldId="624"/>
            <ac:picMk id="14365" creationId="{E3F6A157-90A5-4B0F-8866-850AE4D57AD2}"/>
          </ac:picMkLst>
        </pc:picChg>
        <pc:picChg chg="del">
          <ac:chgData name="Davi Bernes Pereira" userId="fd781654-4afe-4749-98e9-3bd5b8c355f7" providerId="ADAL" clId="{9C7EAE70-B56C-4A6D-AE89-656221CE3D18}" dt="2022-02-15T21:57:14.493" v="6" actId="21"/>
          <ac:picMkLst>
            <pc:docMk/>
            <pc:sldMk cId="0" sldId="624"/>
            <ac:picMk id="14366" creationId="{035EEEE9-2E73-484C-AA94-CAB7B034D18E}"/>
          </ac:picMkLst>
        </pc:picChg>
        <pc:picChg chg="del">
          <ac:chgData name="Davi Bernes Pereira" userId="fd781654-4afe-4749-98e9-3bd5b8c355f7" providerId="ADAL" clId="{9C7EAE70-B56C-4A6D-AE89-656221CE3D18}" dt="2022-02-15T21:57:14.493" v="6" actId="21"/>
          <ac:picMkLst>
            <pc:docMk/>
            <pc:sldMk cId="0" sldId="624"/>
            <ac:picMk id="14367" creationId="{37CCDC97-E994-4274-ACCD-3C3EE8F5543A}"/>
          </ac:picMkLst>
        </pc:picChg>
        <pc:picChg chg="del">
          <ac:chgData name="Davi Bernes Pereira" userId="fd781654-4afe-4749-98e9-3bd5b8c355f7" providerId="ADAL" clId="{9C7EAE70-B56C-4A6D-AE89-656221CE3D18}" dt="2022-02-15T21:57:14.493" v="6" actId="21"/>
          <ac:picMkLst>
            <pc:docMk/>
            <pc:sldMk cId="0" sldId="624"/>
            <ac:picMk id="14369" creationId="{34556298-9E13-40FC-BE90-02E3ACE40789}"/>
          </ac:picMkLst>
        </pc:picChg>
        <pc:picChg chg="del">
          <ac:chgData name="Davi Bernes Pereira" userId="fd781654-4afe-4749-98e9-3bd5b8c355f7" providerId="ADAL" clId="{9C7EAE70-B56C-4A6D-AE89-656221CE3D18}" dt="2022-02-15T21:57:14.493" v="6" actId="21"/>
          <ac:picMkLst>
            <pc:docMk/>
            <pc:sldMk cId="0" sldId="624"/>
            <ac:picMk id="14370" creationId="{31F88607-0556-4C93-8709-26C3C8309BC1}"/>
          </ac:picMkLst>
        </pc:picChg>
        <pc:picChg chg="del">
          <ac:chgData name="Davi Bernes Pereira" userId="fd781654-4afe-4749-98e9-3bd5b8c355f7" providerId="ADAL" clId="{9C7EAE70-B56C-4A6D-AE89-656221CE3D18}" dt="2022-02-15T21:57:14.493" v="6" actId="21"/>
          <ac:picMkLst>
            <pc:docMk/>
            <pc:sldMk cId="0" sldId="624"/>
            <ac:picMk id="14371" creationId="{8B8F5459-2057-465C-8E67-DE62B1577B74}"/>
          </ac:picMkLst>
        </pc:picChg>
        <pc:picChg chg="del">
          <ac:chgData name="Davi Bernes Pereira" userId="fd781654-4afe-4749-98e9-3bd5b8c355f7" providerId="ADAL" clId="{9C7EAE70-B56C-4A6D-AE89-656221CE3D18}" dt="2022-02-15T21:57:14.493" v="6" actId="21"/>
          <ac:picMkLst>
            <pc:docMk/>
            <pc:sldMk cId="0" sldId="624"/>
            <ac:picMk id="14372" creationId="{5A5347AB-016A-4D4A-90D0-38B57D508129}"/>
          </ac:picMkLst>
        </pc:picChg>
        <pc:picChg chg="del">
          <ac:chgData name="Davi Bernes Pereira" userId="fd781654-4afe-4749-98e9-3bd5b8c355f7" providerId="ADAL" clId="{9C7EAE70-B56C-4A6D-AE89-656221CE3D18}" dt="2022-02-15T21:57:14.493" v="6" actId="21"/>
          <ac:picMkLst>
            <pc:docMk/>
            <pc:sldMk cId="0" sldId="624"/>
            <ac:picMk id="14373" creationId="{076BD7B1-1D7A-4DF0-83DF-F80A2CD2F514}"/>
          </ac:picMkLst>
        </pc:picChg>
      </pc:sldChg>
      <pc:sldChg chg="addSp delSp modSp add ord setBg">
        <pc:chgData name="Davi Bernes Pereira" userId="fd781654-4afe-4749-98e9-3bd5b8c355f7" providerId="ADAL" clId="{9C7EAE70-B56C-4A6D-AE89-656221CE3D18}" dt="2022-02-15T21:58:43.622" v="68"/>
        <pc:sldMkLst>
          <pc:docMk/>
          <pc:sldMk cId="3025816372" sldId="625"/>
        </pc:sldMkLst>
        <pc:spChg chg="del">
          <ac:chgData name="Davi Bernes Pereira" userId="fd781654-4afe-4749-98e9-3bd5b8c355f7" providerId="ADAL" clId="{9C7EAE70-B56C-4A6D-AE89-656221CE3D18}" dt="2022-02-15T21:56:47.092" v="3" actId="478"/>
          <ac:spMkLst>
            <pc:docMk/>
            <pc:sldMk cId="3025816372" sldId="625"/>
            <ac:spMk id="3" creationId="{8D18B846-BF83-4725-9760-A741E5A109CD}"/>
          </ac:spMkLst>
        </pc:spChg>
        <pc:spChg chg="del">
          <ac:chgData name="Davi Bernes Pereira" userId="fd781654-4afe-4749-98e9-3bd5b8c355f7" providerId="ADAL" clId="{9C7EAE70-B56C-4A6D-AE89-656221CE3D18}" dt="2022-02-15T21:56:47.092" v="3" actId="478"/>
          <ac:spMkLst>
            <pc:docMk/>
            <pc:sldMk cId="3025816372" sldId="625"/>
            <ac:spMk id="4" creationId="{30F8CBD7-E1D2-469E-A987-4F3DC419E23E}"/>
          </ac:spMkLst>
        </pc:spChg>
        <pc:spChg chg="del">
          <ac:chgData name="Davi Bernes Pereira" userId="fd781654-4afe-4749-98e9-3bd5b8c355f7" providerId="ADAL" clId="{9C7EAE70-B56C-4A6D-AE89-656221CE3D18}" dt="2022-02-15T21:56:47.092" v="3" actId="478"/>
          <ac:spMkLst>
            <pc:docMk/>
            <pc:sldMk cId="3025816372" sldId="625"/>
            <ac:spMk id="5" creationId="{4CDAD381-DFAC-48E0-94E0-14A294052BAB}"/>
          </ac:spMkLst>
        </pc:spChg>
        <pc:spChg chg="del">
          <ac:chgData name="Davi Bernes Pereira" userId="fd781654-4afe-4749-98e9-3bd5b8c355f7" providerId="ADAL" clId="{9C7EAE70-B56C-4A6D-AE89-656221CE3D18}" dt="2022-02-15T21:56:47.092" v="3" actId="478"/>
          <ac:spMkLst>
            <pc:docMk/>
            <pc:sldMk cId="3025816372" sldId="625"/>
            <ac:spMk id="9" creationId="{E626EE63-847D-4DA0-8E1A-140D465EEE63}"/>
          </ac:spMkLst>
        </pc:spChg>
        <pc:spChg chg="del">
          <ac:chgData name="Davi Bernes Pereira" userId="fd781654-4afe-4749-98e9-3bd5b8c355f7" providerId="ADAL" clId="{9C7EAE70-B56C-4A6D-AE89-656221CE3D18}" dt="2022-02-15T21:56:47.092" v="3" actId="478"/>
          <ac:spMkLst>
            <pc:docMk/>
            <pc:sldMk cId="3025816372" sldId="625"/>
            <ac:spMk id="10" creationId="{A02F5EE7-D8DD-4440-AD63-D8F07606F6FB}"/>
          </ac:spMkLst>
        </pc:spChg>
        <pc:spChg chg="add mod">
          <ac:chgData name="Davi Bernes Pereira" userId="fd781654-4afe-4749-98e9-3bd5b8c355f7" providerId="ADAL" clId="{9C7EAE70-B56C-4A6D-AE89-656221CE3D18}" dt="2022-02-15T21:58:07.770" v="55" actId="1035"/>
          <ac:spMkLst>
            <pc:docMk/>
            <pc:sldMk cId="3025816372" sldId="625"/>
            <ac:spMk id="11" creationId="{8BE63B85-391A-4977-9B44-A9B9086C12A1}"/>
          </ac:spMkLst>
        </pc:spChg>
        <pc:spChg chg="add mod">
          <ac:chgData name="Davi Bernes Pereira" userId="fd781654-4afe-4749-98e9-3bd5b8c355f7" providerId="ADAL" clId="{9C7EAE70-B56C-4A6D-AE89-656221CE3D18}" dt="2022-02-15T21:58:07.770" v="55" actId="1035"/>
          <ac:spMkLst>
            <pc:docMk/>
            <pc:sldMk cId="3025816372" sldId="625"/>
            <ac:spMk id="12" creationId="{E279F0DC-8D0C-4D86-AB2A-419E429BE8B4}"/>
          </ac:spMkLst>
        </pc:spChg>
        <pc:spChg chg="add mod">
          <ac:chgData name="Davi Bernes Pereira" userId="fd781654-4afe-4749-98e9-3bd5b8c355f7" providerId="ADAL" clId="{9C7EAE70-B56C-4A6D-AE89-656221CE3D18}" dt="2022-02-15T21:58:07.770" v="55" actId="1035"/>
          <ac:spMkLst>
            <pc:docMk/>
            <pc:sldMk cId="3025816372" sldId="625"/>
            <ac:spMk id="13" creationId="{29298D09-0ACD-467D-8675-C4469A6819E1}"/>
          </ac:spMkLst>
        </pc:spChg>
        <pc:spChg chg="add mod">
          <ac:chgData name="Davi Bernes Pereira" userId="fd781654-4afe-4749-98e9-3bd5b8c355f7" providerId="ADAL" clId="{9C7EAE70-B56C-4A6D-AE89-656221CE3D18}" dt="2022-02-15T21:58:07.770" v="55" actId="1035"/>
          <ac:spMkLst>
            <pc:docMk/>
            <pc:sldMk cId="3025816372" sldId="625"/>
            <ac:spMk id="14" creationId="{E2609C82-B501-4336-BEA0-B822E492E122}"/>
          </ac:spMkLst>
        </pc:spChg>
        <pc:spChg chg="add mod">
          <ac:chgData name="Davi Bernes Pereira" userId="fd781654-4afe-4749-98e9-3bd5b8c355f7" providerId="ADAL" clId="{9C7EAE70-B56C-4A6D-AE89-656221CE3D18}" dt="2022-02-15T21:58:07.770" v="55" actId="1035"/>
          <ac:spMkLst>
            <pc:docMk/>
            <pc:sldMk cId="3025816372" sldId="625"/>
            <ac:spMk id="15" creationId="{BF43D1A5-571E-4809-9867-6524C764EDB3}"/>
          </ac:spMkLst>
        </pc:spChg>
        <pc:spChg chg="add mod">
          <ac:chgData name="Davi Bernes Pereira" userId="fd781654-4afe-4749-98e9-3bd5b8c355f7" providerId="ADAL" clId="{9C7EAE70-B56C-4A6D-AE89-656221CE3D18}" dt="2022-02-15T21:58:07.770" v="55" actId="1035"/>
          <ac:spMkLst>
            <pc:docMk/>
            <pc:sldMk cId="3025816372" sldId="625"/>
            <ac:spMk id="16" creationId="{D8AEFB0B-85A9-4372-8D5C-790BA9A3598A}"/>
          </ac:spMkLst>
        </pc:spChg>
        <pc:spChg chg="add mod">
          <ac:chgData name="Davi Bernes Pereira" userId="fd781654-4afe-4749-98e9-3bd5b8c355f7" providerId="ADAL" clId="{9C7EAE70-B56C-4A6D-AE89-656221CE3D18}" dt="2022-02-15T21:58:07.770" v="55" actId="1035"/>
          <ac:spMkLst>
            <pc:docMk/>
            <pc:sldMk cId="3025816372" sldId="625"/>
            <ac:spMk id="17" creationId="{2EBA3F2E-F8E3-4096-9DAB-4CD6C1FCDEAD}"/>
          </ac:spMkLst>
        </pc:spChg>
        <pc:spChg chg="add mod">
          <ac:chgData name="Davi Bernes Pereira" userId="fd781654-4afe-4749-98e9-3bd5b8c355f7" providerId="ADAL" clId="{9C7EAE70-B56C-4A6D-AE89-656221CE3D18}" dt="2022-02-15T21:58:07.770" v="55" actId="1035"/>
          <ac:spMkLst>
            <pc:docMk/>
            <pc:sldMk cId="3025816372" sldId="625"/>
            <ac:spMk id="18" creationId="{48C6C229-32A8-4CA0-8E42-2F11F3433F6C}"/>
          </ac:spMkLst>
        </pc:spChg>
        <pc:spChg chg="add mod">
          <ac:chgData name="Davi Bernes Pereira" userId="fd781654-4afe-4749-98e9-3bd5b8c355f7" providerId="ADAL" clId="{9C7EAE70-B56C-4A6D-AE89-656221CE3D18}" dt="2022-02-15T21:58:07.770" v="55" actId="1035"/>
          <ac:spMkLst>
            <pc:docMk/>
            <pc:sldMk cId="3025816372" sldId="625"/>
            <ac:spMk id="19" creationId="{38916A12-390D-4557-AF11-EAAEB6517955}"/>
          </ac:spMkLst>
        </pc:spChg>
        <pc:spChg chg="add mod">
          <ac:chgData name="Davi Bernes Pereira" userId="fd781654-4afe-4749-98e9-3bd5b8c355f7" providerId="ADAL" clId="{9C7EAE70-B56C-4A6D-AE89-656221CE3D18}" dt="2022-02-15T21:58:07.770" v="55" actId="1035"/>
          <ac:spMkLst>
            <pc:docMk/>
            <pc:sldMk cId="3025816372" sldId="625"/>
            <ac:spMk id="20" creationId="{A31D7866-C55C-4F77-B5B1-527F21E2B9C1}"/>
          </ac:spMkLst>
        </pc:spChg>
        <pc:spChg chg="add mod">
          <ac:chgData name="Davi Bernes Pereira" userId="fd781654-4afe-4749-98e9-3bd5b8c355f7" providerId="ADAL" clId="{9C7EAE70-B56C-4A6D-AE89-656221CE3D18}" dt="2022-02-15T21:58:07.770" v="55" actId="1035"/>
          <ac:spMkLst>
            <pc:docMk/>
            <pc:sldMk cId="3025816372" sldId="625"/>
            <ac:spMk id="21" creationId="{FDFDC036-95BC-4E51-9BEA-3321D03E5995}"/>
          </ac:spMkLst>
        </pc:spChg>
        <pc:spChg chg="add mod">
          <ac:chgData name="Davi Bernes Pereira" userId="fd781654-4afe-4749-98e9-3bd5b8c355f7" providerId="ADAL" clId="{9C7EAE70-B56C-4A6D-AE89-656221CE3D18}" dt="2022-02-15T21:58:07.770" v="55" actId="1035"/>
          <ac:spMkLst>
            <pc:docMk/>
            <pc:sldMk cId="3025816372" sldId="625"/>
            <ac:spMk id="22" creationId="{29DBE3AC-24AE-4A88-9557-BE4F2D03E288}"/>
          </ac:spMkLst>
        </pc:spChg>
        <pc:spChg chg="add mod">
          <ac:chgData name="Davi Bernes Pereira" userId="fd781654-4afe-4749-98e9-3bd5b8c355f7" providerId="ADAL" clId="{9C7EAE70-B56C-4A6D-AE89-656221CE3D18}" dt="2022-02-15T21:58:07.770" v="55" actId="1035"/>
          <ac:spMkLst>
            <pc:docMk/>
            <pc:sldMk cId="3025816372" sldId="625"/>
            <ac:spMk id="69" creationId="{D986A9B6-368C-4D86-9A34-52E95F6E2F4D}"/>
          </ac:spMkLst>
        </pc:spChg>
        <pc:spChg chg="add mod">
          <ac:chgData name="Davi Bernes Pereira" userId="fd781654-4afe-4749-98e9-3bd5b8c355f7" providerId="ADAL" clId="{9C7EAE70-B56C-4A6D-AE89-656221CE3D18}" dt="2022-02-15T21:58:07.770" v="55" actId="1035"/>
          <ac:spMkLst>
            <pc:docMk/>
            <pc:sldMk cId="3025816372" sldId="625"/>
            <ac:spMk id="70" creationId="{FCC279EC-5D6B-4E5E-9C4C-910BD074B44B}"/>
          </ac:spMkLst>
        </pc:spChg>
        <pc:spChg chg="add mod">
          <ac:chgData name="Davi Bernes Pereira" userId="fd781654-4afe-4749-98e9-3bd5b8c355f7" providerId="ADAL" clId="{9C7EAE70-B56C-4A6D-AE89-656221CE3D18}" dt="2022-02-15T21:58:07.770" v="55" actId="1035"/>
          <ac:spMkLst>
            <pc:docMk/>
            <pc:sldMk cId="3025816372" sldId="625"/>
            <ac:spMk id="71" creationId="{A02BC5BB-C4A5-4CA6-AD73-ABD292BA2097}"/>
          </ac:spMkLst>
        </pc:spChg>
        <pc:spChg chg="add mod">
          <ac:chgData name="Davi Bernes Pereira" userId="fd781654-4afe-4749-98e9-3bd5b8c355f7" providerId="ADAL" clId="{9C7EAE70-B56C-4A6D-AE89-656221CE3D18}" dt="2022-02-15T21:58:07.770" v="55" actId="1035"/>
          <ac:spMkLst>
            <pc:docMk/>
            <pc:sldMk cId="3025816372" sldId="625"/>
            <ac:spMk id="72" creationId="{37910C61-568A-4EC1-999F-C51CDBC054E7}"/>
          </ac:spMkLst>
        </pc:spChg>
        <pc:spChg chg="add mod">
          <ac:chgData name="Davi Bernes Pereira" userId="fd781654-4afe-4749-98e9-3bd5b8c355f7" providerId="ADAL" clId="{9C7EAE70-B56C-4A6D-AE89-656221CE3D18}" dt="2022-02-15T21:58:07.770" v="55" actId="1035"/>
          <ac:spMkLst>
            <pc:docMk/>
            <pc:sldMk cId="3025816372" sldId="625"/>
            <ac:spMk id="73" creationId="{90277E85-1AA9-44DA-9E2C-DDEA4EDA6ECF}"/>
          </ac:spMkLst>
        </pc:spChg>
        <pc:spChg chg="add mod">
          <ac:chgData name="Davi Bernes Pereira" userId="fd781654-4afe-4749-98e9-3bd5b8c355f7" providerId="ADAL" clId="{9C7EAE70-B56C-4A6D-AE89-656221CE3D18}" dt="2022-02-15T21:58:07.770" v="55" actId="1035"/>
          <ac:spMkLst>
            <pc:docMk/>
            <pc:sldMk cId="3025816372" sldId="625"/>
            <ac:spMk id="74" creationId="{3A8E6942-119A-46AC-8C79-9309D474322F}"/>
          </ac:spMkLst>
        </pc:spChg>
        <pc:spChg chg="add mod">
          <ac:chgData name="Davi Bernes Pereira" userId="fd781654-4afe-4749-98e9-3bd5b8c355f7" providerId="ADAL" clId="{9C7EAE70-B56C-4A6D-AE89-656221CE3D18}" dt="2022-02-15T21:58:07.770" v="55" actId="1035"/>
          <ac:spMkLst>
            <pc:docMk/>
            <pc:sldMk cId="3025816372" sldId="625"/>
            <ac:spMk id="75" creationId="{50D89D47-3E05-4656-902A-79A2AF317C6B}"/>
          </ac:spMkLst>
        </pc:spChg>
        <pc:spChg chg="add mod">
          <ac:chgData name="Davi Bernes Pereira" userId="fd781654-4afe-4749-98e9-3bd5b8c355f7" providerId="ADAL" clId="{9C7EAE70-B56C-4A6D-AE89-656221CE3D18}" dt="2022-02-15T21:58:07.770" v="55" actId="1035"/>
          <ac:spMkLst>
            <pc:docMk/>
            <pc:sldMk cId="3025816372" sldId="625"/>
            <ac:spMk id="76" creationId="{CBE0B0C6-FD9B-4456-A2F1-391B3DA80D27}"/>
          </ac:spMkLst>
        </pc:spChg>
        <pc:spChg chg="add mod">
          <ac:chgData name="Davi Bernes Pereira" userId="fd781654-4afe-4749-98e9-3bd5b8c355f7" providerId="ADAL" clId="{9C7EAE70-B56C-4A6D-AE89-656221CE3D18}" dt="2022-02-15T21:58:07.770" v="55" actId="1035"/>
          <ac:spMkLst>
            <pc:docMk/>
            <pc:sldMk cId="3025816372" sldId="625"/>
            <ac:spMk id="77" creationId="{D7108AE8-B93D-4DD9-B9D6-5A813EE4EECD}"/>
          </ac:spMkLst>
        </pc:spChg>
        <pc:spChg chg="add mod">
          <ac:chgData name="Davi Bernes Pereira" userId="fd781654-4afe-4749-98e9-3bd5b8c355f7" providerId="ADAL" clId="{9C7EAE70-B56C-4A6D-AE89-656221CE3D18}" dt="2022-02-15T21:57:53.999" v="12" actId="1076"/>
          <ac:spMkLst>
            <pc:docMk/>
            <pc:sldMk cId="3025816372" sldId="625"/>
            <ac:spMk id="78" creationId="{EC8A6762-6ADF-48D5-94E5-D202C14700EE}"/>
          </ac:spMkLst>
        </pc:spChg>
        <pc:grpChg chg="add mod">
          <ac:chgData name="Davi Bernes Pereira" userId="fd781654-4afe-4749-98e9-3bd5b8c355f7" providerId="ADAL" clId="{9C7EAE70-B56C-4A6D-AE89-656221CE3D18}" dt="2022-02-15T21:58:07.770" v="55" actId="1035"/>
          <ac:grpSpMkLst>
            <pc:docMk/>
            <pc:sldMk cId="3025816372" sldId="625"/>
            <ac:grpSpMk id="45" creationId="{798C9612-72FA-4D81-AC53-F7228EA330E4}"/>
          </ac:grpSpMkLst>
        </pc:grpChg>
        <pc:grpChg chg="add mod">
          <ac:chgData name="Davi Bernes Pereira" userId="fd781654-4afe-4749-98e9-3bd5b8c355f7" providerId="ADAL" clId="{9C7EAE70-B56C-4A6D-AE89-656221CE3D18}" dt="2022-02-15T21:58:07.770" v="55" actId="1035"/>
          <ac:grpSpMkLst>
            <pc:docMk/>
            <pc:sldMk cId="3025816372" sldId="625"/>
            <ac:grpSpMk id="49" creationId="{CBA57E0B-E209-473D-879F-C01D1A7B2A57}"/>
          </ac:grpSpMkLst>
        </pc:grpChg>
        <pc:grpChg chg="add mod">
          <ac:chgData name="Davi Bernes Pereira" userId="fd781654-4afe-4749-98e9-3bd5b8c355f7" providerId="ADAL" clId="{9C7EAE70-B56C-4A6D-AE89-656221CE3D18}" dt="2022-02-15T21:58:07.770" v="55" actId="1035"/>
          <ac:grpSpMkLst>
            <pc:docMk/>
            <pc:sldMk cId="3025816372" sldId="625"/>
            <ac:grpSpMk id="53" creationId="{A3539BA8-F386-4092-869C-D937EFFE067F}"/>
          </ac:grpSpMkLst>
        </pc:grpChg>
        <pc:grpChg chg="add mod">
          <ac:chgData name="Davi Bernes Pereira" userId="fd781654-4afe-4749-98e9-3bd5b8c355f7" providerId="ADAL" clId="{9C7EAE70-B56C-4A6D-AE89-656221CE3D18}" dt="2022-02-15T21:58:07.770" v="55" actId="1035"/>
          <ac:grpSpMkLst>
            <pc:docMk/>
            <pc:sldMk cId="3025816372" sldId="625"/>
            <ac:grpSpMk id="57" creationId="{FEA65B59-E86D-4DD9-AEC4-309F084A1E8C}"/>
          </ac:grpSpMkLst>
        </pc:grpChg>
        <pc:grpChg chg="add mod">
          <ac:chgData name="Davi Bernes Pereira" userId="fd781654-4afe-4749-98e9-3bd5b8c355f7" providerId="ADAL" clId="{9C7EAE70-B56C-4A6D-AE89-656221CE3D18}" dt="2022-02-15T21:58:07.770" v="55" actId="1035"/>
          <ac:grpSpMkLst>
            <pc:docMk/>
            <pc:sldMk cId="3025816372" sldId="625"/>
            <ac:grpSpMk id="61" creationId="{A3551F17-EB57-4F7A-B850-2782E2E326D2}"/>
          </ac:grpSpMkLst>
        </pc:grpChg>
        <pc:grpChg chg="add mod">
          <ac:chgData name="Davi Bernes Pereira" userId="fd781654-4afe-4749-98e9-3bd5b8c355f7" providerId="ADAL" clId="{9C7EAE70-B56C-4A6D-AE89-656221CE3D18}" dt="2022-02-15T21:58:07.770" v="55" actId="1035"/>
          <ac:grpSpMkLst>
            <pc:docMk/>
            <pc:sldMk cId="3025816372" sldId="625"/>
            <ac:grpSpMk id="65" creationId="{4821CD39-632D-4DBF-9463-554DC9900FD6}"/>
          </ac:grpSpMkLst>
        </pc:grpChg>
        <pc:picChg chg="add mod">
          <ac:chgData name="Davi Bernes Pereira" userId="fd781654-4afe-4749-98e9-3bd5b8c355f7" providerId="ADAL" clId="{9C7EAE70-B56C-4A6D-AE89-656221CE3D18}" dt="2022-02-15T21:58:07.770" v="55" actId="1035"/>
          <ac:picMkLst>
            <pc:docMk/>
            <pc:sldMk cId="3025816372" sldId="625"/>
            <ac:picMk id="23" creationId="{15692756-374E-40F8-99C6-CCD302706D60}"/>
          </ac:picMkLst>
        </pc:picChg>
        <pc:picChg chg="add mod">
          <ac:chgData name="Davi Bernes Pereira" userId="fd781654-4afe-4749-98e9-3bd5b8c355f7" providerId="ADAL" clId="{9C7EAE70-B56C-4A6D-AE89-656221CE3D18}" dt="2022-02-15T21:58:07.770" v="55" actId="1035"/>
          <ac:picMkLst>
            <pc:docMk/>
            <pc:sldMk cId="3025816372" sldId="625"/>
            <ac:picMk id="24" creationId="{C0811C35-990A-4BA6-9F88-6026E82D0969}"/>
          </ac:picMkLst>
        </pc:picChg>
        <pc:picChg chg="add mod">
          <ac:chgData name="Davi Bernes Pereira" userId="fd781654-4afe-4749-98e9-3bd5b8c355f7" providerId="ADAL" clId="{9C7EAE70-B56C-4A6D-AE89-656221CE3D18}" dt="2022-02-15T21:58:07.770" v="55" actId="1035"/>
          <ac:picMkLst>
            <pc:docMk/>
            <pc:sldMk cId="3025816372" sldId="625"/>
            <ac:picMk id="25" creationId="{29A810DB-33E4-443C-B935-A54E2D2F8CE0}"/>
          </ac:picMkLst>
        </pc:picChg>
        <pc:picChg chg="add mod">
          <ac:chgData name="Davi Bernes Pereira" userId="fd781654-4afe-4749-98e9-3bd5b8c355f7" providerId="ADAL" clId="{9C7EAE70-B56C-4A6D-AE89-656221CE3D18}" dt="2022-02-15T21:58:07.770" v="55" actId="1035"/>
          <ac:picMkLst>
            <pc:docMk/>
            <pc:sldMk cId="3025816372" sldId="625"/>
            <ac:picMk id="26" creationId="{ABCB79B2-F448-4AE3-9757-E9B8ECF4FF18}"/>
          </ac:picMkLst>
        </pc:picChg>
        <pc:picChg chg="add mod">
          <ac:chgData name="Davi Bernes Pereira" userId="fd781654-4afe-4749-98e9-3bd5b8c355f7" providerId="ADAL" clId="{9C7EAE70-B56C-4A6D-AE89-656221CE3D18}" dt="2022-02-15T21:58:07.770" v="55" actId="1035"/>
          <ac:picMkLst>
            <pc:docMk/>
            <pc:sldMk cId="3025816372" sldId="625"/>
            <ac:picMk id="27" creationId="{33DE0A57-551F-4D6A-9C41-FD8093FE3DBD}"/>
          </ac:picMkLst>
        </pc:picChg>
        <pc:picChg chg="add mod">
          <ac:chgData name="Davi Bernes Pereira" userId="fd781654-4afe-4749-98e9-3bd5b8c355f7" providerId="ADAL" clId="{9C7EAE70-B56C-4A6D-AE89-656221CE3D18}" dt="2022-02-15T21:58:07.770" v="55" actId="1035"/>
          <ac:picMkLst>
            <pc:docMk/>
            <pc:sldMk cId="3025816372" sldId="625"/>
            <ac:picMk id="28" creationId="{AAD002D9-3154-4B90-A311-DA5C1152C472}"/>
          </ac:picMkLst>
        </pc:picChg>
        <pc:picChg chg="add mod">
          <ac:chgData name="Davi Bernes Pereira" userId="fd781654-4afe-4749-98e9-3bd5b8c355f7" providerId="ADAL" clId="{9C7EAE70-B56C-4A6D-AE89-656221CE3D18}" dt="2022-02-15T21:58:07.770" v="55" actId="1035"/>
          <ac:picMkLst>
            <pc:docMk/>
            <pc:sldMk cId="3025816372" sldId="625"/>
            <ac:picMk id="29" creationId="{09F849C3-BE2E-49B8-B17A-A54E7CD4152A}"/>
          </ac:picMkLst>
        </pc:picChg>
        <pc:picChg chg="add mod">
          <ac:chgData name="Davi Bernes Pereira" userId="fd781654-4afe-4749-98e9-3bd5b8c355f7" providerId="ADAL" clId="{9C7EAE70-B56C-4A6D-AE89-656221CE3D18}" dt="2022-02-15T21:58:07.770" v="55" actId="1035"/>
          <ac:picMkLst>
            <pc:docMk/>
            <pc:sldMk cId="3025816372" sldId="625"/>
            <ac:picMk id="30" creationId="{EFA867B8-680E-4AC4-91FE-11463E0CBD4E}"/>
          </ac:picMkLst>
        </pc:picChg>
        <pc:picChg chg="add mod">
          <ac:chgData name="Davi Bernes Pereira" userId="fd781654-4afe-4749-98e9-3bd5b8c355f7" providerId="ADAL" clId="{9C7EAE70-B56C-4A6D-AE89-656221CE3D18}" dt="2022-02-15T21:58:07.770" v="55" actId="1035"/>
          <ac:picMkLst>
            <pc:docMk/>
            <pc:sldMk cId="3025816372" sldId="625"/>
            <ac:picMk id="31" creationId="{B771B591-FF15-4D15-ABD0-1A43BECACB44}"/>
          </ac:picMkLst>
        </pc:picChg>
        <pc:picChg chg="add mod">
          <ac:chgData name="Davi Bernes Pereira" userId="fd781654-4afe-4749-98e9-3bd5b8c355f7" providerId="ADAL" clId="{9C7EAE70-B56C-4A6D-AE89-656221CE3D18}" dt="2022-02-15T21:58:07.770" v="55" actId="1035"/>
          <ac:picMkLst>
            <pc:docMk/>
            <pc:sldMk cId="3025816372" sldId="625"/>
            <ac:picMk id="32" creationId="{12A88835-010C-41E4-8789-9590D4BEEDF2}"/>
          </ac:picMkLst>
        </pc:picChg>
        <pc:picChg chg="add mod">
          <ac:chgData name="Davi Bernes Pereira" userId="fd781654-4afe-4749-98e9-3bd5b8c355f7" providerId="ADAL" clId="{9C7EAE70-B56C-4A6D-AE89-656221CE3D18}" dt="2022-02-15T21:58:07.770" v="55" actId="1035"/>
          <ac:picMkLst>
            <pc:docMk/>
            <pc:sldMk cId="3025816372" sldId="625"/>
            <ac:picMk id="33" creationId="{FF9C58B9-7CB3-46C4-8341-2C0004EF789B}"/>
          </ac:picMkLst>
        </pc:picChg>
        <pc:picChg chg="add mod">
          <ac:chgData name="Davi Bernes Pereira" userId="fd781654-4afe-4749-98e9-3bd5b8c355f7" providerId="ADAL" clId="{9C7EAE70-B56C-4A6D-AE89-656221CE3D18}" dt="2022-02-15T21:58:07.770" v="55" actId="1035"/>
          <ac:picMkLst>
            <pc:docMk/>
            <pc:sldMk cId="3025816372" sldId="625"/>
            <ac:picMk id="34" creationId="{A2E4FF63-4D3C-4531-AF2A-9948E6C0B598}"/>
          </ac:picMkLst>
        </pc:picChg>
        <pc:picChg chg="add mod">
          <ac:chgData name="Davi Bernes Pereira" userId="fd781654-4afe-4749-98e9-3bd5b8c355f7" providerId="ADAL" clId="{9C7EAE70-B56C-4A6D-AE89-656221CE3D18}" dt="2022-02-15T21:58:07.770" v="55" actId="1035"/>
          <ac:picMkLst>
            <pc:docMk/>
            <pc:sldMk cId="3025816372" sldId="625"/>
            <ac:picMk id="35" creationId="{DDE51F61-73C4-463A-BB7A-8E40E4EF3D16}"/>
          </ac:picMkLst>
        </pc:picChg>
        <pc:picChg chg="add mod">
          <ac:chgData name="Davi Bernes Pereira" userId="fd781654-4afe-4749-98e9-3bd5b8c355f7" providerId="ADAL" clId="{9C7EAE70-B56C-4A6D-AE89-656221CE3D18}" dt="2022-02-15T21:58:07.770" v="55" actId="1035"/>
          <ac:picMkLst>
            <pc:docMk/>
            <pc:sldMk cId="3025816372" sldId="625"/>
            <ac:picMk id="36" creationId="{ADFE6814-2543-4C3A-B1D3-8C1AC3083E7A}"/>
          </ac:picMkLst>
        </pc:picChg>
        <pc:picChg chg="add mod">
          <ac:chgData name="Davi Bernes Pereira" userId="fd781654-4afe-4749-98e9-3bd5b8c355f7" providerId="ADAL" clId="{9C7EAE70-B56C-4A6D-AE89-656221CE3D18}" dt="2022-02-15T21:58:07.770" v="55" actId="1035"/>
          <ac:picMkLst>
            <pc:docMk/>
            <pc:sldMk cId="3025816372" sldId="625"/>
            <ac:picMk id="37" creationId="{2A2839F9-C0CD-451E-A0BB-B7905E4A4AA1}"/>
          </ac:picMkLst>
        </pc:picChg>
        <pc:picChg chg="add mod">
          <ac:chgData name="Davi Bernes Pereira" userId="fd781654-4afe-4749-98e9-3bd5b8c355f7" providerId="ADAL" clId="{9C7EAE70-B56C-4A6D-AE89-656221CE3D18}" dt="2022-02-15T21:58:07.770" v="55" actId="1035"/>
          <ac:picMkLst>
            <pc:docMk/>
            <pc:sldMk cId="3025816372" sldId="625"/>
            <ac:picMk id="38" creationId="{72D3672B-2848-4BD5-94CF-C247C656B624}"/>
          </ac:picMkLst>
        </pc:picChg>
        <pc:picChg chg="add mod">
          <ac:chgData name="Davi Bernes Pereira" userId="fd781654-4afe-4749-98e9-3bd5b8c355f7" providerId="ADAL" clId="{9C7EAE70-B56C-4A6D-AE89-656221CE3D18}" dt="2022-02-15T21:58:07.770" v="55" actId="1035"/>
          <ac:picMkLst>
            <pc:docMk/>
            <pc:sldMk cId="3025816372" sldId="625"/>
            <ac:picMk id="39" creationId="{6EF9511E-AA8F-4694-8154-8391EBFD06BD}"/>
          </ac:picMkLst>
        </pc:picChg>
        <pc:picChg chg="add mod">
          <ac:chgData name="Davi Bernes Pereira" userId="fd781654-4afe-4749-98e9-3bd5b8c355f7" providerId="ADAL" clId="{9C7EAE70-B56C-4A6D-AE89-656221CE3D18}" dt="2022-02-15T21:58:07.770" v="55" actId="1035"/>
          <ac:picMkLst>
            <pc:docMk/>
            <pc:sldMk cId="3025816372" sldId="625"/>
            <ac:picMk id="40" creationId="{3420136A-79CE-4918-A80B-19A22BC0E77A}"/>
          </ac:picMkLst>
        </pc:picChg>
        <pc:picChg chg="add mod">
          <ac:chgData name="Davi Bernes Pereira" userId="fd781654-4afe-4749-98e9-3bd5b8c355f7" providerId="ADAL" clId="{9C7EAE70-B56C-4A6D-AE89-656221CE3D18}" dt="2022-02-15T21:58:07.770" v="55" actId="1035"/>
          <ac:picMkLst>
            <pc:docMk/>
            <pc:sldMk cId="3025816372" sldId="625"/>
            <ac:picMk id="41" creationId="{00858AEC-3966-4F9C-A7D1-6C423F2438CB}"/>
          </ac:picMkLst>
        </pc:picChg>
        <pc:picChg chg="add mod">
          <ac:chgData name="Davi Bernes Pereira" userId="fd781654-4afe-4749-98e9-3bd5b8c355f7" providerId="ADAL" clId="{9C7EAE70-B56C-4A6D-AE89-656221CE3D18}" dt="2022-02-15T21:58:07.770" v="55" actId="1035"/>
          <ac:picMkLst>
            <pc:docMk/>
            <pc:sldMk cId="3025816372" sldId="625"/>
            <ac:picMk id="42" creationId="{6CC423B4-A5CE-4809-A4B6-9F8D585A61FC}"/>
          </ac:picMkLst>
        </pc:picChg>
        <pc:picChg chg="add mod">
          <ac:chgData name="Davi Bernes Pereira" userId="fd781654-4afe-4749-98e9-3bd5b8c355f7" providerId="ADAL" clId="{9C7EAE70-B56C-4A6D-AE89-656221CE3D18}" dt="2022-02-15T21:58:07.770" v="55" actId="1035"/>
          <ac:picMkLst>
            <pc:docMk/>
            <pc:sldMk cId="3025816372" sldId="625"/>
            <ac:picMk id="43" creationId="{B7F800F8-A72E-47DD-8013-CF1AABED34A8}"/>
          </ac:picMkLst>
        </pc:picChg>
        <pc:picChg chg="add mod">
          <ac:chgData name="Davi Bernes Pereira" userId="fd781654-4afe-4749-98e9-3bd5b8c355f7" providerId="ADAL" clId="{9C7EAE70-B56C-4A6D-AE89-656221CE3D18}" dt="2022-02-15T21:58:07.770" v="55" actId="1035"/>
          <ac:picMkLst>
            <pc:docMk/>
            <pc:sldMk cId="3025816372" sldId="625"/>
            <ac:picMk id="44" creationId="{2C8E3E26-28D0-46F3-A8CE-2D28909927B3}"/>
          </ac:picMkLst>
        </pc:picChg>
        <pc:cxnChg chg="del">
          <ac:chgData name="Davi Bernes Pereira" userId="fd781654-4afe-4749-98e9-3bd5b8c355f7" providerId="ADAL" clId="{9C7EAE70-B56C-4A6D-AE89-656221CE3D18}" dt="2022-02-15T21:56:47.092" v="3" actId="478"/>
          <ac:cxnSpMkLst>
            <pc:docMk/>
            <pc:sldMk cId="3025816372" sldId="625"/>
            <ac:cxnSpMk id="7" creationId="{C0C59B4C-2F22-427B-9BE1-BA96EFEB6E4A}"/>
          </ac:cxnSpMkLst>
        </pc:cxnChg>
        <pc:cxnChg chg="del">
          <ac:chgData name="Davi Bernes Pereira" userId="fd781654-4afe-4749-98e9-3bd5b8c355f7" providerId="ADAL" clId="{9C7EAE70-B56C-4A6D-AE89-656221CE3D18}" dt="2022-02-15T21:56:47.092" v="3" actId="478"/>
          <ac:cxnSpMkLst>
            <pc:docMk/>
            <pc:sldMk cId="3025816372" sldId="625"/>
            <ac:cxnSpMk id="8" creationId="{7DEA5DC0-122A-4C8D-800C-975FF3F27BF6}"/>
          </ac:cxnSpMkLst>
        </pc:cxnChg>
        <pc:cxnChg chg="mod">
          <ac:chgData name="Davi Bernes Pereira" userId="fd781654-4afe-4749-98e9-3bd5b8c355f7" providerId="ADAL" clId="{9C7EAE70-B56C-4A6D-AE89-656221CE3D18}" dt="2022-02-15T21:58:07.770" v="55" actId="1035"/>
          <ac:cxnSpMkLst>
            <pc:docMk/>
            <pc:sldMk cId="3025816372" sldId="625"/>
            <ac:cxnSpMk id="46" creationId="{BC1AC9BC-EA41-442E-9B0C-66CD01070A0D}"/>
          </ac:cxnSpMkLst>
        </pc:cxnChg>
        <pc:cxnChg chg="mod">
          <ac:chgData name="Davi Bernes Pereira" userId="fd781654-4afe-4749-98e9-3bd5b8c355f7" providerId="ADAL" clId="{9C7EAE70-B56C-4A6D-AE89-656221CE3D18}" dt="2022-02-15T21:58:07.770" v="55" actId="1035"/>
          <ac:cxnSpMkLst>
            <pc:docMk/>
            <pc:sldMk cId="3025816372" sldId="625"/>
            <ac:cxnSpMk id="47" creationId="{59B1AB02-B7F9-4FC4-A6AD-5667D6BFF744}"/>
          </ac:cxnSpMkLst>
        </pc:cxnChg>
        <pc:cxnChg chg="mod">
          <ac:chgData name="Davi Bernes Pereira" userId="fd781654-4afe-4749-98e9-3bd5b8c355f7" providerId="ADAL" clId="{9C7EAE70-B56C-4A6D-AE89-656221CE3D18}" dt="2022-02-15T21:58:07.770" v="55" actId="1035"/>
          <ac:cxnSpMkLst>
            <pc:docMk/>
            <pc:sldMk cId="3025816372" sldId="625"/>
            <ac:cxnSpMk id="48" creationId="{28E3FBA1-EC90-453B-8BB9-D920F3E5A21B}"/>
          </ac:cxnSpMkLst>
        </pc:cxnChg>
        <pc:cxnChg chg="mod">
          <ac:chgData name="Davi Bernes Pereira" userId="fd781654-4afe-4749-98e9-3bd5b8c355f7" providerId="ADAL" clId="{9C7EAE70-B56C-4A6D-AE89-656221CE3D18}" dt="2022-02-15T21:58:07.770" v="55" actId="1035"/>
          <ac:cxnSpMkLst>
            <pc:docMk/>
            <pc:sldMk cId="3025816372" sldId="625"/>
            <ac:cxnSpMk id="50" creationId="{F9D0BA42-28ED-47A1-8EC7-284C0970F5EF}"/>
          </ac:cxnSpMkLst>
        </pc:cxnChg>
        <pc:cxnChg chg="mod">
          <ac:chgData name="Davi Bernes Pereira" userId="fd781654-4afe-4749-98e9-3bd5b8c355f7" providerId="ADAL" clId="{9C7EAE70-B56C-4A6D-AE89-656221CE3D18}" dt="2022-02-15T21:58:07.770" v="55" actId="1035"/>
          <ac:cxnSpMkLst>
            <pc:docMk/>
            <pc:sldMk cId="3025816372" sldId="625"/>
            <ac:cxnSpMk id="51" creationId="{CEF7B6DD-FA25-41D6-8F32-AEF153AB0DB1}"/>
          </ac:cxnSpMkLst>
        </pc:cxnChg>
        <pc:cxnChg chg="mod">
          <ac:chgData name="Davi Bernes Pereira" userId="fd781654-4afe-4749-98e9-3bd5b8c355f7" providerId="ADAL" clId="{9C7EAE70-B56C-4A6D-AE89-656221CE3D18}" dt="2022-02-15T21:58:07.770" v="55" actId="1035"/>
          <ac:cxnSpMkLst>
            <pc:docMk/>
            <pc:sldMk cId="3025816372" sldId="625"/>
            <ac:cxnSpMk id="52" creationId="{6D2083BA-FF5C-49D3-864E-BE7E1BAFDAAD}"/>
          </ac:cxnSpMkLst>
        </pc:cxnChg>
        <pc:cxnChg chg="mod">
          <ac:chgData name="Davi Bernes Pereira" userId="fd781654-4afe-4749-98e9-3bd5b8c355f7" providerId="ADAL" clId="{9C7EAE70-B56C-4A6D-AE89-656221CE3D18}" dt="2022-02-15T21:58:07.770" v="55" actId="1035"/>
          <ac:cxnSpMkLst>
            <pc:docMk/>
            <pc:sldMk cId="3025816372" sldId="625"/>
            <ac:cxnSpMk id="54" creationId="{2D0647D6-D7C2-4DA1-8037-3BBE183DA9CC}"/>
          </ac:cxnSpMkLst>
        </pc:cxnChg>
        <pc:cxnChg chg="mod">
          <ac:chgData name="Davi Bernes Pereira" userId="fd781654-4afe-4749-98e9-3bd5b8c355f7" providerId="ADAL" clId="{9C7EAE70-B56C-4A6D-AE89-656221CE3D18}" dt="2022-02-15T21:58:07.770" v="55" actId="1035"/>
          <ac:cxnSpMkLst>
            <pc:docMk/>
            <pc:sldMk cId="3025816372" sldId="625"/>
            <ac:cxnSpMk id="55" creationId="{5D74E290-5F4C-43D3-9C20-3CC6B3D71E7D}"/>
          </ac:cxnSpMkLst>
        </pc:cxnChg>
        <pc:cxnChg chg="mod">
          <ac:chgData name="Davi Bernes Pereira" userId="fd781654-4afe-4749-98e9-3bd5b8c355f7" providerId="ADAL" clId="{9C7EAE70-B56C-4A6D-AE89-656221CE3D18}" dt="2022-02-15T21:58:07.770" v="55" actId="1035"/>
          <ac:cxnSpMkLst>
            <pc:docMk/>
            <pc:sldMk cId="3025816372" sldId="625"/>
            <ac:cxnSpMk id="56" creationId="{3023AD02-14C6-49DC-AF41-18F54D3F3D48}"/>
          </ac:cxnSpMkLst>
        </pc:cxnChg>
        <pc:cxnChg chg="mod">
          <ac:chgData name="Davi Bernes Pereira" userId="fd781654-4afe-4749-98e9-3bd5b8c355f7" providerId="ADAL" clId="{9C7EAE70-B56C-4A6D-AE89-656221CE3D18}" dt="2022-02-15T21:58:07.770" v="55" actId="1035"/>
          <ac:cxnSpMkLst>
            <pc:docMk/>
            <pc:sldMk cId="3025816372" sldId="625"/>
            <ac:cxnSpMk id="58" creationId="{A95E6291-51F7-4F45-A701-E1E2C3A2F75C}"/>
          </ac:cxnSpMkLst>
        </pc:cxnChg>
        <pc:cxnChg chg="mod">
          <ac:chgData name="Davi Bernes Pereira" userId="fd781654-4afe-4749-98e9-3bd5b8c355f7" providerId="ADAL" clId="{9C7EAE70-B56C-4A6D-AE89-656221CE3D18}" dt="2022-02-15T21:58:07.770" v="55" actId="1035"/>
          <ac:cxnSpMkLst>
            <pc:docMk/>
            <pc:sldMk cId="3025816372" sldId="625"/>
            <ac:cxnSpMk id="59" creationId="{2D921F35-F73B-43D3-979F-C5BB662FB3AA}"/>
          </ac:cxnSpMkLst>
        </pc:cxnChg>
        <pc:cxnChg chg="mod">
          <ac:chgData name="Davi Bernes Pereira" userId="fd781654-4afe-4749-98e9-3bd5b8c355f7" providerId="ADAL" clId="{9C7EAE70-B56C-4A6D-AE89-656221CE3D18}" dt="2022-02-15T21:58:07.770" v="55" actId="1035"/>
          <ac:cxnSpMkLst>
            <pc:docMk/>
            <pc:sldMk cId="3025816372" sldId="625"/>
            <ac:cxnSpMk id="60" creationId="{B700FCD4-1A3F-4A20-8BE8-E66EC682674E}"/>
          </ac:cxnSpMkLst>
        </pc:cxnChg>
        <pc:cxnChg chg="mod">
          <ac:chgData name="Davi Bernes Pereira" userId="fd781654-4afe-4749-98e9-3bd5b8c355f7" providerId="ADAL" clId="{9C7EAE70-B56C-4A6D-AE89-656221CE3D18}" dt="2022-02-15T21:58:07.770" v="55" actId="1035"/>
          <ac:cxnSpMkLst>
            <pc:docMk/>
            <pc:sldMk cId="3025816372" sldId="625"/>
            <ac:cxnSpMk id="62" creationId="{64CFDA15-8483-41EB-AB43-55684CD38873}"/>
          </ac:cxnSpMkLst>
        </pc:cxnChg>
        <pc:cxnChg chg="mod">
          <ac:chgData name="Davi Bernes Pereira" userId="fd781654-4afe-4749-98e9-3bd5b8c355f7" providerId="ADAL" clId="{9C7EAE70-B56C-4A6D-AE89-656221CE3D18}" dt="2022-02-15T21:58:07.770" v="55" actId="1035"/>
          <ac:cxnSpMkLst>
            <pc:docMk/>
            <pc:sldMk cId="3025816372" sldId="625"/>
            <ac:cxnSpMk id="63" creationId="{7C64734D-F6FB-48A9-81DD-85CD04BFA9B7}"/>
          </ac:cxnSpMkLst>
        </pc:cxnChg>
        <pc:cxnChg chg="mod">
          <ac:chgData name="Davi Bernes Pereira" userId="fd781654-4afe-4749-98e9-3bd5b8c355f7" providerId="ADAL" clId="{9C7EAE70-B56C-4A6D-AE89-656221CE3D18}" dt="2022-02-15T21:58:07.770" v="55" actId="1035"/>
          <ac:cxnSpMkLst>
            <pc:docMk/>
            <pc:sldMk cId="3025816372" sldId="625"/>
            <ac:cxnSpMk id="64" creationId="{D313A73C-C641-4B9A-A433-D7936D10EB81}"/>
          </ac:cxnSpMkLst>
        </pc:cxnChg>
        <pc:cxnChg chg="mod">
          <ac:chgData name="Davi Bernes Pereira" userId="fd781654-4afe-4749-98e9-3bd5b8c355f7" providerId="ADAL" clId="{9C7EAE70-B56C-4A6D-AE89-656221CE3D18}" dt="2022-02-15T21:58:07.770" v="55" actId="1035"/>
          <ac:cxnSpMkLst>
            <pc:docMk/>
            <pc:sldMk cId="3025816372" sldId="625"/>
            <ac:cxnSpMk id="66" creationId="{A5E5862E-5494-4026-81CC-54831778D066}"/>
          </ac:cxnSpMkLst>
        </pc:cxnChg>
        <pc:cxnChg chg="mod">
          <ac:chgData name="Davi Bernes Pereira" userId="fd781654-4afe-4749-98e9-3bd5b8c355f7" providerId="ADAL" clId="{9C7EAE70-B56C-4A6D-AE89-656221CE3D18}" dt="2022-02-15T21:58:07.770" v="55" actId="1035"/>
          <ac:cxnSpMkLst>
            <pc:docMk/>
            <pc:sldMk cId="3025816372" sldId="625"/>
            <ac:cxnSpMk id="67" creationId="{1C79C406-DA21-4F96-8122-4DE77BF56DE3}"/>
          </ac:cxnSpMkLst>
        </pc:cxnChg>
        <pc:cxnChg chg="mod">
          <ac:chgData name="Davi Bernes Pereira" userId="fd781654-4afe-4749-98e9-3bd5b8c355f7" providerId="ADAL" clId="{9C7EAE70-B56C-4A6D-AE89-656221CE3D18}" dt="2022-02-15T21:58:07.770" v="55" actId="1035"/>
          <ac:cxnSpMkLst>
            <pc:docMk/>
            <pc:sldMk cId="3025816372" sldId="625"/>
            <ac:cxnSpMk id="68" creationId="{16A61457-C097-49A1-92B1-00428A5FBC6E}"/>
          </ac:cxnSpMkLst>
        </pc:cxnChg>
      </pc:sldChg>
      <pc:sldChg chg="addSp delSp modSp add setBg">
        <pc:chgData name="Davi Bernes Pereira" userId="fd781654-4afe-4749-98e9-3bd5b8c355f7" providerId="ADAL" clId="{9C7EAE70-B56C-4A6D-AE89-656221CE3D18}" dt="2022-02-15T21:59:45.942" v="78" actId="1038"/>
        <pc:sldMkLst>
          <pc:docMk/>
          <pc:sldMk cId="716692821" sldId="626"/>
        </pc:sldMkLst>
        <pc:spChg chg="del">
          <ac:chgData name="Davi Bernes Pereira" userId="fd781654-4afe-4749-98e9-3bd5b8c355f7" providerId="ADAL" clId="{9C7EAE70-B56C-4A6D-AE89-656221CE3D18}" dt="2022-02-15T21:58:20.540" v="58" actId="478"/>
          <ac:spMkLst>
            <pc:docMk/>
            <pc:sldMk cId="716692821" sldId="626"/>
            <ac:spMk id="3" creationId="{8D18B846-BF83-4725-9760-A741E5A109CD}"/>
          </ac:spMkLst>
        </pc:spChg>
        <pc:spChg chg="del">
          <ac:chgData name="Davi Bernes Pereira" userId="fd781654-4afe-4749-98e9-3bd5b8c355f7" providerId="ADAL" clId="{9C7EAE70-B56C-4A6D-AE89-656221CE3D18}" dt="2022-02-15T21:58:20.540" v="58" actId="478"/>
          <ac:spMkLst>
            <pc:docMk/>
            <pc:sldMk cId="716692821" sldId="626"/>
            <ac:spMk id="4" creationId="{30F8CBD7-E1D2-469E-A987-4F3DC419E23E}"/>
          </ac:spMkLst>
        </pc:spChg>
        <pc:spChg chg="del">
          <ac:chgData name="Davi Bernes Pereira" userId="fd781654-4afe-4749-98e9-3bd5b8c355f7" providerId="ADAL" clId="{9C7EAE70-B56C-4A6D-AE89-656221CE3D18}" dt="2022-02-15T21:58:20.540" v="58" actId="478"/>
          <ac:spMkLst>
            <pc:docMk/>
            <pc:sldMk cId="716692821" sldId="626"/>
            <ac:spMk id="5" creationId="{4CDAD381-DFAC-48E0-94E0-14A294052BAB}"/>
          </ac:spMkLst>
        </pc:spChg>
        <pc:spChg chg="del">
          <ac:chgData name="Davi Bernes Pereira" userId="fd781654-4afe-4749-98e9-3bd5b8c355f7" providerId="ADAL" clId="{9C7EAE70-B56C-4A6D-AE89-656221CE3D18}" dt="2022-02-15T21:58:20.540" v="58" actId="478"/>
          <ac:spMkLst>
            <pc:docMk/>
            <pc:sldMk cId="716692821" sldId="626"/>
            <ac:spMk id="9" creationId="{E626EE63-847D-4DA0-8E1A-140D465EEE63}"/>
          </ac:spMkLst>
        </pc:spChg>
        <pc:spChg chg="del">
          <ac:chgData name="Davi Bernes Pereira" userId="fd781654-4afe-4749-98e9-3bd5b8c355f7" providerId="ADAL" clId="{9C7EAE70-B56C-4A6D-AE89-656221CE3D18}" dt="2022-02-15T21:58:20.540" v="58" actId="478"/>
          <ac:spMkLst>
            <pc:docMk/>
            <pc:sldMk cId="716692821" sldId="626"/>
            <ac:spMk id="10" creationId="{A02F5EE7-D8DD-4440-AD63-D8F07606F6FB}"/>
          </ac:spMkLst>
        </pc:spChg>
        <pc:spChg chg="add mod">
          <ac:chgData name="Davi Bernes Pereira" userId="fd781654-4afe-4749-98e9-3bd5b8c355f7" providerId="ADAL" clId="{9C7EAE70-B56C-4A6D-AE89-656221CE3D18}" dt="2022-02-15T21:59:45.942" v="78" actId="1038"/>
          <ac:spMkLst>
            <pc:docMk/>
            <pc:sldMk cId="716692821" sldId="626"/>
            <ac:spMk id="12" creationId="{599F2904-ABAD-494E-BFBC-E4BBDA8CCED7}"/>
          </ac:spMkLst>
        </pc:spChg>
        <pc:picChg chg="add mod">
          <ac:chgData name="Davi Bernes Pereira" userId="fd781654-4afe-4749-98e9-3bd5b8c355f7" providerId="ADAL" clId="{9C7EAE70-B56C-4A6D-AE89-656221CE3D18}" dt="2022-02-15T21:59:21.360" v="75" actId="1076"/>
          <ac:picMkLst>
            <pc:docMk/>
            <pc:sldMk cId="716692821" sldId="626"/>
            <ac:picMk id="11" creationId="{6A9FC878-93B5-4F02-A6AA-1216B59E25D0}"/>
          </ac:picMkLst>
        </pc:picChg>
        <pc:cxnChg chg="del">
          <ac:chgData name="Davi Bernes Pereira" userId="fd781654-4afe-4749-98e9-3bd5b8c355f7" providerId="ADAL" clId="{9C7EAE70-B56C-4A6D-AE89-656221CE3D18}" dt="2022-02-15T21:58:20.540" v="58" actId="478"/>
          <ac:cxnSpMkLst>
            <pc:docMk/>
            <pc:sldMk cId="716692821" sldId="626"/>
            <ac:cxnSpMk id="7" creationId="{C0C59B4C-2F22-427B-9BE1-BA96EFEB6E4A}"/>
          </ac:cxnSpMkLst>
        </pc:cxnChg>
        <pc:cxnChg chg="del">
          <ac:chgData name="Davi Bernes Pereira" userId="fd781654-4afe-4749-98e9-3bd5b8c355f7" providerId="ADAL" clId="{9C7EAE70-B56C-4A6D-AE89-656221CE3D18}" dt="2022-02-15T21:58:20.540" v="58" actId="478"/>
          <ac:cxnSpMkLst>
            <pc:docMk/>
            <pc:sldMk cId="716692821" sldId="626"/>
            <ac:cxnSpMk id="8" creationId="{7DEA5DC0-122A-4C8D-800C-975FF3F27BF6}"/>
          </ac:cxnSpMkLst>
        </pc:cxnChg>
      </pc:sldChg>
      <pc:sldChg chg="addSp modSp add mod setBg modAnim">
        <pc:chgData name="Davi Bernes Pereira" userId="fd781654-4afe-4749-98e9-3bd5b8c355f7" providerId="ADAL" clId="{9C7EAE70-B56C-4A6D-AE89-656221CE3D18}" dt="2022-02-15T22:01:58.249" v="99"/>
        <pc:sldMkLst>
          <pc:docMk/>
          <pc:sldMk cId="720770401" sldId="627"/>
        </pc:sldMkLst>
        <pc:spChg chg="add mod">
          <ac:chgData name="Davi Bernes Pereira" userId="fd781654-4afe-4749-98e9-3bd5b8c355f7" providerId="ADAL" clId="{9C7EAE70-B56C-4A6D-AE89-656221CE3D18}" dt="2022-02-15T22:00:56.063" v="93" actId="1076"/>
          <ac:spMkLst>
            <pc:docMk/>
            <pc:sldMk cId="720770401" sldId="627"/>
            <ac:spMk id="3" creationId="{9E0D8CDA-8600-451A-AD1D-BB8C30B8263D}"/>
          </ac:spMkLst>
        </pc:spChg>
        <pc:spChg chg="mod">
          <ac:chgData name="Davi Bernes Pereira" userId="fd781654-4afe-4749-98e9-3bd5b8c355f7" providerId="ADAL" clId="{9C7EAE70-B56C-4A6D-AE89-656221CE3D18}" dt="2022-02-15T22:01:36.767" v="98" actId="1038"/>
          <ac:spMkLst>
            <pc:docMk/>
            <pc:sldMk cId="720770401" sldId="627"/>
            <ac:spMk id="7" creationId="{59E47C52-B1F2-4529-9557-B699BC8AC0A7}"/>
          </ac:spMkLst>
        </pc:spChg>
        <pc:spChg chg="mod">
          <ac:chgData name="Davi Bernes Pereira" userId="fd781654-4afe-4749-98e9-3bd5b8c355f7" providerId="ADAL" clId="{9C7EAE70-B56C-4A6D-AE89-656221CE3D18}" dt="2022-02-15T22:01:06.373" v="96" actId="1076"/>
          <ac:spMkLst>
            <pc:docMk/>
            <pc:sldMk cId="720770401" sldId="627"/>
            <ac:spMk id="8" creationId="{5061AC06-BC0A-434C-94CA-5AED7E9119E1}"/>
          </ac:spMkLst>
        </pc:spChg>
        <pc:spChg chg="mod">
          <ac:chgData name="Davi Bernes Pereira" userId="fd781654-4afe-4749-98e9-3bd5b8c355f7" providerId="ADAL" clId="{9C7EAE70-B56C-4A6D-AE89-656221CE3D18}" dt="2022-02-15T22:01:06.373" v="96" actId="1076"/>
          <ac:spMkLst>
            <pc:docMk/>
            <pc:sldMk cId="720770401" sldId="627"/>
            <ac:spMk id="9" creationId="{A07ED555-71A1-43E7-950B-B5366AE1C7EE}"/>
          </ac:spMkLst>
        </pc:spChg>
        <pc:spChg chg="mod">
          <ac:chgData name="Davi Bernes Pereira" userId="fd781654-4afe-4749-98e9-3bd5b8c355f7" providerId="ADAL" clId="{9C7EAE70-B56C-4A6D-AE89-656221CE3D18}" dt="2022-02-15T22:01:06.373" v="96" actId="1076"/>
          <ac:spMkLst>
            <pc:docMk/>
            <pc:sldMk cId="720770401" sldId="627"/>
            <ac:spMk id="10" creationId="{2D79E7BF-B0F4-4223-8C82-30B898DB6C6A}"/>
          </ac:spMkLst>
        </pc:spChg>
        <pc:spChg chg="mod">
          <ac:chgData name="Davi Bernes Pereira" userId="fd781654-4afe-4749-98e9-3bd5b8c355f7" providerId="ADAL" clId="{9C7EAE70-B56C-4A6D-AE89-656221CE3D18}" dt="2022-02-15T22:01:06.373" v="96" actId="1076"/>
          <ac:spMkLst>
            <pc:docMk/>
            <pc:sldMk cId="720770401" sldId="627"/>
            <ac:spMk id="11" creationId="{E5A787D1-3AAA-49E1-923F-658705793845}"/>
          </ac:spMkLst>
        </pc:spChg>
        <pc:spChg chg="mod">
          <ac:chgData name="Davi Bernes Pereira" userId="fd781654-4afe-4749-98e9-3bd5b8c355f7" providerId="ADAL" clId="{9C7EAE70-B56C-4A6D-AE89-656221CE3D18}" dt="2022-02-15T22:01:06.373" v="96" actId="1076"/>
          <ac:spMkLst>
            <pc:docMk/>
            <pc:sldMk cId="720770401" sldId="627"/>
            <ac:spMk id="12" creationId="{2F15C459-B8A6-4118-A72F-A67E4D993CA4}"/>
          </ac:spMkLst>
        </pc:spChg>
        <pc:spChg chg="add mod">
          <ac:chgData name="Davi Bernes Pereira" userId="fd781654-4afe-4749-98e9-3bd5b8c355f7" providerId="ADAL" clId="{9C7EAE70-B56C-4A6D-AE89-656221CE3D18}" dt="2022-02-15T22:00:37.825" v="90" actId="1037"/>
          <ac:spMkLst>
            <pc:docMk/>
            <pc:sldMk cId="720770401" sldId="627"/>
            <ac:spMk id="13" creationId="{0BB86968-7FD5-4A9C-A243-FDA01297D798}"/>
          </ac:spMkLst>
        </pc:spChg>
        <pc:spChg chg="add mod">
          <ac:chgData name="Davi Bernes Pereira" userId="fd781654-4afe-4749-98e9-3bd5b8c355f7" providerId="ADAL" clId="{9C7EAE70-B56C-4A6D-AE89-656221CE3D18}" dt="2022-02-15T22:00:47.965" v="91" actId="1076"/>
          <ac:spMkLst>
            <pc:docMk/>
            <pc:sldMk cId="720770401" sldId="627"/>
            <ac:spMk id="14" creationId="{46C8F610-5B5D-4611-8F15-18849B842D45}"/>
          </ac:spMkLst>
        </pc:spChg>
        <pc:spChg chg="add mod">
          <ac:chgData name="Davi Bernes Pereira" userId="fd781654-4afe-4749-98e9-3bd5b8c355f7" providerId="ADAL" clId="{9C7EAE70-B56C-4A6D-AE89-656221CE3D18}" dt="2022-02-15T22:00:52.341" v="92" actId="1076"/>
          <ac:spMkLst>
            <pc:docMk/>
            <pc:sldMk cId="720770401" sldId="627"/>
            <ac:spMk id="15" creationId="{753399D9-9ED8-4577-9692-A2009FA143FB}"/>
          </ac:spMkLst>
        </pc:spChg>
        <pc:grpChg chg="add mod">
          <ac:chgData name="Davi Bernes Pereira" userId="fd781654-4afe-4749-98e9-3bd5b8c355f7" providerId="ADAL" clId="{9C7EAE70-B56C-4A6D-AE89-656221CE3D18}" dt="2022-02-15T22:01:06.373" v="96" actId="1076"/>
          <ac:grpSpMkLst>
            <pc:docMk/>
            <pc:sldMk cId="720770401" sldId="627"/>
            <ac:grpSpMk id="4" creationId="{5D3FA209-699D-4628-A711-6C780AC58A95}"/>
          </ac:grpSpMkLst>
        </pc:grpChg>
        <pc:picChg chg="mod">
          <ac:chgData name="Davi Bernes Pereira" userId="fd781654-4afe-4749-98e9-3bd5b8c355f7" providerId="ADAL" clId="{9C7EAE70-B56C-4A6D-AE89-656221CE3D18}" dt="2022-02-15T22:01:06.373" v="96" actId="1076"/>
          <ac:picMkLst>
            <pc:docMk/>
            <pc:sldMk cId="720770401" sldId="627"/>
            <ac:picMk id="5" creationId="{6E8B190D-B65D-4773-B333-A1BEAB156893}"/>
          </ac:picMkLst>
        </pc:picChg>
      </pc:sldChg>
      <pc:sldChg chg="addSp modSp add mod setBg modAnim">
        <pc:chgData name="Davi Bernes Pereira" userId="fd781654-4afe-4749-98e9-3bd5b8c355f7" providerId="ADAL" clId="{9C7EAE70-B56C-4A6D-AE89-656221CE3D18}" dt="2022-02-15T22:24:01.034" v="615"/>
        <pc:sldMkLst>
          <pc:docMk/>
          <pc:sldMk cId="4223000680" sldId="628"/>
        </pc:sldMkLst>
        <pc:spChg chg="add mod">
          <ac:chgData name="Davi Bernes Pereira" userId="fd781654-4afe-4749-98e9-3bd5b8c355f7" providerId="ADAL" clId="{9C7EAE70-B56C-4A6D-AE89-656221CE3D18}" dt="2022-02-15T22:02:30.842" v="101" actId="1076"/>
          <ac:spMkLst>
            <pc:docMk/>
            <pc:sldMk cId="4223000680" sldId="628"/>
            <ac:spMk id="3" creationId="{38E6FC43-1274-4CFC-A00E-37A544FDBD1F}"/>
          </ac:spMkLst>
        </pc:spChg>
        <pc:spChg chg="add mod">
          <ac:chgData name="Davi Bernes Pereira" userId="fd781654-4afe-4749-98e9-3bd5b8c355f7" providerId="ADAL" clId="{9C7EAE70-B56C-4A6D-AE89-656221CE3D18}" dt="2022-02-15T22:02:30.842" v="101" actId="1076"/>
          <ac:spMkLst>
            <pc:docMk/>
            <pc:sldMk cId="4223000680" sldId="628"/>
            <ac:spMk id="4" creationId="{29B6AED7-2857-4308-9E9B-11CB250D0558}"/>
          </ac:spMkLst>
        </pc:spChg>
        <pc:spChg chg="add mod">
          <ac:chgData name="Davi Bernes Pereira" userId="fd781654-4afe-4749-98e9-3bd5b8c355f7" providerId="ADAL" clId="{9C7EAE70-B56C-4A6D-AE89-656221CE3D18}" dt="2022-02-15T22:02:58.173" v="103" actId="1076"/>
          <ac:spMkLst>
            <pc:docMk/>
            <pc:sldMk cId="4223000680" sldId="628"/>
            <ac:spMk id="5" creationId="{AFC84486-123E-40B8-8D68-1B9CBE2A5BDA}"/>
          </ac:spMkLst>
        </pc:spChg>
        <pc:spChg chg="add mod">
          <ac:chgData name="Davi Bernes Pereira" userId="fd781654-4afe-4749-98e9-3bd5b8c355f7" providerId="ADAL" clId="{9C7EAE70-B56C-4A6D-AE89-656221CE3D18}" dt="2022-02-15T22:07:28.660" v="278" actId="1036"/>
          <ac:spMkLst>
            <pc:docMk/>
            <pc:sldMk cId="4223000680" sldId="628"/>
            <ac:spMk id="11" creationId="{299B1249-51C5-4576-8505-693503DBF108}"/>
          </ac:spMkLst>
        </pc:spChg>
        <pc:spChg chg="add mod">
          <ac:chgData name="Davi Bernes Pereira" userId="fd781654-4afe-4749-98e9-3bd5b8c355f7" providerId="ADAL" clId="{9C7EAE70-B56C-4A6D-AE89-656221CE3D18}" dt="2022-02-15T22:07:57.740" v="313" actId="1038"/>
          <ac:spMkLst>
            <pc:docMk/>
            <pc:sldMk cId="4223000680" sldId="628"/>
            <ac:spMk id="12" creationId="{BF09FC47-C219-42B5-A19A-368C6E76D42E}"/>
          </ac:spMkLst>
        </pc:spChg>
        <pc:spChg chg="add mod">
          <ac:chgData name="Davi Bernes Pereira" userId="fd781654-4afe-4749-98e9-3bd5b8c355f7" providerId="ADAL" clId="{9C7EAE70-B56C-4A6D-AE89-656221CE3D18}" dt="2022-02-15T22:07:39.491" v="287" actId="1038"/>
          <ac:spMkLst>
            <pc:docMk/>
            <pc:sldMk cId="4223000680" sldId="628"/>
            <ac:spMk id="13" creationId="{8C96DA08-D713-4D8A-9325-EEE1113F0F27}"/>
          </ac:spMkLst>
        </pc:spChg>
        <pc:spChg chg="add mod">
          <ac:chgData name="Davi Bernes Pereira" userId="fd781654-4afe-4749-98e9-3bd5b8c355f7" providerId="ADAL" clId="{9C7EAE70-B56C-4A6D-AE89-656221CE3D18}" dt="2022-02-15T22:07:10.415" v="224" actId="1076"/>
          <ac:spMkLst>
            <pc:docMk/>
            <pc:sldMk cId="4223000680" sldId="628"/>
            <ac:spMk id="14" creationId="{A01F68E1-78BD-4F48-B99E-56741E2AF0DF}"/>
          </ac:spMkLst>
        </pc:spChg>
        <pc:picChg chg="add mod">
          <ac:chgData name="Davi Bernes Pereira" userId="fd781654-4afe-4749-98e9-3bd5b8c355f7" providerId="ADAL" clId="{9C7EAE70-B56C-4A6D-AE89-656221CE3D18}" dt="2022-02-15T22:07:07.409" v="223" actId="1076"/>
          <ac:picMkLst>
            <pc:docMk/>
            <pc:sldMk cId="4223000680" sldId="628"/>
            <ac:picMk id="7" creationId="{0A58CBB2-64D4-4AD1-BDA0-84EB7061281D}"/>
          </ac:picMkLst>
        </pc:picChg>
        <pc:picChg chg="add mod">
          <ac:chgData name="Davi Bernes Pereira" userId="fd781654-4afe-4749-98e9-3bd5b8c355f7" providerId="ADAL" clId="{9C7EAE70-B56C-4A6D-AE89-656221CE3D18}" dt="2022-02-15T22:07:28.660" v="278" actId="1036"/>
          <ac:picMkLst>
            <pc:docMk/>
            <pc:sldMk cId="4223000680" sldId="628"/>
            <ac:picMk id="8" creationId="{0592088A-3DCC-429C-9854-B82187F4E090}"/>
          </ac:picMkLst>
        </pc:picChg>
        <pc:picChg chg="add mod">
          <ac:chgData name="Davi Bernes Pereira" userId="fd781654-4afe-4749-98e9-3bd5b8c355f7" providerId="ADAL" clId="{9C7EAE70-B56C-4A6D-AE89-656221CE3D18}" dt="2022-02-15T22:07:45.771" v="302" actId="1037"/>
          <ac:picMkLst>
            <pc:docMk/>
            <pc:sldMk cId="4223000680" sldId="628"/>
            <ac:picMk id="9" creationId="{4C5E53E6-1C56-47EE-AC19-1671542044FE}"/>
          </ac:picMkLst>
        </pc:picChg>
        <pc:picChg chg="add mod">
          <ac:chgData name="Davi Bernes Pereira" userId="fd781654-4afe-4749-98e9-3bd5b8c355f7" providerId="ADAL" clId="{9C7EAE70-B56C-4A6D-AE89-656221CE3D18}" dt="2022-02-15T22:07:57.740" v="313" actId="1038"/>
          <ac:picMkLst>
            <pc:docMk/>
            <pc:sldMk cId="4223000680" sldId="628"/>
            <ac:picMk id="10" creationId="{395D0ECD-E597-4281-B327-9AFA0E43EE0F}"/>
          </ac:picMkLst>
        </pc:picChg>
      </pc:sldChg>
      <pc:sldChg chg="addSp modSp add mod setBg modAnim">
        <pc:chgData name="Davi Bernes Pereira" userId="fd781654-4afe-4749-98e9-3bd5b8c355f7" providerId="ADAL" clId="{9C7EAE70-B56C-4A6D-AE89-656221CE3D18}" dt="2022-02-15T22:16:15.806" v="474"/>
        <pc:sldMkLst>
          <pc:docMk/>
          <pc:sldMk cId="1047088712" sldId="629"/>
        </pc:sldMkLst>
        <pc:spChg chg="add mod">
          <ac:chgData name="Davi Bernes Pereira" userId="fd781654-4afe-4749-98e9-3bd5b8c355f7" providerId="ADAL" clId="{9C7EAE70-B56C-4A6D-AE89-656221CE3D18}" dt="2022-02-15T22:10:58.698" v="373" actId="1036"/>
          <ac:spMkLst>
            <pc:docMk/>
            <pc:sldMk cId="1047088712" sldId="629"/>
            <ac:spMk id="4" creationId="{0FD3322E-10FF-4A49-BEBA-8AC76C742141}"/>
          </ac:spMkLst>
        </pc:spChg>
        <pc:spChg chg="add mod">
          <ac:chgData name="Davi Bernes Pereira" userId="fd781654-4afe-4749-98e9-3bd5b8c355f7" providerId="ADAL" clId="{9C7EAE70-B56C-4A6D-AE89-656221CE3D18}" dt="2022-02-15T22:09:27.826" v="322" actId="20577"/>
          <ac:spMkLst>
            <pc:docMk/>
            <pc:sldMk cId="1047088712" sldId="629"/>
            <ac:spMk id="5" creationId="{E2A4900C-E27F-40AB-BF6E-6C2BEA91DFDE}"/>
          </ac:spMkLst>
        </pc:spChg>
        <pc:spChg chg="add mod">
          <ac:chgData name="Davi Bernes Pereira" userId="fd781654-4afe-4749-98e9-3bd5b8c355f7" providerId="ADAL" clId="{9C7EAE70-B56C-4A6D-AE89-656221CE3D18}" dt="2022-02-15T22:10:58.698" v="373" actId="1036"/>
          <ac:spMkLst>
            <pc:docMk/>
            <pc:sldMk cId="1047088712" sldId="629"/>
            <ac:spMk id="7" creationId="{ADC7784D-F1D2-4367-9DFB-254FAA4153E4}"/>
          </ac:spMkLst>
        </pc:spChg>
        <pc:spChg chg="add mod">
          <ac:chgData name="Davi Bernes Pereira" userId="fd781654-4afe-4749-98e9-3bd5b8c355f7" providerId="ADAL" clId="{9C7EAE70-B56C-4A6D-AE89-656221CE3D18}" dt="2022-02-15T22:11:36.276" v="377" actId="1076"/>
          <ac:spMkLst>
            <pc:docMk/>
            <pc:sldMk cId="1047088712" sldId="629"/>
            <ac:spMk id="8" creationId="{3DD44814-75E8-49CF-A4A6-C4C7BDCAEE21}"/>
          </ac:spMkLst>
        </pc:spChg>
        <pc:spChg chg="add mod">
          <ac:chgData name="Davi Bernes Pereira" userId="fd781654-4afe-4749-98e9-3bd5b8c355f7" providerId="ADAL" clId="{9C7EAE70-B56C-4A6D-AE89-656221CE3D18}" dt="2022-02-15T22:09:03.291" v="317" actId="1076"/>
          <ac:spMkLst>
            <pc:docMk/>
            <pc:sldMk cId="1047088712" sldId="629"/>
            <ac:spMk id="9" creationId="{9263DF3D-F1CC-45C9-877A-AA98767D134C}"/>
          </ac:spMkLst>
        </pc:spChg>
        <pc:spChg chg="add mod">
          <ac:chgData name="Davi Bernes Pereira" userId="fd781654-4afe-4749-98e9-3bd5b8c355f7" providerId="ADAL" clId="{9C7EAE70-B56C-4A6D-AE89-656221CE3D18}" dt="2022-02-15T22:10:22.518" v="350" actId="1076"/>
          <ac:spMkLst>
            <pc:docMk/>
            <pc:sldMk cId="1047088712" sldId="629"/>
            <ac:spMk id="10" creationId="{E8FDB88C-D644-4DCE-B96A-3C37C15AFD0C}"/>
          </ac:spMkLst>
        </pc:spChg>
        <pc:spChg chg="add mod">
          <ac:chgData name="Davi Bernes Pereira" userId="fd781654-4afe-4749-98e9-3bd5b8c355f7" providerId="ADAL" clId="{9C7EAE70-B56C-4A6D-AE89-656221CE3D18}" dt="2022-02-15T22:10:34.873" v="365" actId="6549"/>
          <ac:spMkLst>
            <pc:docMk/>
            <pc:sldMk cId="1047088712" sldId="629"/>
            <ac:spMk id="11" creationId="{D8087707-970E-484F-80CD-A186A9F59CA6}"/>
          </ac:spMkLst>
        </pc:spChg>
        <pc:spChg chg="add mod">
          <ac:chgData name="Davi Bernes Pereira" userId="fd781654-4afe-4749-98e9-3bd5b8c355f7" providerId="ADAL" clId="{9C7EAE70-B56C-4A6D-AE89-656221CE3D18}" dt="2022-02-15T22:11:41.772" v="378" actId="1076"/>
          <ac:spMkLst>
            <pc:docMk/>
            <pc:sldMk cId="1047088712" sldId="629"/>
            <ac:spMk id="12" creationId="{3A976B41-CE63-40C5-AA6F-35CC4EE98828}"/>
          </ac:spMkLst>
        </pc:spChg>
        <pc:spChg chg="add mod">
          <ac:chgData name="Davi Bernes Pereira" userId="fd781654-4afe-4749-98e9-3bd5b8c355f7" providerId="ADAL" clId="{9C7EAE70-B56C-4A6D-AE89-656221CE3D18}" dt="2022-02-15T22:12:34.656" v="426" actId="1076"/>
          <ac:spMkLst>
            <pc:docMk/>
            <pc:sldMk cId="1047088712" sldId="629"/>
            <ac:spMk id="15" creationId="{5B9FDADD-D467-47EB-B772-A4B11AE61355}"/>
          </ac:spMkLst>
        </pc:spChg>
        <pc:spChg chg="add mod">
          <ac:chgData name="Davi Bernes Pereira" userId="fd781654-4afe-4749-98e9-3bd5b8c355f7" providerId="ADAL" clId="{9C7EAE70-B56C-4A6D-AE89-656221CE3D18}" dt="2022-02-15T22:14:42.389" v="466" actId="1076"/>
          <ac:spMkLst>
            <pc:docMk/>
            <pc:sldMk cId="1047088712" sldId="629"/>
            <ac:spMk id="16" creationId="{1C202419-A5B3-48E5-BEFD-0B96215170B9}"/>
          </ac:spMkLst>
        </pc:spChg>
        <pc:spChg chg="add mod">
          <ac:chgData name="Davi Bernes Pereira" userId="fd781654-4afe-4749-98e9-3bd5b8c355f7" providerId="ADAL" clId="{9C7EAE70-B56C-4A6D-AE89-656221CE3D18}" dt="2022-02-15T22:14:34.600" v="465" actId="1076"/>
          <ac:spMkLst>
            <pc:docMk/>
            <pc:sldMk cId="1047088712" sldId="629"/>
            <ac:spMk id="17" creationId="{EE275EE7-E9D8-4832-B852-B5AB0524ABE8}"/>
          </ac:spMkLst>
        </pc:spChg>
        <pc:picChg chg="add mod">
          <ac:chgData name="Davi Bernes Pereira" userId="fd781654-4afe-4749-98e9-3bd5b8c355f7" providerId="ADAL" clId="{9C7EAE70-B56C-4A6D-AE89-656221CE3D18}" dt="2022-02-15T22:09:11.968" v="318" actId="1076"/>
          <ac:picMkLst>
            <pc:docMk/>
            <pc:sldMk cId="1047088712" sldId="629"/>
            <ac:picMk id="3" creationId="{DDBA1893-13F8-4E5A-9587-9ADB76D62281}"/>
          </ac:picMkLst>
        </pc:picChg>
        <pc:picChg chg="add mod">
          <ac:chgData name="Davi Bernes Pereira" userId="fd781654-4afe-4749-98e9-3bd5b8c355f7" providerId="ADAL" clId="{9C7EAE70-B56C-4A6D-AE89-656221CE3D18}" dt="2022-02-15T22:13:43.629" v="447" actId="1076"/>
          <ac:picMkLst>
            <pc:docMk/>
            <pc:sldMk cId="1047088712" sldId="629"/>
            <ac:picMk id="13" creationId="{C2A3F19A-78B6-4493-A53A-B80B150DEB2E}"/>
          </ac:picMkLst>
        </pc:picChg>
        <pc:picChg chg="add mod">
          <ac:chgData name="Davi Bernes Pereira" userId="fd781654-4afe-4749-98e9-3bd5b8c355f7" providerId="ADAL" clId="{9C7EAE70-B56C-4A6D-AE89-656221CE3D18}" dt="2022-02-15T22:14:29.371" v="464" actId="1076"/>
          <ac:picMkLst>
            <pc:docMk/>
            <pc:sldMk cId="1047088712" sldId="629"/>
            <ac:picMk id="14" creationId="{2C9C13DD-D08D-438D-A38C-CE6B66B93E72}"/>
          </ac:picMkLst>
        </pc:picChg>
      </pc:sldChg>
      <pc:sldChg chg="addSp modSp add setBg">
        <pc:chgData name="Davi Bernes Pereira" userId="fd781654-4afe-4749-98e9-3bd5b8c355f7" providerId="ADAL" clId="{9C7EAE70-B56C-4A6D-AE89-656221CE3D18}" dt="2022-02-15T22:15:29.701" v="471"/>
        <pc:sldMkLst>
          <pc:docMk/>
          <pc:sldMk cId="3222544804" sldId="630"/>
        </pc:sldMkLst>
        <pc:spChg chg="add mod">
          <ac:chgData name="Davi Bernes Pereira" userId="fd781654-4afe-4749-98e9-3bd5b8c355f7" providerId="ADAL" clId="{9C7EAE70-B56C-4A6D-AE89-656221CE3D18}" dt="2022-02-15T22:15:15.334" v="470"/>
          <ac:spMkLst>
            <pc:docMk/>
            <pc:sldMk cId="3222544804" sldId="630"/>
            <ac:spMk id="3" creationId="{8B0282C6-37D1-429C-9B96-4F64402E58B5}"/>
          </ac:spMkLst>
        </pc:spChg>
        <pc:spChg chg="add mod">
          <ac:chgData name="Davi Bernes Pereira" userId="fd781654-4afe-4749-98e9-3bd5b8c355f7" providerId="ADAL" clId="{9C7EAE70-B56C-4A6D-AE89-656221CE3D18}" dt="2022-02-15T22:15:15.334" v="470"/>
          <ac:spMkLst>
            <pc:docMk/>
            <pc:sldMk cId="3222544804" sldId="630"/>
            <ac:spMk id="4" creationId="{959188BA-8F19-4F42-8A06-4764E98C97C2}"/>
          </ac:spMkLst>
        </pc:spChg>
        <pc:spChg chg="add mod">
          <ac:chgData name="Davi Bernes Pereira" userId="fd781654-4afe-4749-98e9-3bd5b8c355f7" providerId="ADAL" clId="{9C7EAE70-B56C-4A6D-AE89-656221CE3D18}" dt="2022-02-15T22:15:15.334" v="470"/>
          <ac:spMkLst>
            <pc:docMk/>
            <pc:sldMk cId="3222544804" sldId="630"/>
            <ac:spMk id="5" creationId="{FD06129D-3866-41C3-AD2C-4394C93B8DDB}"/>
          </ac:spMkLst>
        </pc:spChg>
        <pc:spChg chg="add mod">
          <ac:chgData name="Davi Bernes Pereira" userId="fd781654-4afe-4749-98e9-3bd5b8c355f7" providerId="ADAL" clId="{9C7EAE70-B56C-4A6D-AE89-656221CE3D18}" dt="2022-02-15T22:15:15.334" v="470"/>
          <ac:spMkLst>
            <pc:docMk/>
            <pc:sldMk cId="3222544804" sldId="630"/>
            <ac:spMk id="7" creationId="{1BC64125-8060-4F7A-8B7A-0EC88E7AEA2D}"/>
          </ac:spMkLst>
        </pc:spChg>
        <pc:spChg chg="add mod">
          <ac:chgData name="Davi Bernes Pereira" userId="fd781654-4afe-4749-98e9-3bd5b8c355f7" providerId="ADAL" clId="{9C7EAE70-B56C-4A6D-AE89-656221CE3D18}" dt="2022-02-15T22:15:29.701" v="471"/>
          <ac:spMkLst>
            <pc:docMk/>
            <pc:sldMk cId="3222544804" sldId="630"/>
            <ac:spMk id="8" creationId="{E4E9998B-0037-440A-8B8A-61B73602BDAF}"/>
          </ac:spMkLst>
        </pc:spChg>
      </pc:sldChg>
      <pc:sldChg chg="addSp modSp add mod setBg">
        <pc:chgData name="Davi Bernes Pereira" userId="fd781654-4afe-4749-98e9-3bd5b8c355f7" providerId="ADAL" clId="{9C7EAE70-B56C-4A6D-AE89-656221CE3D18}" dt="2022-02-15T22:17:17.932" v="528" actId="1038"/>
        <pc:sldMkLst>
          <pc:docMk/>
          <pc:sldMk cId="4147069305" sldId="631"/>
        </pc:sldMkLst>
        <pc:spChg chg="add mod">
          <ac:chgData name="Davi Bernes Pereira" userId="fd781654-4afe-4749-98e9-3bd5b8c355f7" providerId="ADAL" clId="{9C7EAE70-B56C-4A6D-AE89-656221CE3D18}" dt="2022-02-15T22:15:51.225" v="472"/>
          <ac:spMkLst>
            <pc:docMk/>
            <pc:sldMk cId="4147069305" sldId="631"/>
            <ac:spMk id="3" creationId="{B145EB1E-25DB-4CF0-8ADF-2950E140A622}"/>
          </ac:spMkLst>
        </pc:spChg>
        <pc:spChg chg="add mod">
          <ac:chgData name="Davi Bernes Pereira" userId="fd781654-4afe-4749-98e9-3bd5b8c355f7" providerId="ADAL" clId="{9C7EAE70-B56C-4A6D-AE89-656221CE3D18}" dt="2022-02-15T22:17:04.825" v="498" actId="1035"/>
          <ac:spMkLst>
            <pc:docMk/>
            <pc:sldMk cId="4147069305" sldId="631"/>
            <ac:spMk id="4" creationId="{B162DB67-3244-4277-80A2-C24D036813A6}"/>
          </ac:spMkLst>
        </pc:spChg>
        <pc:spChg chg="add mod">
          <ac:chgData name="Davi Bernes Pereira" userId="fd781654-4afe-4749-98e9-3bd5b8c355f7" providerId="ADAL" clId="{9C7EAE70-B56C-4A6D-AE89-656221CE3D18}" dt="2022-02-15T22:17:17.932" v="528" actId="1038"/>
          <ac:spMkLst>
            <pc:docMk/>
            <pc:sldMk cId="4147069305" sldId="631"/>
            <ac:spMk id="5" creationId="{7921D69A-0396-4928-9C2F-2D4D3651656B}"/>
          </ac:spMkLst>
        </pc:spChg>
        <pc:spChg chg="add mod">
          <ac:chgData name="Davi Bernes Pereira" userId="fd781654-4afe-4749-98e9-3bd5b8c355f7" providerId="ADAL" clId="{9C7EAE70-B56C-4A6D-AE89-656221CE3D18}" dt="2022-02-15T22:17:04.825" v="498" actId="1035"/>
          <ac:spMkLst>
            <pc:docMk/>
            <pc:sldMk cId="4147069305" sldId="631"/>
            <ac:spMk id="11" creationId="{8DF70E63-83BA-4A92-805D-A5216D9819B9}"/>
          </ac:spMkLst>
        </pc:spChg>
        <pc:spChg chg="add mod">
          <ac:chgData name="Davi Bernes Pereira" userId="fd781654-4afe-4749-98e9-3bd5b8c355f7" providerId="ADAL" clId="{9C7EAE70-B56C-4A6D-AE89-656221CE3D18}" dt="2022-02-15T22:17:04.825" v="498" actId="1035"/>
          <ac:spMkLst>
            <pc:docMk/>
            <pc:sldMk cId="4147069305" sldId="631"/>
            <ac:spMk id="12" creationId="{5E664B3C-63D5-4450-B953-75BD5C0A74BE}"/>
          </ac:spMkLst>
        </pc:spChg>
        <pc:spChg chg="add mod">
          <ac:chgData name="Davi Bernes Pereira" userId="fd781654-4afe-4749-98e9-3bd5b8c355f7" providerId="ADAL" clId="{9C7EAE70-B56C-4A6D-AE89-656221CE3D18}" dt="2022-02-15T22:17:04.825" v="498" actId="1035"/>
          <ac:spMkLst>
            <pc:docMk/>
            <pc:sldMk cId="4147069305" sldId="631"/>
            <ac:spMk id="13" creationId="{B92CC527-A93F-4C8A-812A-ABD1A315F1FC}"/>
          </ac:spMkLst>
        </pc:spChg>
        <pc:spChg chg="add mod">
          <ac:chgData name="Davi Bernes Pereira" userId="fd781654-4afe-4749-98e9-3bd5b8c355f7" providerId="ADAL" clId="{9C7EAE70-B56C-4A6D-AE89-656221CE3D18}" dt="2022-02-15T22:17:04.825" v="498" actId="1035"/>
          <ac:spMkLst>
            <pc:docMk/>
            <pc:sldMk cId="4147069305" sldId="631"/>
            <ac:spMk id="14" creationId="{A404A5EF-D102-46E7-B22E-3EF03E179EEB}"/>
          </ac:spMkLst>
        </pc:spChg>
        <pc:spChg chg="add mod">
          <ac:chgData name="Davi Bernes Pereira" userId="fd781654-4afe-4749-98e9-3bd5b8c355f7" providerId="ADAL" clId="{9C7EAE70-B56C-4A6D-AE89-656221CE3D18}" dt="2022-02-15T22:17:17.932" v="528" actId="1038"/>
          <ac:spMkLst>
            <pc:docMk/>
            <pc:sldMk cId="4147069305" sldId="631"/>
            <ac:spMk id="19" creationId="{E91521C9-CD9D-4CB3-8F19-DD95169903D7}"/>
          </ac:spMkLst>
        </pc:spChg>
        <pc:spChg chg="add mod">
          <ac:chgData name="Davi Bernes Pereira" userId="fd781654-4afe-4749-98e9-3bd5b8c355f7" providerId="ADAL" clId="{9C7EAE70-B56C-4A6D-AE89-656221CE3D18}" dt="2022-02-15T22:17:17.932" v="528" actId="1038"/>
          <ac:spMkLst>
            <pc:docMk/>
            <pc:sldMk cId="4147069305" sldId="631"/>
            <ac:spMk id="20" creationId="{6ECAA710-2B07-4E29-B5C5-1804C99830AB}"/>
          </ac:spMkLst>
        </pc:spChg>
        <pc:spChg chg="add mod">
          <ac:chgData name="Davi Bernes Pereira" userId="fd781654-4afe-4749-98e9-3bd5b8c355f7" providerId="ADAL" clId="{9C7EAE70-B56C-4A6D-AE89-656221CE3D18}" dt="2022-02-15T22:17:17.932" v="528" actId="1038"/>
          <ac:spMkLst>
            <pc:docMk/>
            <pc:sldMk cId="4147069305" sldId="631"/>
            <ac:spMk id="21" creationId="{715BA058-80BE-4954-B20D-80F82156746D}"/>
          </ac:spMkLst>
        </pc:spChg>
        <pc:spChg chg="add mod">
          <ac:chgData name="Davi Bernes Pereira" userId="fd781654-4afe-4749-98e9-3bd5b8c355f7" providerId="ADAL" clId="{9C7EAE70-B56C-4A6D-AE89-656221CE3D18}" dt="2022-02-15T22:17:17.932" v="528" actId="1038"/>
          <ac:spMkLst>
            <pc:docMk/>
            <pc:sldMk cId="4147069305" sldId="631"/>
            <ac:spMk id="22" creationId="{B17F8AC3-E531-4AB1-A41A-D087B9232FB0}"/>
          </ac:spMkLst>
        </pc:spChg>
        <pc:spChg chg="add mod">
          <ac:chgData name="Davi Bernes Pereira" userId="fd781654-4afe-4749-98e9-3bd5b8c355f7" providerId="ADAL" clId="{9C7EAE70-B56C-4A6D-AE89-656221CE3D18}" dt="2022-02-15T22:16:34.857" v="475"/>
          <ac:spMkLst>
            <pc:docMk/>
            <pc:sldMk cId="4147069305" sldId="631"/>
            <ac:spMk id="23" creationId="{FAE0487F-FB4E-4B5B-A459-707E847B4FFA}"/>
          </ac:spMkLst>
        </pc:spChg>
        <pc:spChg chg="add mod">
          <ac:chgData name="Davi Bernes Pereira" userId="fd781654-4afe-4749-98e9-3bd5b8c355f7" providerId="ADAL" clId="{9C7EAE70-B56C-4A6D-AE89-656221CE3D18}" dt="2022-02-15T22:16:55.820" v="478" actId="1076"/>
          <ac:spMkLst>
            <pc:docMk/>
            <pc:sldMk cId="4147069305" sldId="631"/>
            <ac:spMk id="24" creationId="{72C90AC8-061E-473C-A930-BE676EB5FCEF}"/>
          </ac:spMkLst>
        </pc:spChg>
        <pc:picChg chg="add mod">
          <ac:chgData name="Davi Bernes Pereira" userId="fd781654-4afe-4749-98e9-3bd5b8c355f7" providerId="ADAL" clId="{9C7EAE70-B56C-4A6D-AE89-656221CE3D18}" dt="2022-02-15T22:17:04.825" v="498" actId="1035"/>
          <ac:picMkLst>
            <pc:docMk/>
            <pc:sldMk cId="4147069305" sldId="631"/>
            <ac:picMk id="7" creationId="{4E3C78C0-C5F9-4DEE-8C0A-82289EB5F06C}"/>
          </ac:picMkLst>
        </pc:picChg>
        <pc:picChg chg="add mod">
          <ac:chgData name="Davi Bernes Pereira" userId="fd781654-4afe-4749-98e9-3bd5b8c355f7" providerId="ADAL" clId="{9C7EAE70-B56C-4A6D-AE89-656221CE3D18}" dt="2022-02-15T22:17:04.825" v="498" actId="1035"/>
          <ac:picMkLst>
            <pc:docMk/>
            <pc:sldMk cId="4147069305" sldId="631"/>
            <ac:picMk id="8" creationId="{6A042ACE-9646-48BB-A83F-15C51DEF79B1}"/>
          </ac:picMkLst>
        </pc:picChg>
        <pc:picChg chg="add mod">
          <ac:chgData name="Davi Bernes Pereira" userId="fd781654-4afe-4749-98e9-3bd5b8c355f7" providerId="ADAL" clId="{9C7EAE70-B56C-4A6D-AE89-656221CE3D18}" dt="2022-02-15T22:17:04.825" v="498" actId="1035"/>
          <ac:picMkLst>
            <pc:docMk/>
            <pc:sldMk cId="4147069305" sldId="631"/>
            <ac:picMk id="9" creationId="{71FD4129-BC5D-44BE-88E1-795C19E1BE15}"/>
          </ac:picMkLst>
        </pc:picChg>
        <pc:picChg chg="add mod">
          <ac:chgData name="Davi Bernes Pereira" userId="fd781654-4afe-4749-98e9-3bd5b8c355f7" providerId="ADAL" clId="{9C7EAE70-B56C-4A6D-AE89-656221CE3D18}" dt="2022-02-15T22:17:04.825" v="498" actId="1035"/>
          <ac:picMkLst>
            <pc:docMk/>
            <pc:sldMk cId="4147069305" sldId="631"/>
            <ac:picMk id="10" creationId="{58670B73-33B4-4070-B3F7-F4238C552F57}"/>
          </ac:picMkLst>
        </pc:picChg>
        <pc:picChg chg="add mod">
          <ac:chgData name="Davi Bernes Pereira" userId="fd781654-4afe-4749-98e9-3bd5b8c355f7" providerId="ADAL" clId="{9C7EAE70-B56C-4A6D-AE89-656221CE3D18}" dt="2022-02-15T22:17:17.932" v="528" actId="1038"/>
          <ac:picMkLst>
            <pc:docMk/>
            <pc:sldMk cId="4147069305" sldId="631"/>
            <ac:picMk id="15" creationId="{9C3ED8F8-C22D-4D6D-9A48-3B3937E45FEF}"/>
          </ac:picMkLst>
        </pc:picChg>
        <pc:picChg chg="add mod">
          <ac:chgData name="Davi Bernes Pereira" userId="fd781654-4afe-4749-98e9-3bd5b8c355f7" providerId="ADAL" clId="{9C7EAE70-B56C-4A6D-AE89-656221CE3D18}" dt="2022-02-15T22:17:17.932" v="528" actId="1038"/>
          <ac:picMkLst>
            <pc:docMk/>
            <pc:sldMk cId="4147069305" sldId="631"/>
            <ac:picMk id="16" creationId="{97414D9F-B833-430B-96E5-2FE803A718D6}"/>
          </ac:picMkLst>
        </pc:picChg>
        <pc:picChg chg="add mod">
          <ac:chgData name="Davi Bernes Pereira" userId="fd781654-4afe-4749-98e9-3bd5b8c355f7" providerId="ADAL" clId="{9C7EAE70-B56C-4A6D-AE89-656221CE3D18}" dt="2022-02-15T22:17:17.932" v="528" actId="1038"/>
          <ac:picMkLst>
            <pc:docMk/>
            <pc:sldMk cId="4147069305" sldId="631"/>
            <ac:picMk id="17" creationId="{90DA9C4D-194E-4EB9-BF43-7D986C57A2F7}"/>
          </ac:picMkLst>
        </pc:picChg>
        <pc:picChg chg="add mod">
          <ac:chgData name="Davi Bernes Pereira" userId="fd781654-4afe-4749-98e9-3bd5b8c355f7" providerId="ADAL" clId="{9C7EAE70-B56C-4A6D-AE89-656221CE3D18}" dt="2022-02-15T22:17:17.932" v="528" actId="1038"/>
          <ac:picMkLst>
            <pc:docMk/>
            <pc:sldMk cId="4147069305" sldId="631"/>
            <ac:picMk id="18" creationId="{D83412D7-2643-4B67-9772-CF7EC67FBC6D}"/>
          </ac:picMkLst>
        </pc:picChg>
      </pc:sldChg>
      <pc:sldChg chg="addSp delSp modSp add mod setBg">
        <pc:chgData name="Davi Bernes Pereira" userId="fd781654-4afe-4749-98e9-3bd5b8c355f7" providerId="ADAL" clId="{9C7EAE70-B56C-4A6D-AE89-656221CE3D18}" dt="2022-02-15T22:19:22.631" v="585" actId="1076"/>
        <pc:sldMkLst>
          <pc:docMk/>
          <pc:sldMk cId="2193713634" sldId="632"/>
        </pc:sldMkLst>
        <pc:spChg chg="del">
          <ac:chgData name="Davi Bernes Pereira" userId="fd781654-4afe-4749-98e9-3bd5b8c355f7" providerId="ADAL" clId="{9C7EAE70-B56C-4A6D-AE89-656221CE3D18}" dt="2022-02-15T22:17:42.371" v="531" actId="478"/>
          <ac:spMkLst>
            <pc:docMk/>
            <pc:sldMk cId="2193713634" sldId="632"/>
            <ac:spMk id="3" creationId="{B145EB1E-25DB-4CF0-8ADF-2950E140A622}"/>
          </ac:spMkLst>
        </pc:spChg>
        <pc:spChg chg="del">
          <ac:chgData name="Davi Bernes Pereira" userId="fd781654-4afe-4749-98e9-3bd5b8c355f7" providerId="ADAL" clId="{9C7EAE70-B56C-4A6D-AE89-656221CE3D18}" dt="2022-02-15T22:17:42.371" v="531" actId="478"/>
          <ac:spMkLst>
            <pc:docMk/>
            <pc:sldMk cId="2193713634" sldId="632"/>
            <ac:spMk id="4" creationId="{B162DB67-3244-4277-80A2-C24D036813A6}"/>
          </ac:spMkLst>
        </pc:spChg>
        <pc:spChg chg="del">
          <ac:chgData name="Davi Bernes Pereira" userId="fd781654-4afe-4749-98e9-3bd5b8c355f7" providerId="ADAL" clId="{9C7EAE70-B56C-4A6D-AE89-656221CE3D18}" dt="2022-02-15T22:17:42.371" v="531" actId="478"/>
          <ac:spMkLst>
            <pc:docMk/>
            <pc:sldMk cId="2193713634" sldId="632"/>
            <ac:spMk id="5" creationId="{7921D69A-0396-4928-9C2F-2D4D3651656B}"/>
          </ac:spMkLst>
        </pc:spChg>
        <pc:spChg chg="del">
          <ac:chgData name="Davi Bernes Pereira" userId="fd781654-4afe-4749-98e9-3bd5b8c355f7" providerId="ADAL" clId="{9C7EAE70-B56C-4A6D-AE89-656221CE3D18}" dt="2022-02-15T22:17:42.371" v="531" actId="478"/>
          <ac:spMkLst>
            <pc:docMk/>
            <pc:sldMk cId="2193713634" sldId="632"/>
            <ac:spMk id="11" creationId="{8DF70E63-83BA-4A92-805D-A5216D9819B9}"/>
          </ac:spMkLst>
        </pc:spChg>
        <pc:spChg chg="del">
          <ac:chgData name="Davi Bernes Pereira" userId="fd781654-4afe-4749-98e9-3bd5b8c355f7" providerId="ADAL" clId="{9C7EAE70-B56C-4A6D-AE89-656221CE3D18}" dt="2022-02-15T22:17:42.371" v="531" actId="478"/>
          <ac:spMkLst>
            <pc:docMk/>
            <pc:sldMk cId="2193713634" sldId="632"/>
            <ac:spMk id="12" creationId="{5E664B3C-63D5-4450-B953-75BD5C0A74BE}"/>
          </ac:spMkLst>
        </pc:spChg>
        <pc:spChg chg="del">
          <ac:chgData name="Davi Bernes Pereira" userId="fd781654-4afe-4749-98e9-3bd5b8c355f7" providerId="ADAL" clId="{9C7EAE70-B56C-4A6D-AE89-656221CE3D18}" dt="2022-02-15T22:17:42.371" v="531" actId="478"/>
          <ac:spMkLst>
            <pc:docMk/>
            <pc:sldMk cId="2193713634" sldId="632"/>
            <ac:spMk id="13" creationId="{B92CC527-A93F-4C8A-812A-ABD1A315F1FC}"/>
          </ac:spMkLst>
        </pc:spChg>
        <pc:spChg chg="del">
          <ac:chgData name="Davi Bernes Pereira" userId="fd781654-4afe-4749-98e9-3bd5b8c355f7" providerId="ADAL" clId="{9C7EAE70-B56C-4A6D-AE89-656221CE3D18}" dt="2022-02-15T22:17:42.371" v="531" actId="478"/>
          <ac:spMkLst>
            <pc:docMk/>
            <pc:sldMk cId="2193713634" sldId="632"/>
            <ac:spMk id="14" creationId="{A404A5EF-D102-46E7-B22E-3EF03E179EEB}"/>
          </ac:spMkLst>
        </pc:spChg>
        <pc:spChg chg="del">
          <ac:chgData name="Davi Bernes Pereira" userId="fd781654-4afe-4749-98e9-3bd5b8c355f7" providerId="ADAL" clId="{9C7EAE70-B56C-4A6D-AE89-656221CE3D18}" dt="2022-02-15T22:17:42.371" v="531" actId="478"/>
          <ac:spMkLst>
            <pc:docMk/>
            <pc:sldMk cId="2193713634" sldId="632"/>
            <ac:spMk id="19" creationId="{E91521C9-CD9D-4CB3-8F19-DD95169903D7}"/>
          </ac:spMkLst>
        </pc:spChg>
        <pc:spChg chg="del">
          <ac:chgData name="Davi Bernes Pereira" userId="fd781654-4afe-4749-98e9-3bd5b8c355f7" providerId="ADAL" clId="{9C7EAE70-B56C-4A6D-AE89-656221CE3D18}" dt="2022-02-15T22:17:42.371" v="531" actId="478"/>
          <ac:spMkLst>
            <pc:docMk/>
            <pc:sldMk cId="2193713634" sldId="632"/>
            <ac:spMk id="20" creationId="{6ECAA710-2B07-4E29-B5C5-1804C99830AB}"/>
          </ac:spMkLst>
        </pc:spChg>
        <pc:spChg chg="del">
          <ac:chgData name="Davi Bernes Pereira" userId="fd781654-4afe-4749-98e9-3bd5b8c355f7" providerId="ADAL" clId="{9C7EAE70-B56C-4A6D-AE89-656221CE3D18}" dt="2022-02-15T22:17:42.371" v="531" actId="478"/>
          <ac:spMkLst>
            <pc:docMk/>
            <pc:sldMk cId="2193713634" sldId="632"/>
            <ac:spMk id="21" creationId="{715BA058-80BE-4954-B20D-80F82156746D}"/>
          </ac:spMkLst>
        </pc:spChg>
        <pc:spChg chg="del">
          <ac:chgData name="Davi Bernes Pereira" userId="fd781654-4afe-4749-98e9-3bd5b8c355f7" providerId="ADAL" clId="{9C7EAE70-B56C-4A6D-AE89-656221CE3D18}" dt="2022-02-15T22:17:42.371" v="531" actId="478"/>
          <ac:spMkLst>
            <pc:docMk/>
            <pc:sldMk cId="2193713634" sldId="632"/>
            <ac:spMk id="22" creationId="{B17F8AC3-E531-4AB1-A41A-D087B9232FB0}"/>
          </ac:spMkLst>
        </pc:spChg>
        <pc:spChg chg="del">
          <ac:chgData name="Davi Bernes Pereira" userId="fd781654-4afe-4749-98e9-3bd5b8c355f7" providerId="ADAL" clId="{9C7EAE70-B56C-4A6D-AE89-656221CE3D18}" dt="2022-02-15T22:17:42.371" v="531" actId="478"/>
          <ac:spMkLst>
            <pc:docMk/>
            <pc:sldMk cId="2193713634" sldId="632"/>
            <ac:spMk id="23" creationId="{FAE0487F-FB4E-4B5B-A459-707E847B4FFA}"/>
          </ac:spMkLst>
        </pc:spChg>
        <pc:spChg chg="del">
          <ac:chgData name="Davi Bernes Pereira" userId="fd781654-4afe-4749-98e9-3bd5b8c355f7" providerId="ADAL" clId="{9C7EAE70-B56C-4A6D-AE89-656221CE3D18}" dt="2022-02-15T22:17:42.371" v="531" actId="478"/>
          <ac:spMkLst>
            <pc:docMk/>
            <pc:sldMk cId="2193713634" sldId="632"/>
            <ac:spMk id="24" creationId="{72C90AC8-061E-473C-A930-BE676EB5FCEF}"/>
          </ac:spMkLst>
        </pc:spChg>
        <pc:spChg chg="add mod">
          <ac:chgData name="Davi Bernes Pereira" userId="fd781654-4afe-4749-98e9-3bd5b8c355f7" providerId="ADAL" clId="{9C7EAE70-B56C-4A6D-AE89-656221CE3D18}" dt="2022-02-15T22:19:22.631" v="585" actId="1076"/>
          <ac:spMkLst>
            <pc:docMk/>
            <pc:sldMk cId="2193713634" sldId="632"/>
            <ac:spMk id="25" creationId="{E8C92357-F86C-4863-9EC8-594E40065A29}"/>
          </ac:spMkLst>
        </pc:spChg>
        <pc:spChg chg="add mod">
          <ac:chgData name="Davi Bernes Pereira" userId="fd781654-4afe-4749-98e9-3bd5b8c355f7" providerId="ADAL" clId="{9C7EAE70-B56C-4A6D-AE89-656221CE3D18}" dt="2022-02-15T22:18:22.269" v="536"/>
          <ac:spMkLst>
            <pc:docMk/>
            <pc:sldMk cId="2193713634" sldId="632"/>
            <ac:spMk id="26" creationId="{2A31E342-9470-4D95-BEAB-F93677FB5C87}"/>
          </ac:spMkLst>
        </pc:spChg>
        <pc:spChg chg="add mod">
          <ac:chgData name="Davi Bernes Pereira" userId="fd781654-4afe-4749-98e9-3bd5b8c355f7" providerId="ADAL" clId="{9C7EAE70-B56C-4A6D-AE89-656221CE3D18}" dt="2022-02-15T22:18:22.269" v="536"/>
          <ac:spMkLst>
            <pc:docMk/>
            <pc:sldMk cId="2193713634" sldId="632"/>
            <ac:spMk id="27" creationId="{C8DEFE7B-1DC6-4F6A-BE58-F8A38766D948}"/>
          </ac:spMkLst>
        </pc:spChg>
        <pc:spChg chg="add mod">
          <ac:chgData name="Davi Bernes Pereira" userId="fd781654-4afe-4749-98e9-3bd5b8c355f7" providerId="ADAL" clId="{9C7EAE70-B56C-4A6D-AE89-656221CE3D18}" dt="2022-02-15T22:18:22.269" v="536"/>
          <ac:spMkLst>
            <pc:docMk/>
            <pc:sldMk cId="2193713634" sldId="632"/>
            <ac:spMk id="28" creationId="{13E01C94-FEC7-47C6-9643-BD90D527A9E3}"/>
          </ac:spMkLst>
        </pc:spChg>
        <pc:spChg chg="add mod">
          <ac:chgData name="Davi Bernes Pereira" userId="fd781654-4afe-4749-98e9-3bd5b8c355f7" providerId="ADAL" clId="{9C7EAE70-B56C-4A6D-AE89-656221CE3D18}" dt="2022-02-15T22:18:22.269" v="536"/>
          <ac:spMkLst>
            <pc:docMk/>
            <pc:sldMk cId="2193713634" sldId="632"/>
            <ac:spMk id="29" creationId="{FB1B47E5-01CD-41B3-9D13-24A0F742D2D9}"/>
          </ac:spMkLst>
        </pc:spChg>
        <pc:spChg chg="add mod">
          <ac:chgData name="Davi Bernes Pereira" userId="fd781654-4afe-4749-98e9-3bd5b8c355f7" providerId="ADAL" clId="{9C7EAE70-B56C-4A6D-AE89-656221CE3D18}" dt="2022-02-15T22:19:16.256" v="583" actId="1076"/>
          <ac:spMkLst>
            <pc:docMk/>
            <pc:sldMk cId="2193713634" sldId="632"/>
            <ac:spMk id="38" creationId="{8DDDF132-1A74-42DC-AAD8-AFF2B684742C}"/>
          </ac:spMkLst>
        </pc:spChg>
        <pc:grpChg chg="add mod">
          <ac:chgData name="Davi Bernes Pereira" userId="fd781654-4afe-4749-98e9-3bd5b8c355f7" providerId="ADAL" clId="{9C7EAE70-B56C-4A6D-AE89-656221CE3D18}" dt="2022-02-15T22:18:22.269" v="536"/>
          <ac:grpSpMkLst>
            <pc:docMk/>
            <pc:sldMk cId="2193713634" sldId="632"/>
            <ac:grpSpMk id="33" creationId="{479C7555-85FE-4343-B6C4-F668ED417608}"/>
          </ac:grpSpMkLst>
        </pc:grpChg>
        <pc:picChg chg="del">
          <ac:chgData name="Davi Bernes Pereira" userId="fd781654-4afe-4749-98e9-3bd5b8c355f7" providerId="ADAL" clId="{9C7EAE70-B56C-4A6D-AE89-656221CE3D18}" dt="2022-02-15T22:17:42.371" v="531" actId="478"/>
          <ac:picMkLst>
            <pc:docMk/>
            <pc:sldMk cId="2193713634" sldId="632"/>
            <ac:picMk id="7" creationId="{4E3C78C0-C5F9-4DEE-8C0A-82289EB5F06C}"/>
          </ac:picMkLst>
        </pc:picChg>
        <pc:picChg chg="del">
          <ac:chgData name="Davi Bernes Pereira" userId="fd781654-4afe-4749-98e9-3bd5b8c355f7" providerId="ADAL" clId="{9C7EAE70-B56C-4A6D-AE89-656221CE3D18}" dt="2022-02-15T22:17:42.371" v="531" actId="478"/>
          <ac:picMkLst>
            <pc:docMk/>
            <pc:sldMk cId="2193713634" sldId="632"/>
            <ac:picMk id="8" creationId="{6A042ACE-9646-48BB-A83F-15C51DEF79B1}"/>
          </ac:picMkLst>
        </pc:picChg>
        <pc:picChg chg="del">
          <ac:chgData name="Davi Bernes Pereira" userId="fd781654-4afe-4749-98e9-3bd5b8c355f7" providerId="ADAL" clId="{9C7EAE70-B56C-4A6D-AE89-656221CE3D18}" dt="2022-02-15T22:17:42.371" v="531" actId="478"/>
          <ac:picMkLst>
            <pc:docMk/>
            <pc:sldMk cId="2193713634" sldId="632"/>
            <ac:picMk id="9" creationId="{71FD4129-BC5D-44BE-88E1-795C19E1BE15}"/>
          </ac:picMkLst>
        </pc:picChg>
        <pc:picChg chg="del">
          <ac:chgData name="Davi Bernes Pereira" userId="fd781654-4afe-4749-98e9-3bd5b8c355f7" providerId="ADAL" clId="{9C7EAE70-B56C-4A6D-AE89-656221CE3D18}" dt="2022-02-15T22:17:42.371" v="531" actId="478"/>
          <ac:picMkLst>
            <pc:docMk/>
            <pc:sldMk cId="2193713634" sldId="632"/>
            <ac:picMk id="10" creationId="{58670B73-33B4-4070-B3F7-F4238C552F57}"/>
          </ac:picMkLst>
        </pc:picChg>
        <pc:picChg chg="del">
          <ac:chgData name="Davi Bernes Pereira" userId="fd781654-4afe-4749-98e9-3bd5b8c355f7" providerId="ADAL" clId="{9C7EAE70-B56C-4A6D-AE89-656221CE3D18}" dt="2022-02-15T22:17:42.371" v="531" actId="478"/>
          <ac:picMkLst>
            <pc:docMk/>
            <pc:sldMk cId="2193713634" sldId="632"/>
            <ac:picMk id="15" creationId="{9C3ED8F8-C22D-4D6D-9A48-3B3937E45FEF}"/>
          </ac:picMkLst>
        </pc:picChg>
        <pc:picChg chg="del">
          <ac:chgData name="Davi Bernes Pereira" userId="fd781654-4afe-4749-98e9-3bd5b8c355f7" providerId="ADAL" clId="{9C7EAE70-B56C-4A6D-AE89-656221CE3D18}" dt="2022-02-15T22:17:42.371" v="531" actId="478"/>
          <ac:picMkLst>
            <pc:docMk/>
            <pc:sldMk cId="2193713634" sldId="632"/>
            <ac:picMk id="16" creationId="{97414D9F-B833-430B-96E5-2FE803A718D6}"/>
          </ac:picMkLst>
        </pc:picChg>
        <pc:picChg chg="del">
          <ac:chgData name="Davi Bernes Pereira" userId="fd781654-4afe-4749-98e9-3bd5b8c355f7" providerId="ADAL" clId="{9C7EAE70-B56C-4A6D-AE89-656221CE3D18}" dt="2022-02-15T22:17:42.371" v="531" actId="478"/>
          <ac:picMkLst>
            <pc:docMk/>
            <pc:sldMk cId="2193713634" sldId="632"/>
            <ac:picMk id="17" creationId="{90DA9C4D-194E-4EB9-BF43-7D986C57A2F7}"/>
          </ac:picMkLst>
        </pc:picChg>
        <pc:picChg chg="del">
          <ac:chgData name="Davi Bernes Pereira" userId="fd781654-4afe-4749-98e9-3bd5b8c355f7" providerId="ADAL" clId="{9C7EAE70-B56C-4A6D-AE89-656221CE3D18}" dt="2022-02-15T22:17:42.371" v="531" actId="478"/>
          <ac:picMkLst>
            <pc:docMk/>
            <pc:sldMk cId="2193713634" sldId="632"/>
            <ac:picMk id="18" creationId="{D83412D7-2643-4B67-9772-CF7EC67FBC6D}"/>
          </ac:picMkLst>
        </pc:picChg>
        <pc:picChg chg="add mod">
          <ac:chgData name="Davi Bernes Pereira" userId="fd781654-4afe-4749-98e9-3bd5b8c355f7" providerId="ADAL" clId="{9C7EAE70-B56C-4A6D-AE89-656221CE3D18}" dt="2022-02-15T22:18:22.269" v="536"/>
          <ac:picMkLst>
            <pc:docMk/>
            <pc:sldMk cId="2193713634" sldId="632"/>
            <ac:picMk id="30" creationId="{A509D442-E40F-4458-B327-7A225B28CC07}"/>
          </ac:picMkLst>
        </pc:picChg>
        <pc:picChg chg="add mod">
          <ac:chgData name="Davi Bernes Pereira" userId="fd781654-4afe-4749-98e9-3bd5b8c355f7" providerId="ADAL" clId="{9C7EAE70-B56C-4A6D-AE89-656221CE3D18}" dt="2022-02-15T22:18:22.269" v="536"/>
          <ac:picMkLst>
            <pc:docMk/>
            <pc:sldMk cId="2193713634" sldId="632"/>
            <ac:picMk id="31" creationId="{A639F8CA-AFF1-4F77-AB33-BC1197004B9E}"/>
          </ac:picMkLst>
        </pc:picChg>
        <pc:picChg chg="add mod">
          <ac:chgData name="Davi Bernes Pereira" userId="fd781654-4afe-4749-98e9-3bd5b8c355f7" providerId="ADAL" clId="{9C7EAE70-B56C-4A6D-AE89-656221CE3D18}" dt="2022-02-15T22:18:22.269" v="536"/>
          <ac:picMkLst>
            <pc:docMk/>
            <pc:sldMk cId="2193713634" sldId="632"/>
            <ac:picMk id="32" creationId="{884FBE37-4E04-41D0-93FC-B9E879E899FD}"/>
          </ac:picMkLst>
        </pc:picChg>
        <pc:cxnChg chg="mod">
          <ac:chgData name="Davi Bernes Pereira" userId="fd781654-4afe-4749-98e9-3bd5b8c355f7" providerId="ADAL" clId="{9C7EAE70-B56C-4A6D-AE89-656221CE3D18}" dt="2022-02-15T22:18:22.269" v="536"/>
          <ac:cxnSpMkLst>
            <pc:docMk/>
            <pc:sldMk cId="2193713634" sldId="632"/>
            <ac:cxnSpMk id="34" creationId="{B6FA298E-C863-4FC4-B26A-996AE8B870D6}"/>
          </ac:cxnSpMkLst>
        </pc:cxnChg>
        <pc:cxnChg chg="mod">
          <ac:chgData name="Davi Bernes Pereira" userId="fd781654-4afe-4749-98e9-3bd5b8c355f7" providerId="ADAL" clId="{9C7EAE70-B56C-4A6D-AE89-656221CE3D18}" dt="2022-02-15T22:18:22.269" v="536"/>
          <ac:cxnSpMkLst>
            <pc:docMk/>
            <pc:sldMk cId="2193713634" sldId="632"/>
            <ac:cxnSpMk id="35" creationId="{24E667FD-5A84-44EE-8F54-9507B626C52D}"/>
          </ac:cxnSpMkLst>
        </pc:cxnChg>
        <pc:cxnChg chg="mod">
          <ac:chgData name="Davi Bernes Pereira" userId="fd781654-4afe-4749-98e9-3bd5b8c355f7" providerId="ADAL" clId="{9C7EAE70-B56C-4A6D-AE89-656221CE3D18}" dt="2022-02-15T22:18:22.269" v="536"/>
          <ac:cxnSpMkLst>
            <pc:docMk/>
            <pc:sldMk cId="2193713634" sldId="632"/>
            <ac:cxnSpMk id="36" creationId="{4F2B2F9A-B011-4FFB-BA96-70148424C937}"/>
          </ac:cxnSpMkLst>
        </pc:cxnChg>
        <pc:cxnChg chg="mod">
          <ac:chgData name="Davi Bernes Pereira" userId="fd781654-4afe-4749-98e9-3bd5b8c355f7" providerId="ADAL" clId="{9C7EAE70-B56C-4A6D-AE89-656221CE3D18}" dt="2022-02-15T22:18:22.269" v="536"/>
          <ac:cxnSpMkLst>
            <pc:docMk/>
            <pc:sldMk cId="2193713634" sldId="632"/>
            <ac:cxnSpMk id="37" creationId="{ACD1F15D-7001-4F36-BFB4-349ADA3EE7B5}"/>
          </ac:cxnSpMkLst>
        </pc:cxnChg>
      </pc:sldChg>
      <pc:sldChg chg="addSp modSp add mod setBg">
        <pc:chgData name="Davi Bernes Pereira" userId="fd781654-4afe-4749-98e9-3bd5b8c355f7" providerId="ADAL" clId="{9C7EAE70-B56C-4A6D-AE89-656221CE3D18}" dt="2022-02-16T00:22:00.168" v="617" actId="1076"/>
        <pc:sldMkLst>
          <pc:docMk/>
          <pc:sldMk cId="1634396449" sldId="633"/>
        </pc:sldMkLst>
        <pc:spChg chg="add mod">
          <ac:chgData name="Davi Bernes Pereira" userId="fd781654-4afe-4749-98e9-3bd5b8c355f7" providerId="ADAL" clId="{9C7EAE70-B56C-4A6D-AE89-656221CE3D18}" dt="2022-02-15T22:19:55.866" v="588"/>
          <ac:spMkLst>
            <pc:docMk/>
            <pc:sldMk cId="1634396449" sldId="633"/>
            <ac:spMk id="3" creationId="{A7F48029-2582-4012-9115-40CF913F44E6}"/>
          </ac:spMkLst>
        </pc:spChg>
        <pc:spChg chg="add mod">
          <ac:chgData name="Davi Bernes Pereira" userId="fd781654-4afe-4749-98e9-3bd5b8c355f7" providerId="ADAL" clId="{9C7EAE70-B56C-4A6D-AE89-656221CE3D18}" dt="2022-02-15T22:21:09.404" v="605" actId="1076"/>
          <ac:spMkLst>
            <pc:docMk/>
            <pc:sldMk cId="1634396449" sldId="633"/>
            <ac:spMk id="7" creationId="{C840476F-9F68-4F77-AD12-8800F601895E}"/>
          </ac:spMkLst>
        </pc:spChg>
        <pc:spChg chg="add mod">
          <ac:chgData name="Davi Bernes Pereira" userId="fd781654-4afe-4749-98e9-3bd5b8c355f7" providerId="ADAL" clId="{9C7EAE70-B56C-4A6D-AE89-656221CE3D18}" dt="2022-02-15T22:21:24.573" v="609" actId="1076"/>
          <ac:spMkLst>
            <pc:docMk/>
            <pc:sldMk cId="1634396449" sldId="633"/>
            <ac:spMk id="8" creationId="{698CA317-9DB9-4E6B-96C5-40DE94C5295A}"/>
          </ac:spMkLst>
        </pc:spChg>
        <pc:spChg chg="add mod">
          <ac:chgData name="Davi Bernes Pereira" userId="fd781654-4afe-4749-98e9-3bd5b8c355f7" providerId="ADAL" clId="{9C7EAE70-B56C-4A6D-AE89-656221CE3D18}" dt="2022-02-16T00:22:00.168" v="617" actId="1076"/>
          <ac:spMkLst>
            <pc:docMk/>
            <pc:sldMk cId="1634396449" sldId="633"/>
            <ac:spMk id="11" creationId="{0F41C004-53AA-4CCB-B1CD-ABD37E38A72F}"/>
          </ac:spMkLst>
        </pc:spChg>
        <pc:picChg chg="add mod">
          <ac:chgData name="Davi Bernes Pereira" userId="fd781654-4afe-4749-98e9-3bd5b8c355f7" providerId="ADAL" clId="{9C7EAE70-B56C-4A6D-AE89-656221CE3D18}" dt="2022-02-15T22:21:38.168" v="611" actId="1076"/>
          <ac:picMkLst>
            <pc:docMk/>
            <pc:sldMk cId="1634396449" sldId="633"/>
            <ac:picMk id="4" creationId="{AD563A0E-D5B9-486F-A546-72476E2B1875}"/>
          </ac:picMkLst>
        </pc:picChg>
        <pc:picChg chg="add mod">
          <ac:chgData name="Davi Bernes Pereira" userId="fd781654-4afe-4749-98e9-3bd5b8c355f7" providerId="ADAL" clId="{9C7EAE70-B56C-4A6D-AE89-656221CE3D18}" dt="2022-02-15T22:21:06.235" v="604" actId="14100"/>
          <ac:picMkLst>
            <pc:docMk/>
            <pc:sldMk cId="1634396449" sldId="633"/>
            <ac:picMk id="5" creationId="{676E746B-CA57-44F7-B6B8-2EF0FA9BB41E}"/>
          </ac:picMkLst>
        </pc:picChg>
        <pc:picChg chg="add mod">
          <ac:chgData name="Davi Bernes Pereira" userId="fd781654-4afe-4749-98e9-3bd5b8c355f7" providerId="ADAL" clId="{9C7EAE70-B56C-4A6D-AE89-656221CE3D18}" dt="2022-02-15T22:21:17.173" v="608" actId="1076"/>
          <ac:picMkLst>
            <pc:docMk/>
            <pc:sldMk cId="1634396449" sldId="633"/>
            <ac:picMk id="9" creationId="{A6280D11-37C1-45F2-964A-0445EDEF6E7F}"/>
          </ac:picMkLst>
        </pc:picChg>
        <pc:picChg chg="add mod">
          <ac:chgData name="Davi Bernes Pereira" userId="fd781654-4afe-4749-98e9-3bd5b8c355f7" providerId="ADAL" clId="{9C7EAE70-B56C-4A6D-AE89-656221CE3D18}" dt="2022-02-15T22:21:14.737" v="607" actId="1076"/>
          <ac:picMkLst>
            <pc:docMk/>
            <pc:sldMk cId="1634396449" sldId="633"/>
            <ac:picMk id="10" creationId="{BC7FD94D-DC34-4B8F-A981-EAAAF6C1707F}"/>
          </ac:picMkLst>
        </pc:picChg>
      </pc:sldChg>
    </pc:docChg>
  </pc:docChgLst>
  <pc:docChgLst>
    <pc:chgData name="Davi Bernes Pereira" userId="fd781654-4afe-4749-98e9-3bd5b8c355f7" providerId="ADAL" clId="{83F3ABF1-2654-44C6-9AF2-DEC432A1759F}"/>
    <pc:docChg chg="modSld">
      <pc:chgData name="Davi Bernes Pereira" userId="fd781654-4afe-4749-98e9-3bd5b8c355f7" providerId="ADAL" clId="{83F3ABF1-2654-44C6-9AF2-DEC432A1759F}" dt="2022-02-24T00:55:02.326" v="31" actId="20577"/>
      <pc:docMkLst>
        <pc:docMk/>
      </pc:docMkLst>
      <pc:sldChg chg="modSp mod">
        <pc:chgData name="Davi Bernes Pereira" userId="fd781654-4afe-4749-98e9-3bd5b8c355f7" providerId="ADAL" clId="{83F3ABF1-2654-44C6-9AF2-DEC432A1759F}" dt="2022-02-24T00:55:02.326" v="31" actId="20577"/>
        <pc:sldMkLst>
          <pc:docMk/>
          <pc:sldMk cId="945739765" sldId="623"/>
        </pc:sldMkLst>
        <pc:spChg chg="mod">
          <ac:chgData name="Davi Bernes Pereira" userId="fd781654-4afe-4749-98e9-3bd5b8c355f7" providerId="ADAL" clId="{83F3ABF1-2654-44C6-9AF2-DEC432A1759F}" dt="2022-02-24T00:41:50.452" v="6" actId="1076"/>
          <ac:spMkLst>
            <pc:docMk/>
            <pc:sldMk cId="945739765" sldId="623"/>
            <ac:spMk id="9" creationId="{E626EE63-847D-4DA0-8E1A-140D465EEE63}"/>
          </ac:spMkLst>
        </pc:spChg>
        <pc:spChg chg="mod">
          <ac:chgData name="Davi Bernes Pereira" userId="fd781654-4afe-4749-98e9-3bd5b8c355f7" providerId="ADAL" clId="{83F3ABF1-2654-44C6-9AF2-DEC432A1759F}" dt="2022-02-24T00:55:02.326" v="31" actId="20577"/>
          <ac:spMkLst>
            <pc:docMk/>
            <pc:sldMk cId="945739765" sldId="623"/>
            <ac:spMk id="10" creationId="{A02F5EE7-D8DD-4440-AD63-D8F07606F6FB}"/>
          </ac:spMkLst>
        </pc:spChg>
      </pc:sldChg>
      <pc:sldChg chg="addSp delSp modSp mod">
        <pc:chgData name="Davi Bernes Pereira" userId="fd781654-4afe-4749-98e9-3bd5b8c355f7" providerId="ADAL" clId="{83F3ABF1-2654-44C6-9AF2-DEC432A1759F}" dt="2022-02-24T00:45:49.582" v="29" actId="1076"/>
        <pc:sldMkLst>
          <pc:docMk/>
          <pc:sldMk cId="4223000680" sldId="628"/>
        </pc:sldMkLst>
        <pc:spChg chg="del">
          <ac:chgData name="Davi Bernes Pereira" userId="fd781654-4afe-4749-98e9-3bd5b8c355f7" providerId="ADAL" clId="{83F3ABF1-2654-44C6-9AF2-DEC432A1759F}" dt="2022-02-24T00:45:17.687" v="16" actId="478"/>
          <ac:spMkLst>
            <pc:docMk/>
            <pc:sldMk cId="4223000680" sldId="628"/>
            <ac:spMk id="11" creationId="{299B1249-51C5-4576-8505-693503DBF108}"/>
          </ac:spMkLst>
        </pc:spChg>
        <pc:spChg chg="del">
          <ac:chgData name="Davi Bernes Pereira" userId="fd781654-4afe-4749-98e9-3bd5b8c355f7" providerId="ADAL" clId="{83F3ABF1-2654-44C6-9AF2-DEC432A1759F}" dt="2022-02-24T00:45:17.687" v="16" actId="478"/>
          <ac:spMkLst>
            <pc:docMk/>
            <pc:sldMk cId="4223000680" sldId="628"/>
            <ac:spMk id="12" creationId="{BF09FC47-C219-42B5-A19A-368C6E76D42E}"/>
          </ac:spMkLst>
        </pc:spChg>
        <pc:spChg chg="del">
          <ac:chgData name="Davi Bernes Pereira" userId="fd781654-4afe-4749-98e9-3bd5b8c355f7" providerId="ADAL" clId="{83F3ABF1-2654-44C6-9AF2-DEC432A1759F}" dt="2022-02-24T00:45:17.687" v="16" actId="478"/>
          <ac:spMkLst>
            <pc:docMk/>
            <pc:sldMk cId="4223000680" sldId="628"/>
            <ac:spMk id="13" creationId="{8C96DA08-D713-4D8A-9325-EEE1113F0F27}"/>
          </ac:spMkLst>
        </pc:spChg>
        <pc:spChg chg="del">
          <ac:chgData name="Davi Bernes Pereira" userId="fd781654-4afe-4749-98e9-3bd5b8c355f7" providerId="ADAL" clId="{83F3ABF1-2654-44C6-9AF2-DEC432A1759F}" dt="2022-02-24T00:45:17.687" v="16" actId="478"/>
          <ac:spMkLst>
            <pc:docMk/>
            <pc:sldMk cId="4223000680" sldId="628"/>
            <ac:spMk id="14" creationId="{A01F68E1-78BD-4F48-B99E-56741E2AF0DF}"/>
          </ac:spMkLst>
        </pc:spChg>
        <pc:spChg chg="add mod">
          <ac:chgData name="Davi Bernes Pereira" userId="fd781654-4afe-4749-98e9-3bd5b8c355f7" providerId="ADAL" clId="{83F3ABF1-2654-44C6-9AF2-DEC432A1759F}" dt="2022-02-24T00:45:29.896" v="25" actId="1035"/>
          <ac:spMkLst>
            <pc:docMk/>
            <pc:sldMk cId="4223000680" sldId="628"/>
            <ac:spMk id="15" creationId="{32ED9858-35C8-431A-853F-1EDBB0E7CD98}"/>
          </ac:spMkLst>
        </pc:spChg>
        <pc:spChg chg="add mod">
          <ac:chgData name="Davi Bernes Pereira" userId="fd781654-4afe-4749-98e9-3bd5b8c355f7" providerId="ADAL" clId="{83F3ABF1-2654-44C6-9AF2-DEC432A1759F}" dt="2022-02-24T00:45:29.896" v="25" actId="1035"/>
          <ac:spMkLst>
            <pc:docMk/>
            <pc:sldMk cId="4223000680" sldId="628"/>
            <ac:spMk id="19" creationId="{56367721-5A7F-4DFD-81B1-E0E05C569A14}"/>
          </ac:spMkLst>
        </pc:spChg>
        <pc:spChg chg="add mod">
          <ac:chgData name="Davi Bernes Pereira" userId="fd781654-4afe-4749-98e9-3bd5b8c355f7" providerId="ADAL" clId="{83F3ABF1-2654-44C6-9AF2-DEC432A1759F}" dt="2022-02-24T00:45:29.896" v="25" actId="1035"/>
          <ac:spMkLst>
            <pc:docMk/>
            <pc:sldMk cId="4223000680" sldId="628"/>
            <ac:spMk id="20" creationId="{2D413891-E5B0-420D-8087-022C0E28E2CE}"/>
          </ac:spMkLst>
        </pc:spChg>
        <pc:spChg chg="add mod">
          <ac:chgData name="Davi Bernes Pereira" userId="fd781654-4afe-4749-98e9-3bd5b8c355f7" providerId="ADAL" clId="{83F3ABF1-2654-44C6-9AF2-DEC432A1759F}" dt="2022-02-24T00:45:39.145" v="26" actId="1076"/>
          <ac:spMkLst>
            <pc:docMk/>
            <pc:sldMk cId="4223000680" sldId="628"/>
            <ac:spMk id="21" creationId="{5ADE4173-3A4B-458C-AF1B-70F204E7441C}"/>
          </ac:spMkLst>
        </pc:spChg>
        <pc:spChg chg="add mod">
          <ac:chgData name="Davi Bernes Pereira" userId="fd781654-4afe-4749-98e9-3bd5b8c355f7" providerId="ADAL" clId="{83F3ABF1-2654-44C6-9AF2-DEC432A1759F}" dt="2022-02-24T00:45:29.896" v="25" actId="1035"/>
          <ac:spMkLst>
            <pc:docMk/>
            <pc:sldMk cId="4223000680" sldId="628"/>
            <ac:spMk id="22" creationId="{F33BB0F1-1183-4D8C-ADF4-88D9CC50C395}"/>
          </ac:spMkLst>
        </pc:spChg>
        <pc:spChg chg="add mod">
          <ac:chgData name="Davi Bernes Pereira" userId="fd781654-4afe-4749-98e9-3bd5b8c355f7" providerId="ADAL" clId="{83F3ABF1-2654-44C6-9AF2-DEC432A1759F}" dt="2022-02-24T00:45:29.896" v="25" actId="1035"/>
          <ac:spMkLst>
            <pc:docMk/>
            <pc:sldMk cId="4223000680" sldId="628"/>
            <ac:spMk id="24" creationId="{10904E44-CC51-4A9C-881D-056CF35682D2}"/>
          </ac:spMkLst>
        </pc:spChg>
        <pc:spChg chg="add mod">
          <ac:chgData name="Davi Bernes Pereira" userId="fd781654-4afe-4749-98e9-3bd5b8c355f7" providerId="ADAL" clId="{83F3ABF1-2654-44C6-9AF2-DEC432A1759F}" dt="2022-02-24T00:45:29.896" v="25" actId="1035"/>
          <ac:spMkLst>
            <pc:docMk/>
            <pc:sldMk cId="4223000680" sldId="628"/>
            <ac:spMk id="25" creationId="{DE1301A9-331F-4056-9C6D-4A63730A42F9}"/>
          </ac:spMkLst>
        </pc:spChg>
        <pc:spChg chg="add mod">
          <ac:chgData name="Davi Bernes Pereira" userId="fd781654-4afe-4749-98e9-3bd5b8c355f7" providerId="ADAL" clId="{83F3ABF1-2654-44C6-9AF2-DEC432A1759F}" dt="2022-02-24T00:45:44.685" v="28" actId="1076"/>
          <ac:spMkLst>
            <pc:docMk/>
            <pc:sldMk cId="4223000680" sldId="628"/>
            <ac:spMk id="26" creationId="{3F648E1A-628F-4FE9-98C7-D67D40ED2045}"/>
          </ac:spMkLst>
        </pc:spChg>
        <pc:picChg chg="del">
          <ac:chgData name="Davi Bernes Pereira" userId="fd781654-4afe-4749-98e9-3bd5b8c355f7" providerId="ADAL" clId="{83F3ABF1-2654-44C6-9AF2-DEC432A1759F}" dt="2022-02-24T00:45:17.687" v="16" actId="478"/>
          <ac:picMkLst>
            <pc:docMk/>
            <pc:sldMk cId="4223000680" sldId="628"/>
            <ac:picMk id="7" creationId="{0A58CBB2-64D4-4AD1-BDA0-84EB7061281D}"/>
          </ac:picMkLst>
        </pc:picChg>
        <pc:picChg chg="del">
          <ac:chgData name="Davi Bernes Pereira" userId="fd781654-4afe-4749-98e9-3bd5b8c355f7" providerId="ADAL" clId="{83F3ABF1-2654-44C6-9AF2-DEC432A1759F}" dt="2022-02-24T00:45:17.687" v="16" actId="478"/>
          <ac:picMkLst>
            <pc:docMk/>
            <pc:sldMk cId="4223000680" sldId="628"/>
            <ac:picMk id="8" creationId="{0592088A-3DCC-429C-9854-B82187F4E090}"/>
          </ac:picMkLst>
        </pc:picChg>
        <pc:picChg chg="del">
          <ac:chgData name="Davi Bernes Pereira" userId="fd781654-4afe-4749-98e9-3bd5b8c355f7" providerId="ADAL" clId="{83F3ABF1-2654-44C6-9AF2-DEC432A1759F}" dt="2022-02-24T00:45:17.687" v="16" actId="478"/>
          <ac:picMkLst>
            <pc:docMk/>
            <pc:sldMk cId="4223000680" sldId="628"/>
            <ac:picMk id="9" creationId="{4C5E53E6-1C56-47EE-AC19-1671542044FE}"/>
          </ac:picMkLst>
        </pc:picChg>
        <pc:picChg chg="del">
          <ac:chgData name="Davi Bernes Pereira" userId="fd781654-4afe-4749-98e9-3bd5b8c355f7" providerId="ADAL" clId="{83F3ABF1-2654-44C6-9AF2-DEC432A1759F}" dt="2022-02-24T00:45:17.687" v="16" actId="478"/>
          <ac:picMkLst>
            <pc:docMk/>
            <pc:sldMk cId="4223000680" sldId="628"/>
            <ac:picMk id="10" creationId="{395D0ECD-E597-4281-B327-9AFA0E43EE0F}"/>
          </ac:picMkLst>
        </pc:picChg>
        <pc:picChg chg="add mod">
          <ac:chgData name="Davi Bernes Pereira" userId="fd781654-4afe-4749-98e9-3bd5b8c355f7" providerId="ADAL" clId="{83F3ABF1-2654-44C6-9AF2-DEC432A1759F}" dt="2022-02-24T00:45:49.582" v="29" actId="1076"/>
          <ac:picMkLst>
            <pc:docMk/>
            <pc:sldMk cId="4223000680" sldId="628"/>
            <ac:picMk id="17" creationId="{2835F9BD-C726-4B27-9403-871919BD43F1}"/>
          </ac:picMkLst>
        </pc:picChg>
        <pc:picChg chg="add mod">
          <ac:chgData name="Davi Bernes Pereira" userId="fd781654-4afe-4749-98e9-3bd5b8c355f7" providerId="ADAL" clId="{83F3ABF1-2654-44C6-9AF2-DEC432A1759F}" dt="2022-02-24T00:45:42.062" v="27" actId="1076"/>
          <ac:picMkLst>
            <pc:docMk/>
            <pc:sldMk cId="4223000680" sldId="628"/>
            <ac:picMk id="18" creationId="{8C8BACD1-D428-4236-912A-EAE15E3F590B}"/>
          </ac:picMkLst>
        </pc:picChg>
        <pc:cxnChg chg="add mod">
          <ac:chgData name="Davi Bernes Pereira" userId="fd781654-4afe-4749-98e9-3bd5b8c355f7" providerId="ADAL" clId="{83F3ABF1-2654-44C6-9AF2-DEC432A1759F}" dt="2022-02-24T00:45:29.896" v="25" actId="1035"/>
          <ac:cxnSpMkLst>
            <pc:docMk/>
            <pc:sldMk cId="4223000680" sldId="628"/>
            <ac:cxnSpMk id="16" creationId="{D5744F79-1926-4C1E-8813-FA585EB5058E}"/>
          </ac:cxnSpMkLst>
        </pc:cxnChg>
        <pc:cxnChg chg="add mod">
          <ac:chgData name="Davi Bernes Pereira" userId="fd781654-4afe-4749-98e9-3bd5b8c355f7" providerId="ADAL" clId="{83F3ABF1-2654-44C6-9AF2-DEC432A1759F}" dt="2022-02-24T00:45:29.896" v="25" actId="1035"/>
          <ac:cxnSpMkLst>
            <pc:docMk/>
            <pc:sldMk cId="4223000680" sldId="628"/>
            <ac:cxnSpMk id="23" creationId="{D1ADC5E7-77FA-4D1E-87CC-D7D8C4E7F3C4}"/>
          </ac:cxnSpMkLst>
        </pc:cxnChg>
      </pc:sldChg>
    </pc:docChg>
  </pc:docChgLst>
  <pc:docChgLst>
    <pc:chgData name="Davi Bernes Pereira" userId="fd781654-4afe-4749-98e9-3bd5b8c355f7" providerId="ADAL" clId="{0E57EB7E-91AC-4514-BDEB-782D1969F264}"/>
    <pc:docChg chg="undo custSel addSld delSld modSld sldOrd modMainMaster">
      <pc:chgData name="Davi Bernes Pereira" userId="fd781654-4afe-4749-98e9-3bd5b8c355f7" providerId="ADAL" clId="{0E57EB7E-91AC-4514-BDEB-782D1969F264}" dt="2022-02-15T21:41:16.256" v="389" actId="1076"/>
      <pc:docMkLst>
        <pc:docMk/>
      </pc:docMkLst>
      <pc:sldChg chg="delSp modSp mod">
        <pc:chgData name="Davi Bernes Pereira" userId="fd781654-4afe-4749-98e9-3bd5b8c355f7" providerId="ADAL" clId="{0E57EB7E-91AC-4514-BDEB-782D1969F264}" dt="2022-02-15T18:06:16.153" v="57" actId="1035"/>
        <pc:sldMkLst>
          <pc:docMk/>
          <pc:sldMk cId="0" sldId="257"/>
        </pc:sldMkLst>
        <pc:spChg chg="mod">
          <ac:chgData name="Davi Bernes Pereira" userId="fd781654-4afe-4749-98e9-3bd5b8c355f7" providerId="ADAL" clId="{0E57EB7E-91AC-4514-BDEB-782D1969F264}" dt="2022-02-15T18:06:16.153" v="57" actId="1035"/>
          <ac:spMkLst>
            <pc:docMk/>
            <pc:sldMk cId="0" sldId="257"/>
            <ac:spMk id="23" creationId="{D8505CF7-D7CA-4EFE-85A5-419B4397B2C1}"/>
          </ac:spMkLst>
        </pc:spChg>
        <pc:spChg chg="mod">
          <ac:chgData name="Davi Bernes Pereira" userId="fd781654-4afe-4749-98e9-3bd5b8c355f7" providerId="ADAL" clId="{0E57EB7E-91AC-4514-BDEB-782D1969F264}" dt="2022-02-15T18:06:16.153" v="57" actId="1035"/>
          <ac:spMkLst>
            <pc:docMk/>
            <pc:sldMk cId="0" sldId="257"/>
            <ac:spMk id="84" creationId="{7A27DA0F-251A-4E59-8E27-93DABA46D5D4}"/>
          </ac:spMkLst>
        </pc:spChg>
        <pc:spChg chg="mod">
          <ac:chgData name="Davi Bernes Pereira" userId="fd781654-4afe-4749-98e9-3bd5b8c355f7" providerId="ADAL" clId="{0E57EB7E-91AC-4514-BDEB-782D1969F264}" dt="2022-02-15T18:06:16.153" v="57" actId="1035"/>
          <ac:spMkLst>
            <pc:docMk/>
            <pc:sldMk cId="0" sldId="257"/>
            <ac:spMk id="14339" creationId="{00A2332E-9EEC-4AC9-AAB1-C29A51839109}"/>
          </ac:spMkLst>
        </pc:spChg>
        <pc:spChg chg="mod">
          <ac:chgData name="Davi Bernes Pereira" userId="fd781654-4afe-4749-98e9-3bd5b8c355f7" providerId="ADAL" clId="{0E57EB7E-91AC-4514-BDEB-782D1969F264}" dt="2022-02-15T18:06:16.153" v="57" actId="1035"/>
          <ac:spMkLst>
            <pc:docMk/>
            <pc:sldMk cId="0" sldId="257"/>
            <ac:spMk id="14340" creationId="{8D804E28-9244-41EF-8D06-DD51FAE760DF}"/>
          </ac:spMkLst>
        </pc:spChg>
        <pc:spChg chg="mod">
          <ac:chgData name="Davi Bernes Pereira" userId="fd781654-4afe-4749-98e9-3bd5b8c355f7" providerId="ADAL" clId="{0E57EB7E-91AC-4514-BDEB-782D1969F264}" dt="2022-02-15T18:06:16.153" v="57" actId="1035"/>
          <ac:spMkLst>
            <pc:docMk/>
            <pc:sldMk cId="0" sldId="257"/>
            <ac:spMk id="14341" creationId="{EBD4C0D3-6BA7-4F02-9EDA-44C7DE9EE790}"/>
          </ac:spMkLst>
        </pc:spChg>
        <pc:spChg chg="mod">
          <ac:chgData name="Davi Bernes Pereira" userId="fd781654-4afe-4749-98e9-3bd5b8c355f7" providerId="ADAL" clId="{0E57EB7E-91AC-4514-BDEB-782D1969F264}" dt="2022-02-15T18:06:16.153" v="57" actId="1035"/>
          <ac:spMkLst>
            <pc:docMk/>
            <pc:sldMk cId="0" sldId="257"/>
            <ac:spMk id="14342" creationId="{1188040B-9019-401F-8A34-A7EF675E891D}"/>
          </ac:spMkLst>
        </pc:spChg>
        <pc:spChg chg="mod">
          <ac:chgData name="Davi Bernes Pereira" userId="fd781654-4afe-4749-98e9-3bd5b8c355f7" providerId="ADAL" clId="{0E57EB7E-91AC-4514-BDEB-782D1969F264}" dt="2022-02-15T18:06:16.153" v="57" actId="1035"/>
          <ac:spMkLst>
            <pc:docMk/>
            <pc:sldMk cId="0" sldId="257"/>
            <ac:spMk id="14343" creationId="{5B837B54-2A38-49B6-AFF1-0D6E9A2AF47B}"/>
          </ac:spMkLst>
        </pc:spChg>
        <pc:spChg chg="mod">
          <ac:chgData name="Davi Bernes Pereira" userId="fd781654-4afe-4749-98e9-3bd5b8c355f7" providerId="ADAL" clId="{0E57EB7E-91AC-4514-BDEB-782D1969F264}" dt="2022-02-15T18:06:16.153" v="57" actId="1035"/>
          <ac:spMkLst>
            <pc:docMk/>
            <pc:sldMk cId="0" sldId="257"/>
            <ac:spMk id="14344" creationId="{9BEE45B3-E45D-44BA-A930-7AAC05BEB34F}"/>
          </ac:spMkLst>
        </pc:spChg>
        <pc:spChg chg="mod">
          <ac:chgData name="Davi Bernes Pereira" userId="fd781654-4afe-4749-98e9-3bd5b8c355f7" providerId="ADAL" clId="{0E57EB7E-91AC-4514-BDEB-782D1969F264}" dt="2022-02-15T18:06:16.153" v="57" actId="1035"/>
          <ac:spMkLst>
            <pc:docMk/>
            <pc:sldMk cId="0" sldId="257"/>
            <ac:spMk id="14345" creationId="{C18B4646-3C5F-4A45-858E-D47B974C9570}"/>
          </ac:spMkLst>
        </pc:spChg>
        <pc:spChg chg="mod">
          <ac:chgData name="Davi Bernes Pereira" userId="fd781654-4afe-4749-98e9-3bd5b8c355f7" providerId="ADAL" clId="{0E57EB7E-91AC-4514-BDEB-782D1969F264}" dt="2022-02-15T18:06:16.153" v="57" actId="1035"/>
          <ac:spMkLst>
            <pc:docMk/>
            <pc:sldMk cId="0" sldId="257"/>
            <ac:spMk id="14346" creationId="{841E2607-53ED-4DD0-BEA6-92419E0CECA8}"/>
          </ac:spMkLst>
        </pc:spChg>
        <pc:spChg chg="mod">
          <ac:chgData name="Davi Bernes Pereira" userId="fd781654-4afe-4749-98e9-3bd5b8c355f7" providerId="ADAL" clId="{0E57EB7E-91AC-4514-BDEB-782D1969F264}" dt="2022-02-15T18:06:16.153" v="57" actId="1035"/>
          <ac:spMkLst>
            <pc:docMk/>
            <pc:sldMk cId="0" sldId="257"/>
            <ac:spMk id="14347" creationId="{7CB4387B-0E46-4FC3-B96D-228A9A2B2AE3}"/>
          </ac:spMkLst>
        </pc:spChg>
        <pc:spChg chg="mod">
          <ac:chgData name="Davi Bernes Pereira" userId="fd781654-4afe-4749-98e9-3bd5b8c355f7" providerId="ADAL" clId="{0E57EB7E-91AC-4514-BDEB-782D1969F264}" dt="2022-02-15T18:06:16.153" v="57" actId="1035"/>
          <ac:spMkLst>
            <pc:docMk/>
            <pc:sldMk cId="0" sldId="257"/>
            <ac:spMk id="14348" creationId="{AE051C08-62CD-465A-8ED3-4ACEADBEFE26}"/>
          </ac:spMkLst>
        </pc:spChg>
        <pc:spChg chg="mod">
          <ac:chgData name="Davi Bernes Pereira" userId="fd781654-4afe-4749-98e9-3bd5b8c355f7" providerId="ADAL" clId="{0E57EB7E-91AC-4514-BDEB-782D1969F264}" dt="2022-02-15T18:06:16.153" v="57" actId="1035"/>
          <ac:spMkLst>
            <pc:docMk/>
            <pc:sldMk cId="0" sldId="257"/>
            <ac:spMk id="14349" creationId="{8367D09D-3CD9-4423-B212-C976E2ED4F27}"/>
          </ac:spMkLst>
        </pc:spChg>
        <pc:spChg chg="mod">
          <ac:chgData name="Davi Bernes Pereira" userId="fd781654-4afe-4749-98e9-3bd5b8c355f7" providerId="ADAL" clId="{0E57EB7E-91AC-4514-BDEB-782D1969F264}" dt="2022-02-15T18:06:16.153" v="57" actId="1035"/>
          <ac:spMkLst>
            <pc:docMk/>
            <pc:sldMk cId="0" sldId="257"/>
            <ac:spMk id="14350" creationId="{3D035CFC-27DF-406E-9AC4-9BAD4515BCD9}"/>
          </ac:spMkLst>
        </pc:spChg>
        <pc:spChg chg="mod">
          <ac:chgData name="Davi Bernes Pereira" userId="fd781654-4afe-4749-98e9-3bd5b8c355f7" providerId="ADAL" clId="{0E57EB7E-91AC-4514-BDEB-782D1969F264}" dt="2022-02-15T18:06:16.153" v="57" actId="1035"/>
          <ac:spMkLst>
            <pc:docMk/>
            <pc:sldMk cId="0" sldId="257"/>
            <ac:spMk id="14380" creationId="{30A3268F-B808-4FAC-ADE2-DF882B8642C9}"/>
          </ac:spMkLst>
        </pc:spChg>
        <pc:spChg chg="mod">
          <ac:chgData name="Davi Bernes Pereira" userId="fd781654-4afe-4749-98e9-3bd5b8c355f7" providerId="ADAL" clId="{0E57EB7E-91AC-4514-BDEB-782D1969F264}" dt="2022-02-15T18:06:16.153" v="57" actId="1035"/>
          <ac:spMkLst>
            <pc:docMk/>
            <pc:sldMk cId="0" sldId="257"/>
            <ac:spMk id="14381" creationId="{8BD32684-DC5E-4729-92E6-4991B8C52822}"/>
          </ac:spMkLst>
        </pc:spChg>
        <pc:spChg chg="mod">
          <ac:chgData name="Davi Bernes Pereira" userId="fd781654-4afe-4749-98e9-3bd5b8c355f7" providerId="ADAL" clId="{0E57EB7E-91AC-4514-BDEB-782D1969F264}" dt="2022-02-15T18:06:16.153" v="57" actId="1035"/>
          <ac:spMkLst>
            <pc:docMk/>
            <pc:sldMk cId="0" sldId="257"/>
            <ac:spMk id="14382" creationId="{F101B920-E1E6-4312-BDAE-009A84592E81}"/>
          </ac:spMkLst>
        </pc:spChg>
        <pc:spChg chg="mod">
          <ac:chgData name="Davi Bernes Pereira" userId="fd781654-4afe-4749-98e9-3bd5b8c355f7" providerId="ADAL" clId="{0E57EB7E-91AC-4514-BDEB-782D1969F264}" dt="2022-02-15T18:06:16.153" v="57" actId="1035"/>
          <ac:spMkLst>
            <pc:docMk/>
            <pc:sldMk cId="0" sldId="257"/>
            <ac:spMk id="14383" creationId="{17C2FC34-0AD0-46C4-8BA1-0A19C87EFB4D}"/>
          </ac:spMkLst>
        </pc:spChg>
        <pc:spChg chg="mod">
          <ac:chgData name="Davi Bernes Pereira" userId="fd781654-4afe-4749-98e9-3bd5b8c355f7" providerId="ADAL" clId="{0E57EB7E-91AC-4514-BDEB-782D1969F264}" dt="2022-02-15T18:06:16.153" v="57" actId="1035"/>
          <ac:spMkLst>
            <pc:docMk/>
            <pc:sldMk cId="0" sldId="257"/>
            <ac:spMk id="14384" creationId="{83C7D159-0F7C-4DDB-B735-1FFFE7A4D5DC}"/>
          </ac:spMkLst>
        </pc:spChg>
        <pc:spChg chg="mod">
          <ac:chgData name="Davi Bernes Pereira" userId="fd781654-4afe-4749-98e9-3bd5b8c355f7" providerId="ADAL" clId="{0E57EB7E-91AC-4514-BDEB-782D1969F264}" dt="2022-02-15T18:06:16.153" v="57" actId="1035"/>
          <ac:spMkLst>
            <pc:docMk/>
            <pc:sldMk cId="0" sldId="257"/>
            <ac:spMk id="14385" creationId="{DFC7CE81-30D5-489D-A1B7-A22BB8C4F538}"/>
          </ac:spMkLst>
        </pc:spChg>
        <pc:spChg chg="mod">
          <ac:chgData name="Davi Bernes Pereira" userId="fd781654-4afe-4749-98e9-3bd5b8c355f7" providerId="ADAL" clId="{0E57EB7E-91AC-4514-BDEB-782D1969F264}" dt="2022-02-15T18:06:16.153" v="57" actId="1035"/>
          <ac:spMkLst>
            <pc:docMk/>
            <pc:sldMk cId="0" sldId="257"/>
            <ac:spMk id="14388" creationId="{59218013-4F60-4E73-BBF9-497427E9EAC5}"/>
          </ac:spMkLst>
        </pc:spChg>
        <pc:grpChg chg="mod">
          <ac:chgData name="Davi Bernes Pereira" userId="fd781654-4afe-4749-98e9-3bd5b8c355f7" providerId="ADAL" clId="{0E57EB7E-91AC-4514-BDEB-782D1969F264}" dt="2022-02-15T18:06:16.153" v="57" actId="1035"/>
          <ac:grpSpMkLst>
            <pc:docMk/>
            <pc:sldMk cId="0" sldId="257"/>
            <ac:grpSpMk id="14374" creationId="{82751DB2-B737-4905-980C-76DE485AC965}"/>
          </ac:grpSpMkLst>
        </pc:grpChg>
        <pc:grpChg chg="mod">
          <ac:chgData name="Davi Bernes Pereira" userId="fd781654-4afe-4749-98e9-3bd5b8c355f7" providerId="ADAL" clId="{0E57EB7E-91AC-4514-BDEB-782D1969F264}" dt="2022-02-15T18:06:16.153" v="57" actId="1035"/>
          <ac:grpSpMkLst>
            <pc:docMk/>
            <pc:sldMk cId="0" sldId="257"/>
            <ac:grpSpMk id="14375" creationId="{E53CF18B-8D55-4507-9E87-5C33B2A6B053}"/>
          </ac:grpSpMkLst>
        </pc:grpChg>
        <pc:grpChg chg="mod">
          <ac:chgData name="Davi Bernes Pereira" userId="fd781654-4afe-4749-98e9-3bd5b8c355f7" providerId="ADAL" clId="{0E57EB7E-91AC-4514-BDEB-782D1969F264}" dt="2022-02-15T18:06:16.153" v="57" actId="1035"/>
          <ac:grpSpMkLst>
            <pc:docMk/>
            <pc:sldMk cId="0" sldId="257"/>
            <ac:grpSpMk id="14376" creationId="{0FF64787-8646-4019-8762-0A4B9AB2D542}"/>
          </ac:grpSpMkLst>
        </pc:grpChg>
        <pc:grpChg chg="mod">
          <ac:chgData name="Davi Bernes Pereira" userId="fd781654-4afe-4749-98e9-3bd5b8c355f7" providerId="ADAL" clId="{0E57EB7E-91AC-4514-BDEB-782D1969F264}" dt="2022-02-15T18:06:16.153" v="57" actId="1035"/>
          <ac:grpSpMkLst>
            <pc:docMk/>
            <pc:sldMk cId="0" sldId="257"/>
            <ac:grpSpMk id="14377" creationId="{B825BFAB-2BC9-408C-987D-F023C9CEB41A}"/>
          </ac:grpSpMkLst>
        </pc:grpChg>
        <pc:grpChg chg="mod">
          <ac:chgData name="Davi Bernes Pereira" userId="fd781654-4afe-4749-98e9-3bd5b8c355f7" providerId="ADAL" clId="{0E57EB7E-91AC-4514-BDEB-782D1969F264}" dt="2022-02-15T18:06:16.153" v="57" actId="1035"/>
          <ac:grpSpMkLst>
            <pc:docMk/>
            <pc:sldMk cId="0" sldId="257"/>
            <ac:grpSpMk id="14378" creationId="{A7FE8B1A-938B-4CBC-B3E4-954506592786}"/>
          </ac:grpSpMkLst>
        </pc:grpChg>
        <pc:grpChg chg="mod">
          <ac:chgData name="Davi Bernes Pereira" userId="fd781654-4afe-4749-98e9-3bd5b8c355f7" providerId="ADAL" clId="{0E57EB7E-91AC-4514-BDEB-782D1969F264}" dt="2022-02-15T18:06:16.153" v="57" actId="1035"/>
          <ac:grpSpMkLst>
            <pc:docMk/>
            <pc:sldMk cId="0" sldId="257"/>
            <ac:grpSpMk id="14379" creationId="{DCA29DA7-6C01-4F40-91BA-A2C0078D66EC}"/>
          </ac:grpSpMkLst>
        </pc:grpChg>
        <pc:picChg chg="mod">
          <ac:chgData name="Davi Bernes Pereira" userId="fd781654-4afe-4749-98e9-3bd5b8c355f7" providerId="ADAL" clId="{0E57EB7E-91AC-4514-BDEB-782D1969F264}" dt="2022-02-15T18:06:16.153" v="57" actId="1035"/>
          <ac:picMkLst>
            <pc:docMk/>
            <pc:sldMk cId="0" sldId="257"/>
            <ac:picMk id="14351" creationId="{BC77522D-723E-4683-A934-6A790B2E13A8}"/>
          </ac:picMkLst>
        </pc:picChg>
        <pc:picChg chg="mod">
          <ac:chgData name="Davi Bernes Pereira" userId="fd781654-4afe-4749-98e9-3bd5b8c355f7" providerId="ADAL" clId="{0E57EB7E-91AC-4514-BDEB-782D1969F264}" dt="2022-02-15T18:06:16.153" v="57" actId="1035"/>
          <ac:picMkLst>
            <pc:docMk/>
            <pc:sldMk cId="0" sldId="257"/>
            <ac:picMk id="14352" creationId="{0A49FF21-649B-4764-A807-4F8BCD1FD22A}"/>
          </ac:picMkLst>
        </pc:picChg>
        <pc:picChg chg="mod">
          <ac:chgData name="Davi Bernes Pereira" userId="fd781654-4afe-4749-98e9-3bd5b8c355f7" providerId="ADAL" clId="{0E57EB7E-91AC-4514-BDEB-782D1969F264}" dt="2022-02-15T18:06:16.153" v="57" actId="1035"/>
          <ac:picMkLst>
            <pc:docMk/>
            <pc:sldMk cId="0" sldId="257"/>
            <ac:picMk id="14353" creationId="{033FD3D8-A281-410D-BE16-631552A2AB8D}"/>
          </ac:picMkLst>
        </pc:picChg>
        <pc:picChg chg="mod">
          <ac:chgData name="Davi Bernes Pereira" userId="fd781654-4afe-4749-98e9-3bd5b8c355f7" providerId="ADAL" clId="{0E57EB7E-91AC-4514-BDEB-782D1969F264}" dt="2022-02-15T18:06:16.153" v="57" actId="1035"/>
          <ac:picMkLst>
            <pc:docMk/>
            <pc:sldMk cId="0" sldId="257"/>
            <ac:picMk id="14354" creationId="{0917F51B-D8ED-42CD-A6D9-CAED1DD95C74}"/>
          </ac:picMkLst>
        </pc:picChg>
        <pc:picChg chg="mod">
          <ac:chgData name="Davi Bernes Pereira" userId="fd781654-4afe-4749-98e9-3bd5b8c355f7" providerId="ADAL" clId="{0E57EB7E-91AC-4514-BDEB-782D1969F264}" dt="2022-02-15T18:06:16.153" v="57" actId="1035"/>
          <ac:picMkLst>
            <pc:docMk/>
            <pc:sldMk cId="0" sldId="257"/>
            <ac:picMk id="14355" creationId="{B688A905-6861-4E00-997A-1D510AEF1BEF}"/>
          </ac:picMkLst>
        </pc:picChg>
        <pc:picChg chg="mod">
          <ac:chgData name="Davi Bernes Pereira" userId="fd781654-4afe-4749-98e9-3bd5b8c355f7" providerId="ADAL" clId="{0E57EB7E-91AC-4514-BDEB-782D1969F264}" dt="2022-02-15T18:06:16.153" v="57" actId="1035"/>
          <ac:picMkLst>
            <pc:docMk/>
            <pc:sldMk cId="0" sldId="257"/>
            <ac:picMk id="14356" creationId="{792B3C48-F391-4C56-8194-008F8B0DC2F0}"/>
          </ac:picMkLst>
        </pc:picChg>
        <pc:picChg chg="mod">
          <ac:chgData name="Davi Bernes Pereira" userId="fd781654-4afe-4749-98e9-3bd5b8c355f7" providerId="ADAL" clId="{0E57EB7E-91AC-4514-BDEB-782D1969F264}" dt="2022-02-15T18:06:16.153" v="57" actId="1035"/>
          <ac:picMkLst>
            <pc:docMk/>
            <pc:sldMk cId="0" sldId="257"/>
            <ac:picMk id="14357" creationId="{F2BF4D6F-0AC7-4716-A7C9-765A99DAF1B9}"/>
          </ac:picMkLst>
        </pc:picChg>
        <pc:picChg chg="mod">
          <ac:chgData name="Davi Bernes Pereira" userId="fd781654-4afe-4749-98e9-3bd5b8c355f7" providerId="ADAL" clId="{0E57EB7E-91AC-4514-BDEB-782D1969F264}" dt="2022-02-15T18:06:16.153" v="57" actId="1035"/>
          <ac:picMkLst>
            <pc:docMk/>
            <pc:sldMk cId="0" sldId="257"/>
            <ac:picMk id="14358" creationId="{795B69CB-E41E-499F-9545-A5D17568A1F3}"/>
          </ac:picMkLst>
        </pc:picChg>
        <pc:picChg chg="mod">
          <ac:chgData name="Davi Bernes Pereira" userId="fd781654-4afe-4749-98e9-3bd5b8c355f7" providerId="ADAL" clId="{0E57EB7E-91AC-4514-BDEB-782D1969F264}" dt="2022-02-15T18:06:16.153" v="57" actId="1035"/>
          <ac:picMkLst>
            <pc:docMk/>
            <pc:sldMk cId="0" sldId="257"/>
            <ac:picMk id="14359" creationId="{3F470116-ECB2-4394-AAED-4664EC60A937}"/>
          </ac:picMkLst>
        </pc:picChg>
        <pc:picChg chg="mod">
          <ac:chgData name="Davi Bernes Pereira" userId="fd781654-4afe-4749-98e9-3bd5b8c355f7" providerId="ADAL" clId="{0E57EB7E-91AC-4514-BDEB-782D1969F264}" dt="2022-02-15T18:06:16.153" v="57" actId="1035"/>
          <ac:picMkLst>
            <pc:docMk/>
            <pc:sldMk cId="0" sldId="257"/>
            <ac:picMk id="14360" creationId="{110D7E5E-6ABB-42C6-9527-20A40EE2BF29}"/>
          </ac:picMkLst>
        </pc:picChg>
        <pc:picChg chg="mod">
          <ac:chgData name="Davi Bernes Pereira" userId="fd781654-4afe-4749-98e9-3bd5b8c355f7" providerId="ADAL" clId="{0E57EB7E-91AC-4514-BDEB-782D1969F264}" dt="2022-02-15T18:06:16.153" v="57" actId="1035"/>
          <ac:picMkLst>
            <pc:docMk/>
            <pc:sldMk cId="0" sldId="257"/>
            <ac:picMk id="14361" creationId="{1D4B3E55-AF34-4E4C-BBCA-70FDEE5CC350}"/>
          </ac:picMkLst>
        </pc:picChg>
        <pc:picChg chg="mod">
          <ac:chgData name="Davi Bernes Pereira" userId="fd781654-4afe-4749-98e9-3bd5b8c355f7" providerId="ADAL" clId="{0E57EB7E-91AC-4514-BDEB-782D1969F264}" dt="2022-02-15T18:06:16.153" v="57" actId="1035"/>
          <ac:picMkLst>
            <pc:docMk/>
            <pc:sldMk cId="0" sldId="257"/>
            <ac:picMk id="14362" creationId="{ED9B33B8-07DE-4331-B22D-9A44C6EEEC50}"/>
          </ac:picMkLst>
        </pc:picChg>
        <pc:picChg chg="mod">
          <ac:chgData name="Davi Bernes Pereira" userId="fd781654-4afe-4749-98e9-3bd5b8c355f7" providerId="ADAL" clId="{0E57EB7E-91AC-4514-BDEB-782D1969F264}" dt="2022-02-15T18:06:16.153" v="57" actId="1035"/>
          <ac:picMkLst>
            <pc:docMk/>
            <pc:sldMk cId="0" sldId="257"/>
            <ac:picMk id="14363" creationId="{E127B032-A497-4784-A583-E0BD27E389C0}"/>
          </ac:picMkLst>
        </pc:picChg>
        <pc:picChg chg="mod">
          <ac:chgData name="Davi Bernes Pereira" userId="fd781654-4afe-4749-98e9-3bd5b8c355f7" providerId="ADAL" clId="{0E57EB7E-91AC-4514-BDEB-782D1969F264}" dt="2022-02-15T18:06:16.153" v="57" actId="1035"/>
          <ac:picMkLst>
            <pc:docMk/>
            <pc:sldMk cId="0" sldId="257"/>
            <ac:picMk id="14364" creationId="{A6566C45-B126-422F-AD51-2468271DDE0E}"/>
          </ac:picMkLst>
        </pc:picChg>
        <pc:picChg chg="mod">
          <ac:chgData name="Davi Bernes Pereira" userId="fd781654-4afe-4749-98e9-3bd5b8c355f7" providerId="ADAL" clId="{0E57EB7E-91AC-4514-BDEB-782D1969F264}" dt="2022-02-15T18:06:16.153" v="57" actId="1035"/>
          <ac:picMkLst>
            <pc:docMk/>
            <pc:sldMk cId="0" sldId="257"/>
            <ac:picMk id="14365" creationId="{E3F6A157-90A5-4B0F-8866-850AE4D57AD2}"/>
          </ac:picMkLst>
        </pc:picChg>
        <pc:picChg chg="mod">
          <ac:chgData name="Davi Bernes Pereira" userId="fd781654-4afe-4749-98e9-3bd5b8c355f7" providerId="ADAL" clId="{0E57EB7E-91AC-4514-BDEB-782D1969F264}" dt="2022-02-15T18:06:16.153" v="57" actId="1035"/>
          <ac:picMkLst>
            <pc:docMk/>
            <pc:sldMk cId="0" sldId="257"/>
            <ac:picMk id="14366" creationId="{035EEEE9-2E73-484C-AA94-CAB7B034D18E}"/>
          </ac:picMkLst>
        </pc:picChg>
        <pc:picChg chg="mod">
          <ac:chgData name="Davi Bernes Pereira" userId="fd781654-4afe-4749-98e9-3bd5b8c355f7" providerId="ADAL" clId="{0E57EB7E-91AC-4514-BDEB-782D1969F264}" dt="2022-02-15T18:06:16.153" v="57" actId="1035"/>
          <ac:picMkLst>
            <pc:docMk/>
            <pc:sldMk cId="0" sldId="257"/>
            <ac:picMk id="14367" creationId="{37CCDC97-E994-4274-ACCD-3C3EE8F5543A}"/>
          </ac:picMkLst>
        </pc:picChg>
        <pc:picChg chg="mod">
          <ac:chgData name="Davi Bernes Pereira" userId="fd781654-4afe-4749-98e9-3bd5b8c355f7" providerId="ADAL" clId="{0E57EB7E-91AC-4514-BDEB-782D1969F264}" dt="2022-02-15T18:06:16.153" v="57" actId="1035"/>
          <ac:picMkLst>
            <pc:docMk/>
            <pc:sldMk cId="0" sldId="257"/>
            <ac:picMk id="14368" creationId="{ABC43460-E8BB-4AE9-877D-FB6F9E7C10E5}"/>
          </ac:picMkLst>
        </pc:picChg>
        <pc:picChg chg="mod">
          <ac:chgData name="Davi Bernes Pereira" userId="fd781654-4afe-4749-98e9-3bd5b8c355f7" providerId="ADAL" clId="{0E57EB7E-91AC-4514-BDEB-782D1969F264}" dt="2022-02-15T18:06:16.153" v="57" actId="1035"/>
          <ac:picMkLst>
            <pc:docMk/>
            <pc:sldMk cId="0" sldId="257"/>
            <ac:picMk id="14369" creationId="{34556298-9E13-40FC-BE90-02E3ACE40789}"/>
          </ac:picMkLst>
        </pc:picChg>
        <pc:picChg chg="mod">
          <ac:chgData name="Davi Bernes Pereira" userId="fd781654-4afe-4749-98e9-3bd5b8c355f7" providerId="ADAL" clId="{0E57EB7E-91AC-4514-BDEB-782D1969F264}" dt="2022-02-15T18:06:16.153" v="57" actId="1035"/>
          <ac:picMkLst>
            <pc:docMk/>
            <pc:sldMk cId="0" sldId="257"/>
            <ac:picMk id="14370" creationId="{31F88607-0556-4C93-8709-26C3C8309BC1}"/>
          </ac:picMkLst>
        </pc:picChg>
        <pc:picChg chg="mod">
          <ac:chgData name="Davi Bernes Pereira" userId="fd781654-4afe-4749-98e9-3bd5b8c355f7" providerId="ADAL" clId="{0E57EB7E-91AC-4514-BDEB-782D1969F264}" dt="2022-02-15T18:06:16.153" v="57" actId="1035"/>
          <ac:picMkLst>
            <pc:docMk/>
            <pc:sldMk cId="0" sldId="257"/>
            <ac:picMk id="14371" creationId="{8B8F5459-2057-465C-8E67-DE62B1577B74}"/>
          </ac:picMkLst>
        </pc:picChg>
        <pc:picChg chg="mod">
          <ac:chgData name="Davi Bernes Pereira" userId="fd781654-4afe-4749-98e9-3bd5b8c355f7" providerId="ADAL" clId="{0E57EB7E-91AC-4514-BDEB-782D1969F264}" dt="2022-02-15T18:06:16.153" v="57" actId="1035"/>
          <ac:picMkLst>
            <pc:docMk/>
            <pc:sldMk cId="0" sldId="257"/>
            <ac:picMk id="14372" creationId="{5A5347AB-016A-4D4A-90D0-38B57D508129}"/>
          </ac:picMkLst>
        </pc:picChg>
        <pc:picChg chg="mod">
          <ac:chgData name="Davi Bernes Pereira" userId="fd781654-4afe-4749-98e9-3bd5b8c355f7" providerId="ADAL" clId="{0E57EB7E-91AC-4514-BDEB-782D1969F264}" dt="2022-02-15T18:06:16.153" v="57" actId="1035"/>
          <ac:picMkLst>
            <pc:docMk/>
            <pc:sldMk cId="0" sldId="257"/>
            <ac:picMk id="14373" creationId="{076BD7B1-1D7A-4DF0-83DF-F80A2CD2F514}"/>
          </ac:picMkLst>
        </pc:picChg>
        <pc:inkChg chg="del">
          <ac:chgData name="Davi Bernes Pereira" userId="fd781654-4afe-4749-98e9-3bd5b8c355f7" providerId="ADAL" clId="{0E57EB7E-91AC-4514-BDEB-782D1969F264}" dt="2022-02-15T18:06:05.765" v="20" actId="478"/>
          <ac:inkMkLst>
            <pc:docMk/>
            <pc:sldMk cId="0" sldId="257"/>
            <ac:inkMk id="2" creationId="{D5418BF4-67B7-4287-855D-DDE75DEF2B7F}"/>
          </ac:inkMkLst>
        </pc:inkChg>
        <pc:cxnChg chg="mod">
          <ac:chgData name="Davi Bernes Pereira" userId="fd781654-4afe-4749-98e9-3bd5b8c355f7" providerId="ADAL" clId="{0E57EB7E-91AC-4514-BDEB-782D1969F264}" dt="2022-02-15T18:06:16.153" v="57" actId="1035"/>
          <ac:cxnSpMkLst>
            <pc:docMk/>
            <pc:sldMk cId="0" sldId="257"/>
            <ac:cxnSpMk id="4" creationId="{25A94614-715D-43A4-9253-69F0308F1EB5}"/>
          </ac:cxnSpMkLst>
        </pc:cxnChg>
        <pc:cxnChg chg="mod">
          <ac:chgData name="Davi Bernes Pereira" userId="fd781654-4afe-4749-98e9-3bd5b8c355f7" providerId="ADAL" clId="{0E57EB7E-91AC-4514-BDEB-782D1969F264}" dt="2022-02-15T18:06:16.153" v="57" actId="1035"/>
          <ac:cxnSpMkLst>
            <pc:docMk/>
            <pc:sldMk cId="0" sldId="257"/>
            <ac:cxnSpMk id="19" creationId="{7BB14167-AB48-4066-8C91-74A9A1580C5E}"/>
          </ac:cxnSpMkLst>
        </pc:cxnChg>
        <pc:cxnChg chg="mod">
          <ac:chgData name="Davi Bernes Pereira" userId="fd781654-4afe-4749-98e9-3bd5b8c355f7" providerId="ADAL" clId="{0E57EB7E-91AC-4514-BDEB-782D1969F264}" dt="2022-02-15T18:06:16.153" v="57" actId="1035"/>
          <ac:cxnSpMkLst>
            <pc:docMk/>
            <pc:sldMk cId="0" sldId="257"/>
            <ac:cxnSpMk id="52" creationId="{5EDE12BA-4DF5-4C07-AF30-938DD994882F}"/>
          </ac:cxnSpMkLst>
        </pc:cxnChg>
        <pc:cxnChg chg="mod">
          <ac:chgData name="Davi Bernes Pereira" userId="fd781654-4afe-4749-98e9-3bd5b8c355f7" providerId="ADAL" clId="{0E57EB7E-91AC-4514-BDEB-782D1969F264}" dt="2022-02-15T18:06:16.153" v="57" actId="1035"/>
          <ac:cxnSpMkLst>
            <pc:docMk/>
            <pc:sldMk cId="0" sldId="257"/>
            <ac:cxnSpMk id="55" creationId="{A2AD989E-29B0-43B5-BAA8-652F7C2593B5}"/>
          </ac:cxnSpMkLst>
        </pc:cxnChg>
        <pc:cxnChg chg="mod">
          <ac:chgData name="Davi Bernes Pereira" userId="fd781654-4afe-4749-98e9-3bd5b8c355f7" providerId="ADAL" clId="{0E57EB7E-91AC-4514-BDEB-782D1969F264}" dt="2022-02-15T18:06:16.153" v="57" actId="1035"/>
          <ac:cxnSpMkLst>
            <pc:docMk/>
            <pc:sldMk cId="0" sldId="257"/>
            <ac:cxnSpMk id="56" creationId="{3AB9C5A4-3051-45E0-85D1-91031ACE23E4}"/>
          </ac:cxnSpMkLst>
        </pc:cxnChg>
        <pc:cxnChg chg="mod">
          <ac:chgData name="Davi Bernes Pereira" userId="fd781654-4afe-4749-98e9-3bd5b8c355f7" providerId="ADAL" clId="{0E57EB7E-91AC-4514-BDEB-782D1969F264}" dt="2022-02-15T18:06:16.153" v="57" actId="1035"/>
          <ac:cxnSpMkLst>
            <pc:docMk/>
            <pc:sldMk cId="0" sldId="257"/>
            <ac:cxnSpMk id="57" creationId="{0B08EF0C-9BCE-4FBA-848A-8E72E0F579E0}"/>
          </ac:cxnSpMkLst>
        </pc:cxnChg>
        <pc:cxnChg chg="mod">
          <ac:chgData name="Davi Bernes Pereira" userId="fd781654-4afe-4749-98e9-3bd5b8c355f7" providerId="ADAL" clId="{0E57EB7E-91AC-4514-BDEB-782D1969F264}" dt="2022-02-15T18:06:16.153" v="57" actId="1035"/>
          <ac:cxnSpMkLst>
            <pc:docMk/>
            <pc:sldMk cId="0" sldId="257"/>
            <ac:cxnSpMk id="60" creationId="{1A2E414C-D448-488B-8FDD-31E22BEA32B2}"/>
          </ac:cxnSpMkLst>
        </pc:cxnChg>
        <pc:cxnChg chg="mod">
          <ac:chgData name="Davi Bernes Pereira" userId="fd781654-4afe-4749-98e9-3bd5b8c355f7" providerId="ADAL" clId="{0E57EB7E-91AC-4514-BDEB-782D1969F264}" dt="2022-02-15T18:06:16.153" v="57" actId="1035"/>
          <ac:cxnSpMkLst>
            <pc:docMk/>
            <pc:sldMk cId="0" sldId="257"/>
            <ac:cxnSpMk id="61" creationId="{BA957B70-342F-4F7F-BFC3-02C7F7B0CA4F}"/>
          </ac:cxnSpMkLst>
        </pc:cxnChg>
        <pc:cxnChg chg="mod">
          <ac:chgData name="Davi Bernes Pereira" userId="fd781654-4afe-4749-98e9-3bd5b8c355f7" providerId="ADAL" clId="{0E57EB7E-91AC-4514-BDEB-782D1969F264}" dt="2022-02-15T18:06:16.153" v="57" actId="1035"/>
          <ac:cxnSpMkLst>
            <pc:docMk/>
            <pc:sldMk cId="0" sldId="257"/>
            <ac:cxnSpMk id="62" creationId="{7EFFF65C-77A4-4018-95E2-481827D4FFA7}"/>
          </ac:cxnSpMkLst>
        </pc:cxnChg>
        <pc:cxnChg chg="mod">
          <ac:chgData name="Davi Bernes Pereira" userId="fd781654-4afe-4749-98e9-3bd5b8c355f7" providerId="ADAL" clId="{0E57EB7E-91AC-4514-BDEB-782D1969F264}" dt="2022-02-15T18:06:16.153" v="57" actId="1035"/>
          <ac:cxnSpMkLst>
            <pc:docMk/>
            <pc:sldMk cId="0" sldId="257"/>
            <ac:cxnSpMk id="64" creationId="{ADD0FA6B-C70F-41AE-A0BB-879FC62FE9A7}"/>
          </ac:cxnSpMkLst>
        </pc:cxnChg>
        <pc:cxnChg chg="mod">
          <ac:chgData name="Davi Bernes Pereira" userId="fd781654-4afe-4749-98e9-3bd5b8c355f7" providerId="ADAL" clId="{0E57EB7E-91AC-4514-BDEB-782D1969F264}" dt="2022-02-15T18:06:16.153" v="57" actId="1035"/>
          <ac:cxnSpMkLst>
            <pc:docMk/>
            <pc:sldMk cId="0" sldId="257"/>
            <ac:cxnSpMk id="65" creationId="{68BE0AF5-D1AA-48DC-834F-C8AB2CF6717D}"/>
          </ac:cxnSpMkLst>
        </pc:cxnChg>
        <pc:cxnChg chg="mod">
          <ac:chgData name="Davi Bernes Pereira" userId="fd781654-4afe-4749-98e9-3bd5b8c355f7" providerId="ADAL" clId="{0E57EB7E-91AC-4514-BDEB-782D1969F264}" dt="2022-02-15T18:06:16.153" v="57" actId="1035"/>
          <ac:cxnSpMkLst>
            <pc:docMk/>
            <pc:sldMk cId="0" sldId="257"/>
            <ac:cxnSpMk id="66" creationId="{DED40B59-EDEB-47A3-853C-A17A08A5B413}"/>
          </ac:cxnSpMkLst>
        </pc:cxnChg>
        <pc:cxnChg chg="mod">
          <ac:chgData name="Davi Bernes Pereira" userId="fd781654-4afe-4749-98e9-3bd5b8c355f7" providerId="ADAL" clId="{0E57EB7E-91AC-4514-BDEB-782D1969F264}" dt="2022-02-15T18:06:16.153" v="57" actId="1035"/>
          <ac:cxnSpMkLst>
            <pc:docMk/>
            <pc:sldMk cId="0" sldId="257"/>
            <ac:cxnSpMk id="68" creationId="{2E53A622-3E5C-41AE-B627-AAAA80C7A6E7}"/>
          </ac:cxnSpMkLst>
        </pc:cxnChg>
        <pc:cxnChg chg="mod">
          <ac:chgData name="Davi Bernes Pereira" userId="fd781654-4afe-4749-98e9-3bd5b8c355f7" providerId="ADAL" clId="{0E57EB7E-91AC-4514-BDEB-782D1969F264}" dt="2022-02-15T18:06:16.153" v="57" actId="1035"/>
          <ac:cxnSpMkLst>
            <pc:docMk/>
            <pc:sldMk cId="0" sldId="257"/>
            <ac:cxnSpMk id="69" creationId="{7227FF0D-09D9-418E-8085-1EC02BD80F8D}"/>
          </ac:cxnSpMkLst>
        </pc:cxnChg>
        <pc:cxnChg chg="mod">
          <ac:chgData name="Davi Bernes Pereira" userId="fd781654-4afe-4749-98e9-3bd5b8c355f7" providerId="ADAL" clId="{0E57EB7E-91AC-4514-BDEB-782D1969F264}" dt="2022-02-15T18:06:16.153" v="57" actId="1035"/>
          <ac:cxnSpMkLst>
            <pc:docMk/>
            <pc:sldMk cId="0" sldId="257"/>
            <ac:cxnSpMk id="70" creationId="{B66A85C7-BA36-4770-B175-2536A6032E28}"/>
          </ac:cxnSpMkLst>
        </pc:cxnChg>
        <pc:cxnChg chg="mod">
          <ac:chgData name="Davi Bernes Pereira" userId="fd781654-4afe-4749-98e9-3bd5b8c355f7" providerId="ADAL" clId="{0E57EB7E-91AC-4514-BDEB-782D1969F264}" dt="2022-02-15T18:06:16.153" v="57" actId="1035"/>
          <ac:cxnSpMkLst>
            <pc:docMk/>
            <pc:sldMk cId="0" sldId="257"/>
            <ac:cxnSpMk id="72" creationId="{D68B7665-7C89-41C4-9A22-86AA6458C547}"/>
          </ac:cxnSpMkLst>
        </pc:cxnChg>
        <pc:cxnChg chg="mod">
          <ac:chgData name="Davi Bernes Pereira" userId="fd781654-4afe-4749-98e9-3bd5b8c355f7" providerId="ADAL" clId="{0E57EB7E-91AC-4514-BDEB-782D1969F264}" dt="2022-02-15T18:06:16.153" v="57" actId="1035"/>
          <ac:cxnSpMkLst>
            <pc:docMk/>
            <pc:sldMk cId="0" sldId="257"/>
            <ac:cxnSpMk id="73" creationId="{EF8EF93B-AF3D-4974-A247-8E4B2FAB221C}"/>
          </ac:cxnSpMkLst>
        </pc:cxnChg>
        <pc:cxnChg chg="mod">
          <ac:chgData name="Davi Bernes Pereira" userId="fd781654-4afe-4749-98e9-3bd5b8c355f7" providerId="ADAL" clId="{0E57EB7E-91AC-4514-BDEB-782D1969F264}" dt="2022-02-15T18:06:16.153" v="57" actId="1035"/>
          <ac:cxnSpMkLst>
            <pc:docMk/>
            <pc:sldMk cId="0" sldId="257"/>
            <ac:cxnSpMk id="74" creationId="{A2DEBCDF-7BF6-42CF-A9F4-3CDC087E3467}"/>
          </ac:cxnSpMkLst>
        </pc:cxnChg>
      </pc:sldChg>
      <pc:sldChg chg="delSp modSp mod modAnim">
        <pc:chgData name="Davi Bernes Pereira" userId="fd781654-4afe-4749-98e9-3bd5b8c355f7" providerId="ADAL" clId="{0E57EB7E-91AC-4514-BDEB-782D1969F264}" dt="2022-02-15T21:38:10.028" v="373"/>
        <pc:sldMkLst>
          <pc:docMk/>
          <pc:sldMk cId="3065793158" sldId="259"/>
        </pc:sldMkLst>
        <pc:spChg chg="mod">
          <ac:chgData name="Davi Bernes Pereira" userId="fd781654-4afe-4749-98e9-3bd5b8c355f7" providerId="ADAL" clId="{0E57EB7E-91AC-4514-BDEB-782D1969F264}" dt="2022-02-15T19:21:52.823" v="161" actId="20577"/>
          <ac:spMkLst>
            <pc:docMk/>
            <pc:sldMk cId="3065793158" sldId="259"/>
            <ac:spMk id="20" creationId="{0C03D642-77C4-44E6-8F86-C36950E75D65}"/>
          </ac:spMkLst>
        </pc:spChg>
        <pc:inkChg chg="del">
          <ac:chgData name="Davi Bernes Pereira" userId="fd781654-4afe-4749-98e9-3bd5b8c355f7" providerId="ADAL" clId="{0E57EB7E-91AC-4514-BDEB-782D1969F264}" dt="2022-02-15T18:09:33.242" v="86" actId="478"/>
          <ac:inkMkLst>
            <pc:docMk/>
            <pc:sldMk cId="3065793158" sldId="259"/>
            <ac:inkMk id="2" creationId="{0FB70185-23EF-49FD-9D9A-916B3FB115D6}"/>
          </ac:inkMkLst>
        </pc:inkChg>
      </pc:sldChg>
      <pc:sldChg chg="addSp delSp modSp add del mod ord">
        <pc:chgData name="Davi Bernes Pereira" userId="fd781654-4afe-4749-98e9-3bd5b8c355f7" providerId="ADAL" clId="{0E57EB7E-91AC-4514-BDEB-782D1969F264}" dt="2022-02-15T21:41:16.256" v="389" actId="1076"/>
        <pc:sldMkLst>
          <pc:docMk/>
          <pc:sldMk cId="3483695200" sldId="265"/>
        </pc:sldMkLst>
        <pc:picChg chg="mod">
          <ac:chgData name="Davi Bernes Pereira" userId="fd781654-4afe-4749-98e9-3bd5b8c355f7" providerId="ADAL" clId="{0E57EB7E-91AC-4514-BDEB-782D1969F264}" dt="2022-02-15T21:41:16.256" v="389" actId="1076"/>
          <ac:picMkLst>
            <pc:docMk/>
            <pc:sldMk cId="3483695200" sldId="265"/>
            <ac:picMk id="1026" creationId="{2621C641-6004-4763-BA17-4BC2098D004B}"/>
          </ac:picMkLst>
        </pc:picChg>
        <pc:inkChg chg="add del">
          <ac:chgData name="Davi Bernes Pereira" userId="fd781654-4afe-4749-98e9-3bd5b8c355f7" providerId="ADAL" clId="{0E57EB7E-91AC-4514-BDEB-782D1969F264}" dt="2022-02-15T18:10:36.816" v="91" actId="478"/>
          <ac:inkMkLst>
            <pc:docMk/>
            <pc:sldMk cId="3483695200" sldId="265"/>
            <ac:inkMk id="2" creationId="{1D72CC12-4AC9-4E1A-9F74-A447FE5CF625}"/>
          </ac:inkMkLst>
        </pc:inkChg>
      </pc:sldChg>
      <pc:sldChg chg="addSp modSp ord setBg">
        <pc:chgData name="Davi Bernes Pereira" userId="fd781654-4afe-4749-98e9-3bd5b8c355f7" providerId="ADAL" clId="{0E57EB7E-91AC-4514-BDEB-782D1969F264}" dt="2022-02-15T20:07:34.948" v="228"/>
        <pc:sldMkLst>
          <pc:docMk/>
          <pc:sldMk cId="0" sldId="266"/>
        </pc:sldMkLst>
        <pc:spChg chg="add mod">
          <ac:chgData name="Davi Bernes Pereira" userId="fd781654-4afe-4749-98e9-3bd5b8c355f7" providerId="ADAL" clId="{0E57EB7E-91AC-4514-BDEB-782D1969F264}" dt="2022-02-15T19:14:13.335" v="142" actId="207"/>
          <ac:spMkLst>
            <pc:docMk/>
            <pc:sldMk cId="0" sldId="266"/>
            <ac:spMk id="3" creationId="{99C424EE-2760-4F70-BA2E-0D8469A2EE8B}"/>
          </ac:spMkLst>
        </pc:spChg>
        <pc:picChg chg="mod">
          <ac:chgData name="Davi Bernes Pereira" userId="fd781654-4afe-4749-98e9-3bd5b8c355f7" providerId="ADAL" clId="{0E57EB7E-91AC-4514-BDEB-782D1969F264}" dt="2022-02-15T19:15:37.194" v="145" actId="14100"/>
          <ac:picMkLst>
            <pc:docMk/>
            <pc:sldMk cId="0" sldId="266"/>
            <ac:picMk id="15363" creationId="{673C25AC-FE7C-4036-B03A-5EEEB7623732}"/>
          </ac:picMkLst>
        </pc:picChg>
      </pc:sldChg>
      <pc:sldChg chg="delSp modSp mod modAnim">
        <pc:chgData name="Davi Bernes Pereira" userId="fd781654-4afe-4749-98e9-3bd5b8c355f7" providerId="ADAL" clId="{0E57EB7E-91AC-4514-BDEB-782D1969F264}" dt="2022-02-15T21:14:45.798" v="323"/>
        <pc:sldMkLst>
          <pc:docMk/>
          <pc:sldMk cId="0" sldId="269"/>
        </pc:sldMkLst>
        <pc:picChg chg="mod">
          <ac:chgData name="Davi Bernes Pereira" userId="fd781654-4afe-4749-98e9-3bd5b8c355f7" providerId="ADAL" clId="{0E57EB7E-91AC-4514-BDEB-782D1969F264}" dt="2022-02-15T19:18:04.125" v="149" actId="1076"/>
          <ac:picMkLst>
            <pc:docMk/>
            <pc:sldMk cId="0" sldId="269"/>
            <ac:picMk id="4" creationId="{858D12DC-B149-4E69-AFBD-76A95BAB9D92}"/>
          </ac:picMkLst>
        </pc:picChg>
        <pc:picChg chg="mod">
          <ac:chgData name="Davi Bernes Pereira" userId="fd781654-4afe-4749-98e9-3bd5b8c355f7" providerId="ADAL" clId="{0E57EB7E-91AC-4514-BDEB-782D1969F264}" dt="2022-02-15T19:17:38.586" v="147" actId="1076"/>
          <ac:picMkLst>
            <pc:docMk/>
            <pc:sldMk cId="0" sldId="269"/>
            <ac:picMk id="1026" creationId="{3F49D878-730E-42D6-B057-C2310887C6C9}"/>
          </ac:picMkLst>
        </pc:picChg>
        <pc:inkChg chg="del">
          <ac:chgData name="Davi Bernes Pereira" userId="fd781654-4afe-4749-98e9-3bd5b8c355f7" providerId="ADAL" clId="{0E57EB7E-91AC-4514-BDEB-782D1969F264}" dt="2022-02-15T18:06:45.704" v="58" actId="478"/>
          <ac:inkMkLst>
            <pc:docMk/>
            <pc:sldMk cId="0" sldId="269"/>
            <ac:inkMk id="3" creationId="{A61A6ADA-5574-4171-B736-299EB30C9379}"/>
          </ac:inkMkLst>
        </pc:inkChg>
      </pc:sldChg>
      <pc:sldChg chg="addSp delSp modSp mod delAnim modAnim">
        <pc:chgData name="Davi Bernes Pereira" userId="fd781654-4afe-4749-98e9-3bd5b8c355f7" providerId="ADAL" clId="{0E57EB7E-91AC-4514-BDEB-782D1969F264}" dt="2022-02-15T21:27:38.734" v="350"/>
        <pc:sldMkLst>
          <pc:docMk/>
          <pc:sldMk cId="0" sldId="270"/>
        </pc:sldMkLst>
        <pc:spChg chg="del mod">
          <ac:chgData name="Davi Bernes Pereira" userId="fd781654-4afe-4749-98e9-3bd5b8c355f7" providerId="ADAL" clId="{0E57EB7E-91AC-4514-BDEB-782D1969F264}" dt="2022-02-15T21:15:40.311" v="325" actId="478"/>
          <ac:spMkLst>
            <pc:docMk/>
            <pc:sldMk cId="0" sldId="270"/>
            <ac:spMk id="3" creationId="{D2412A62-68B8-434B-8B89-2C167338841B}"/>
          </ac:spMkLst>
        </pc:spChg>
        <pc:spChg chg="mod">
          <ac:chgData name="Davi Bernes Pereira" userId="fd781654-4afe-4749-98e9-3bd5b8c355f7" providerId="ADAL" clId="{0E57EB7E-91AC-4514-BDEB-782D1969F264}" dt="2022-02-15T19:18:26.739" v="150" actId="1076"/>
          <ac:spMkLst>
            <pc:docMk/>
            <pc:sldMk cId="0" sldId="270"/>
            <ac:spMk id="10" creationId="{DA071250-F6AD-4DA0-B9D5-B74D17140A33}"/>
          </ac:spMkLst>
        </pc:spChg>
        <pc:spChg chg="del mod">
          <ac:chgData name="Davi Bernes Pereira" userId="fd781654-4afe-4749-98e9-3bd5b8c355f7" providerId="ADAL" clId="{0E57EB7E-91AC-4514-BDEB-782D1969F264}" dt="2022-02-15T21:15:40.311" v="325" actId="478"/>
          <ac:spMkLst>
            <pc:docMk/>
            <pc:sldMk cId="0" sldId="270"/>
            <ac:spMk id="13" creationId="{050E7116-BB6E-4698-B1A8-6AF1526F8BCD}"/>
          </ac:spMkLst>
        </pc:spChg>
        <pc:spChg chg="del mod">
          <ac:chgData name="Davi Bernes Pereira" userId="fd781654-4afe-4749-98e9-3bd5b8c355f7" providerId="ADAL" clId="{0E57EB7E-91AC-4514-BDEB-782D1969F264}" dt="2022-02-15T21:15:40.311" v="325" actId="478"/>
          <ac:spMkLst>
            <pc:docMk/>
            <pc:sldMk cId="0" sldId="270"/>
            <ac:spMk id="15" creationId="{303E4627-56F2-4E22-AB42-7ED1CB1815A1}"/>
          </ac:spMkLst>
        </pc:spChg>
        <pc:spChg chg="del mod">
          <ac:chgData name="Davi Bernes Pereira" userId="fd781654-4afe-4749-98e9-3bd5b8c355f7" providerId="ADAL" clId="{0E57EB7E-91AC-4514-BDEB-782D1969F264}" dt="2022-02-15T21:15:40.311" v="325" actId="478"/>
          <ac:spMkLst>
            <pc:docMk/>
            <pc:sldMk cId="0" sldId="270"/>
            <ac:spMk id="19" creationId="{BB99D3CC-BEA2-4F55-8FF7-E2124CEE2D51}"/>
          </ac:spMkLst>
        </pc:spChg>
        <pc:spChg chg="del mod">
          <ac:chgData name="Davi Bernes Pereira" userId="fd781654-4afe-4749-98e9-3bd5b8c355f7" providerId="ADAL" clId="{0E57EB7E-91AC-4514-BDEB-782D1969F264}" dt="2022-02-15T21:15:40.311" v="325" actId="478"/>
          <ac:spMkLst>
            <pc:docMk/>
            <pc:sldMk cId="0" sldId="270"/>
            <ac:spMk id="20" creationId="{AD674F3B-80C4-4BF5-B81F-369EF7EB1554}"/>
          </ac:spMkLst>
        </pc:spChg>
        <pc:spChg chg="del mod">
          <ac:chgData name="Davi Bernes Pereira" userId="fd781654-4afe-4749-98e9-3bd5b8c355f7" providerId="ADAL" clId="{0E57EB7E-91AC-4514-BDEB-782D1969F264}" dt="2022-02-15T21:15:40.311" v="325" actId="478"/>
          <ac:spMkLst>
            <pc:docMk/>
            <pc:sldMk cId="0" sldId="270"/>
            <ac:spMk id="22" creationId="{0D76AA2B-B2FE-4EB0-8B66-D2C5426D0CF4}"/>
          </ac:spMkLst>
        </pc:spChg>
        <pc:spChg chg="del mod">
          <ac:chgData name="Davi Bernes Pereira" userId="fd781654-4afe-4749-98e9-3bd5b8c355f7" providerId="ADAL" clId="{0E57EB7E-91AC-4514-BDEB-782D1969F264}" dt="2022-02-15T21:15:40.311" v="325" actId="478"/>
          <ac:spMkLst>
            <pc:docMk/>
            <pc:sldMk cId="0" sldId="270"/>
            <ac:spMk id="23" creationId="{EB2BF04F-C913-46F1-AEAA-011954D9B662}"/>
          </ac:spMkLst>
        </pc:spChg>
        <pc:spChg chg="del mod">
          <ac:chgData name="Davi Bernes Pereira" userId="fd781654-4afe-4749-98e9-3bd5b8c355f7" providerId="ADAL" clId="{0E57EB7E-91AC-4514-BDEB-782D1969F264}" dt="2022-02-15T21:15:40.311" v="325" actId="478"/>
          <ac:spMkLst>
            <pc:docMk/>
            <pc:sldMk cId="0" sldId="270"/>
            <ac:spMk id="24" creationId="{0EB1CDC3-5C37-4913-998C-C3D77F69DE6A}"/>
          </ac:spMkLst>
        </pc:spChg>
        <pc:picChg chg="add mod">
          <ac:chgData name="Davi Bernes Pereira" userId="fd781654-4afe-4749-98e9-3bd5b8c355f7" providerId="ADAL" clId="{0E57EB7E-91AC-4514-BDEB-782D1969F264}" dt="2022-02-15T21:27:09.444" v="347" actId="1076"/>
          <ac:picMkLst>
            <pc:docMk/>
            <pc:sldMk cId="0" sldId="270"/>
            <ac:picMk id="5122" creationId="{D94D9E08-E7C6-4679-8811-864F63C1C2DD}"/>
          </ac:picMkLst>
        </pc:picChg>
        <pc:picChg chg="add mod">
          <ac:chgData name="Davi Bernes Pereira" userId="fd781654-4afe-4749-98e9-3bd5b8c355f7" providerId="ADAL" clId="{0E57EB7E-91AC-4514-BDEB-782D1969F264}" dt="2022-02-15T21:27:07.306" v="346" actId="1076"/>
          <ac:picMkLst>
            <pc:docMk/>
            <pc:sldMk cId="0" sldId="270"/>
            <ac:picMk id="5124" creationId="{5D002C51-C75F-4603-9159-4E01114BB165}"/>
          </ac:picMkLst>
        </pc:picChg>
        <pc:picChg chg="mod">
          <ac:chgData name="Davi Bernes Pereira" userId="fd781654-4afe-4749-98e9-3bd5b8c355f7" providerId="ADAL" clId="{0E57EB7E-91AC-4514-BDEB-782D1969F264}" dt="2022-02-15T21:27:16.385" v="348" actId="1076"/>
          <ac:picMkLst>
            <pc:docMk/>
            <pc:sldMk cId="0" sldId="270"/>
            <ac:picMk id="5128" creationId="{0BB55C50-79C9-4E6B-A572-BABBA1F5D3D8}"/>
          </ac:picMkLst>
        </pc:picChg>
        <pc:picChg chg="mod">
          <ac:chgData name="Davi Bernes Pereira" userId="fd781654-4afe-4749-98e9-3bd5b8c355f7" providerId="ADAL" clId="{0E57EB7E-91AC-4514-BDEB-782D1969F264}" dt="2022-02-15T21:26:41.949" v="340" actId="1076"/>
          <ac:picMkLst>
            <pc:docMk/>
            <pc:sldMk cId="0" sldId="270"/>
            <ac:picMk id="5129" creationId="{391F90B5-8498-4A4A-8278-6FB9323F9781}"/>
          </ac:picMkLst>
        </pc:picChg>
        <pc:inkChg chg="del">
          <ac:chgData name="Davi Bernes Pereira" userId="fd781654-4afe-4749-98e9-3bd5b8c355f7" providerId="ADAL" clId="{0E57EB7E-91AC-4514-BDEB-782D1969F264}" dt="2022-02-15T18:07:06.830" v="60" actId="478"/>
          <ac:inkMkLst>
            <pc:docMk/>
            <pc:sldMk cId="0" sldId="270"/>
            <ac:inkMk id="2" creationId="{90110A8F-CC9F-4A77-864F-F74572DEDA0B}"/>
          </ac:inkMkLst>
        </pc:inkChg>
        <pc:cxnChg chg="del mod">
          <ac:chgData name="Davi Bernes Pereira" userId="fd781654-4afe-4749-98e9-3bd5b8c355f7" providerId="ADAL" clId="{0E57EB7E-91AC-4514-BDEB-782D1969F264}" dt="2022-02-15T21:15:40.311" v="325" actId="478"/>
          <ac:cxnSpMkLst>
            <pc:docMk/>
            <pc:sldMk cId="0" sldId="270"/>
            <ac:cxnSpMk id="21" creationId="{B9056167-0D01-481A-AF66-0EC8BF9E56D9}"/>
          </ac:cxnSpMkLst>
        </pc:cxnChg>
        <pc:cxnChg chg="del mod">
          <ac:chgData name="Davi Bernes Pereira" userId="fd781654-4afe-4749-98e9-3bd5b8c355f7" providerId="ADAL" clId="{0E57EB7E-91AC-4514-BDEB-782D1969F264}" dt="2022-02-15T21:15:40.311" v="325" actId="478"/>
          <ac:cxnSpMkLst>
            <pc:docMk/>
            <pc:sldMk cId="0" sldId="270"/>
            <ac:cxnSpMk id="5127" creationId="{8FC5B334-624A-416E-9CDC-49AB385892C0}"/>
          </ac:cxnSpMkLst>
        </pc:cxnChg>
      </pc:sldChg>
      <pc:sldChg chg="addSp delSp modSp mod modAnim">
        <pc:chgData name="Davi Bernes Pereira" userId="fd781654-4afe-4749-98e9-3bd5b8c355f7" providerId="ADAL" clId="{0E57EB7E-91AC-4514-BDEB-782D1969F264}" dt="2022-02-15T21:28:14.923" v="353"/>
        <pc:sldMkLst>
          <pc:docMk/>
          <pc:sldMk cId="0" sldId="271"/>
        </pc:sldMkLst>
        <pc:spChg chg="mod">
          <ac:chgData name="Davi Bernes Pereira" userId="fd781654-4afe-4749-98e9-3bd5b8c355f7" providerId="ADAL" clId="{0E57EB7E-91AC-4514-BDEB-782D1969F264}" dt="2022-02-15T21:08:54.978" v="288" actId="1076"/>
          <ac:spMkLst>
            <pc:docMk/>
            <pc:sldMk cId="0" sldId="271"/>
            <ac:spMk id="2" creationId="{73395ACA-E80F-4C2A-A1DB-E1A4D5B7595B}"/>
          </ac:spMkLst>
        </pc:spChg>
        <pc:spChg chg="mod">
          <ac:chgData name="Davi Bernes Pereira" userId="fd781654-4afe-4749-98e9-3bd5b8c355f7" providerId="ADAL" clId="{0E57EB7E-91AC-4514-BDEB-782D1969F264}" dt="2022-02-15T18:08:25.436" v="74" actId="20577"/>
          <ac:spMkLst>
            <pc:docMk/>
            <pc:sldMk cId="0" sldId="271"/>
            <ac:spMk id="6" creationId="{6953D542-19DF-4B05-838F-487184035569}"/>
          </ac:spMkLst>
        </pc:spChg>
        <pc:spChg chg="mod">
          <ac:chgData name="Davi Bernes Pereira" userId="fd781654-4afe-4749-98e9-3bd5b8c355f7" providerId="ADAL" clId="{0E57EB7E-91AC-4514-BDEB-782D1969F264}" dt="2022-02-15T21:08:54.978" v="288" actId="1076"/>
          <ac:spMkLst>
            <pc:docMk/>
            <pc:sldMk cId="0" sldId="271"/>
            <ac:spMk id="8" creationId="{9E50211D-E4B7-45BC-9589-F83C13EE3AC8}"/>
          </ac:spMkLst>
        </pc:spChg>
        <pc:spChg chg="add mod">
          <ac:chgData name="Davi Bernes Pereira" userId="fd781654-4afe-4749-98e9-3bd5b8c355f7" providerId="ADAL" clId="{0E57EB7E-91AC-4514-BDEB-782D1969F264}" dt="2022-02-15T21:11:09.087" v="308" actId="20577"/>
          <ac:spMkLst>
            <pc:docMk/>
            <pc:sldMk cId="0" sldId="271"/>
            <ac:spMk id="10" creationId="{33FEBC52-726D-4627-84E3-68CC52458D19}"/>
          </ac:spMkLst>
        </pc:spChg>
        <pc:picChg chg="add mod">
          <ac:chgData name="Davi Bernes Pereira" userId="fd781654-4afe-4749-98e9-3bd5b8c355f7" providerId="ADAL" clId="{0E57EB7E-91AC-4514-BDEB-782D1969F264}" dt="2022-02-15T21:09:25.259" v="297" actId="1076"/>
          <ac:picMkLst>
            <pc:docMk/>
            <pc:sldMk cId="0" sldId="271"/>
            <ac:picMk id="11" creationId="{FB4E9EA4-6181-4C6F-A5EA-64E6EF65A83A}"/>
          </ac:picMkLst>
        </pc:picChg>
        <pc:picChg chg="add mod">
          <ac:chgData name="Davi Bernes Pereira" userId="fd781654-4afe-4749-98e9-3bd5b8c355f7" providerId="ADAL" clId="{0E57EB7E-91AC-4514-BDEB-782D1969F264}" dt="2022-02-15T21:09:30.425" v="299" actId="14100"/>
          <ac:picMkLst>
            <pc:docMk/>
            <pc:sldMk cId="0" sldId="271"/>
            <ac:picMk id="12" creationId="{140A938F-8BFD-48FB-8E0D-7F11625D9392}"/>
          </ac:picMkLst>
        </pc:picChg>
        <pc:picChg chg="mod">
          <ac:chgData name="Davi Bernes Pereira" userId="fd781654-4afe-4749-98e9-3bd5b8c355f7" providerId="ADAL" clId="{0E57EB7E-91AC-4514-BDEB-782D1969F264}" dt="2022-02-15T21:08:15.019" v="262" actId="1076"/>
          <ac:picMkLst>
            <pc:docMk/>
            <pc:sldMk cId="0" sldId="271"/>
            <ac:picMk id="1026" creationId="{9D854875-43BF-440E-AB8D-3843D40BE584}"/>
          </ac:picMkLst>
        </pc:picChg>
        <pc:inkChg chg="del">
          <ac:chgData name="Davi Bernes Pereira" userId="fd781654-4afe-4749-98e9-3bd5b8c355f7" providerId="ADAL" clId="{0E57EB7E-91AC-4514-BDEB-782D1969F264}" dt="2022-02-15T18:07:50.167" v="65" actId="478"/>
          <ac:inkMkLst>
            <pc:docMk/>
            <pc:sldMk cId="0" sldId="271"/>
            <ac:inkMk id="3" creationId="{8C24690A-E990-4409-80BC-5681D7185E66}"/>
          </ac:inkMkLst>
        </pc:inkChg>
      </pc:sldChg>
      <pc:sldChg chg="addSp delSp modSp mod delAnim modAnim">
        <pc:chgData name="Davi Bernes Pereira" userId="fd781654-4afe-4749-98e9-3bd5b8c355f7" providerId="ADAL" clId="{0E57EB7E-91AC-4514-BDEB-782D1969F264}" dt="2022-02-15T21:37:30.321" v="371"/>
        <pc:sldMkLst>
          <pc:docMk/>
          <pc:sldMk cId="0" sldId="272"/>
        </pc:sldMkLst>
        <pc:spChg chg="add mod">
          <ac:chgData name="Davi Bernes Pereira" userId="fd781654-4afe-4749-98e9-3bd5b8c355f7" providerId="ADAL" clId="{0E57EB7E-91AC-4514-BDEB-782D1969F264}" dt="2022-02-15T21:28:46.608" v="357" actId="1076"/>
          <ac:spMkLst>
            <pc:docMk/>
            <pc:sldMk cId="0" sldId="272"/>
            <ac:spMk id="7" creationId="{E6C4F8D7-61AA-4009-8750-43DDF4474432}"/>
          </ac:spMkLst>
        </pc:spChg>
        <pc:spChg chg="add mod">
          <ac:chgData name="Davi Bernes Pereira" userId="fd781654-4afe-4749-98e9-3bd5b8c355f7" providerId="ADAL" clId="{0E57EB7E-91AC-4514-BDEB-782D1969F264}" dt="2022-02-15T21:29:29.246" v="364" actId="1076"/>
          <ac:spMkLst>
            <pc:docMk/>
            <pc:sldMk cId="0" sldId="272"/>
            <ac:spMk id="9" creationId="{BE76FD90-86D5-493B-9763-6DE30B705C85}"/>
          </ac:spMkLst>
        </pc:spChg>
        <pc:spChg chg="add mod">
          <ac:chgData name="Davi Bernes Pereira" userId="fd781654-4afe-4749-98e9-3bd5b8c355f7" providerId="ADAL" clId="{0E57EB7E-91AC-4514-BDEB-782D1969F264}" dt="2022-02-15T18:09:26.823" v="84" actId="1076"/>
          <ac:spMkLst>
            <pc:docMk/>
            <pc:sldMk cId="0" sldId="272"/>
            <ac:spMk id="14" creationId="{5AD4CBDE-0423-48D7-9679-B5BF092F793C}"/>
          </ac:spMkLst>
        </pc:spChg>
        <pc:spChg chg="add mod">
          <ac:chgData name="Davi Bernes Pereira" userId="fd781654-4afe-4749-98e9-3bd5b8c355f7" providerId="ADAL" clId="{0E57EB7E-91AC-4514-BDEB-782D1969F264}" dt="2022-02-15T18:09:26.823" v="84" actId="1076"/>
          <ac:spMkLst>
            <pc:docMk/>
            <pc:sldMk cId="0" sldId="272"/>
            <ac:spMk id="15" creationId="{D668C74A-0B22-4F26-8AB0-15BA6FFBFB16}"/>
          </ac:spMkLst>
        </pc:spChg>
        <pc:spChg chg="add mod">
          <ac:chgData name="Davi Bernes Pereira" userId="fd781654-4afe-4749-98e9-3bd5b8c355f7" providerId="ADAL" clId="{0E57EB7E-91AC-4514-BDEB-782D1969F264}" dt="2022-02-15T18:09:26.823" v="84" actId="1076"/>
          <ac:spMkLst>
            <pc:docMk/>
            <pc:sldMk cId="0" sldId="272"/>
            <ac:spMk id="16" creationId="{6932C006-2357-4B0D-98F4-1348F70F4F47}"/>
          </ac:spMkLst>
        </pc:spChg>
        <pc:spChg chg="add mod">
          <ac:chgData name="Davi Bernes Pereira" userId="fd781654-4afe-4749-98e9-3bd5b8c355f7" providerId="ADAL" clId="{0E57EB7E-91AC-4514-BDEB-782D1969F264}" dt="2022-02-15T18:09:26.823" v="84" actId="1076"/>
          <ac:spMkLst>
            <pc:docMk/>
            <pc:sldMk cId="0" sldId="272"/>
            <ac:spMk id="17" creationId="{87BBB555-4CAC-489F-8C3E-634EC00505DF}"/>
          </ac:spMkLst>
        </pc:spChg>
        <pc:spChg chg="add mod">
          <ac:chgData name="Davi Bernes Pereira" userId="fd781654-4afe-4749-98e9-3bd5b8c355f7" providerId="ADAL" clId="{0E57EB7E-91AC-4514-BDEB-782D1969F264}" dt="2022-02-15T21:29:40.258" v="367" actId="1076"/>
          <ac:spMkLst>
            <pc:docMk/>
            <pc:sldMk cId="0" sldId="272"/>
            <ac:spMk id="23" creationId="{4E8F348B-0594-424F-B8EC-D09FFD64ED3C}"/>
          </ac:spMkLst>
        </pc:spChg>
        <pc:spChg chg="del">
          <ac:chgData name="Davi Bernes Pereira" userId="fd781654-4afe-4749-98e9-3bd5b8c355f7" providerId="ADAL" clId="{0E57EB7E-91AC-4514-BDEB-782D1969F264}" dt="2022-02-15T18:09:08.869" v="81" actId="478"/>
          <ac:spMkLst>
            <pc:docMk/>
            <pc:sldMk cId="0" sldId="272"/>
            <ac:spMk id="25" creationId="{3096FAB4-5344-4296-9DE4-774A3DE1D7A7}"/>
          </ac:spMkLst>
        </pc:spChg>
        <pc:spChg chg="add mod">
          <ac:chgData name="Davi Bernes Pereira" userId="fd781654-4afe-4749-98e9-3bd5b8c355f7" providerId="ADAL" clId="{0E57EB7E-91AC-4514-BDEB-782D1969F264}" dt="2022-02-15T21:29:40.258" v="367" actId="1076"/>
          <ac:spMkLst>
            <pc:docMk/>
            <pc:sldMk cId="0" sldId="272"/>
            <ac:spMk id="26" creationId="{1773BB86-3C7A-477C-90B6-69AD1D102802}"/>
          </ac:spMkLst>
        </pc:spChg>
        <pc:spChg chg="add mod">
          <ac:chgData name="Davi Bernes Pereira" userId="fd781654-4afe-4749-98e9-3bd5b8c355f7" providerId="ADAL" clId="{0E57EB7E-91AC-4514-BDEB-782D1969F264}" dt="2022-02-15T21:29:40.258" v="367" actId="1076"/>
          <ac:spMkLst>
            <pc:docMk/>
            <pc:sldMk cId="0" sldId="272"/>
            <ac:spMk id="27" creationId="{41020F2B-2A10-4DEE-B4F4-76D20A4A1209}"/>
          </ac:spMkLst>
        </pc:spChg>
        <pc:spChg chg="add mod">
          <ac:chgData name="Davi Bernes Pereira" userId="fd781654-4afe-4749-98e9-3bd5b8c355f7" providerId="ADAL" clId="{0E57EB7E-91AC-4514-BDEB-782D1969F264}" dt="2022-02-15T21:29:40.258" v="367" actId="1076"/>
          <ac:spMkLst>
            <pc:docMk/>
            <pc:sldMk cId="0" sldId="272"/>
            <ac:spMk id="28" creationId="{AAC86485-328E-4E7E-B6D9-A4B28A40F15D}"/>
          </ac:spMkLst>
        </pc:spChg>
        <pc:picChg chg="add mod">
          <ac:chgData name="Davi Bernes Pereira" userId="fd781654-4afe-4749-98e9-3bd5b8c355f7" providerId="ADAL" clId="{0E57EB7E-91AC-4514-BDEB-782D1969F264}" dt="2022-02-15T18:09:26.823" v="84" actId="1076"/>
          <ac:picMkLst>
            <pc:docMk/>
            <pc:sldMk cId="0" sldId="272"/>
            <ac:picMk id="10" creationId="{3C3672D4-D5F1-4F9D-898E-685491736EB0}"/>
          </ac:picMkLst>
        </pc:picChg>
        <pc:picChg chg="add mod">
          <ac:chgData name="Davi Bernes Pereira" userId="fd781654-4afe-4749-98e9-3bd5b8c355f7" providerId="ADAL" clId="{0E57EB7E-91AC-4514-BDEB-782D1969F264}" dt="2022-02-15T18:09:26.823" v="84" actId="1076"/>
          <ac:picMkLst>
            <pc:docMk/>
            <pc:sldMk cId="0" sldId="272"/>
            <ac:picMk id="11" creationId="{42FF4DDE-D1E6-44F3-8CC2-BC8E013E7C3C}"/>
          </ac:picMkLst>
        </pc:picChg>
        <pc:picChg chg="add mod">
          <ac:chgData name="Davi Bernes Pereira" userId="fd781654-4afe-4749-98e9-3bd5b8c355f7" providerId="ADAL" clId="{0E57EB7E-91AC-4514-BDEB-782D1969F264}" dt="2022-02-15T18:09:26.823" v="84" actId="1076"/>
          <ac:picMkLst>
            <pc:docMk/>
            <pc:sldMk cId="0" sldId="272"/>
            <ac:picMk id="12" creationId="{AE42A276-6FD5-43B9-9DD4-D2AE1109CCEA}"/>
          </ac:picMkLst>
        </pc:picChg>
        <pc:picChg chg="add mod">
          <ac:chgData name="Davi Bernes Pereira" userId="fd781654-4afe-4749-98e9-3bd5b8c355f7" providerId="ADAL" clId="{0E57EB7E-91AC-4514-BDEB-782D1969F264}" dt="2022-02-15T18:09:26.823" v="84" actId="1076"/>
          <ac:picMkLst>
            <pc:docMk/>
            <pc:sldMk cId="0" sldId="272"/>
            <ac:picMk id="13" creationId="{04217E9B-3316-4604-A08A-83A31C491761}"/>
          </ac:picMkLst>
        </pc:picChg>
        <pc:picChg chg="add mod">
          <ac:chgData name="Davi Bernes Pereira" userId="fd781654-4afe-4749-98e9-3bd5b8c355f7" providerId="ADAL" clId="{0E57EB7E-91AC-4514-BDEB-782D1969F264}" dt="2022-02-15T21:29:40.258" v="367" actId="1076"/>
          <ac:picMkLst>
            <pc:docMk/>
            <pc:sldMk cId="0" sldId="272"/>
            <ac:picMk id="18" creationId="{4A0CB805-4C51-4236-A009-AC304349495E}"/>
          </ac:picMkLst>
        </pc:picChg>
        <pc:picChg chg="add mod">
          <ac:chgData name="Davi Bernes Pereira" userId="fd781654-4afe-4749-98e9-3bd5b8c355f7" providerId="ADAL" clId="{0E57EB7E-91AC-4514-BDEB-782D1969F264}" dt="2022-02-15T21:29:40.258" v="367" actId="1076"/>
          <ac:picMkLst>
            <pc:docMk/>
            <pc:sldMk cId="0" sldId="272"/>
            <ac:picMk id="19" creationId="{CF074DE5-7701-45A9-AC72-9620C5BA4A57}"/>
          </ac:picMkLst>
        </pc:picChg>
        <pc:picChg chg="add mod">
          <ac:chgData name="Davi Bernes Pereira" userId="fd781654-4afe-4749-98e9-3bd5b8c355f7" providerId="ADAL" clId="{0E57EB7E-91AC-4514-BDEB-782D1969F264}" dt="2022-02-15T21:29:40.258" v="367" actId="1076"/>
          <ac:picMkLst>
            <pc:docMk/>
            <pc:sldMk cId="0" sldId="272"/>
            <ac:picMk id="20" creationId="{6447C665-DA81-4131-A3FA-92DA328502B1}"/>
          </ac:picMkLst>
        </pc:picChg>
        <pc:picChg chg="add mod">
          <ac:chgData name="Davi Bernes Pereira" userId="fd781654-4afe-4749-98e9-3bd5b8c355f7" providerId="ADAL" clId="{0E57EB7E-91AC-4514-BDEB-782D1969F264}" dt="2022-02-15T21:29:40.258" v="367" actId="1076"/>
          <ac:picMkLst>
            <pc:docMk/>
            <pc:sldMk cId="0" sldId="272"/>
            <ac:picMk id="21" creationId="{2349D318-F0C2-40F6-B9FD-E82D3C0E448A}"/>
          </ac:picMkLst>
        </pc:picChg>
        <pc:inkChg chg="del">
          <ac:chgData name="Davi Bernes Pereira" userId="fd781654-4afe-4749-98e9-3bd5b8c355f7" providerId="ADAL" clId="{0E57EB7E-91AC-4514-BDEB-782D1969F264}" dt="2022-02-15T18:08:45.702" v="80" actId="478"/>
          <ac:inkMkLst>
            <pc:docMk/>
            <pc:sldMk cId="0" sldId="272"/>
            <ac:inkMk id="2" creationId="{4E62D20B-EA27-499E-951B-AE111F594510}"/>
          </ac:inkMkLst>
        </pc:inkChg>
      </pc:sldChg>
      <pc:sldChg chg="addSp delSp modSp mod addAnim delAnim modAnim">
        <pc:chgData name="Davi Bernes Pereira" userId="fd781654-4afe-4749-98e9-3bd5b8c355f7" providerId="ADAL" clId="{0E57EB7E-91AC-4514-BDEB-782D1969F264}" dt="2022-02-15T21:28:27.507" v="354"/>
        <pc:sldMkLst>
          <pc:docMk/>
          <pc:sldMk cId="0" sldId="273"/>
        </pc:sldMkLst>
        <pc:spChg chg="add del mod">
          <ac:chgData name="Davi Bernes Pereira" userId="fd781654-4afe-4749-98e9-3bd5b8c355f7" providerId="ADAL" clId="{0E57EB7E-91AC-4514-BDEB-782D1969F264}" dt="2022-02-15T21:10:40.283" v="303" actId="14100"/>
          <ac:spMkLst>
            <pc:docMk/>
            <pc:sldMk cId="0" sldId="273"/>
            <ac:spMk id="6" creationId="{D4D9DA31-4717-4D00-BA14-E9503CCFDA52}"/>
          </ac:spMkLst>
        </pc:spChg>
        <pc:spChg chg="mod">
          <ac:chgData name="Davi Bernes Pereira" userId="fd781654-4afe-4749-98e9-3bd5b8c355f7" providerId="ADAL" clId="{0E57EB7E-91AC-4514-BDEB-782D1969F264}" dt="2022-02-15T21:10:56.024" v="306" actId="1076"/>
          <ac:spMkLst>
            <pc:docMk/>
            <pc:sldMk cId="0" sldId="273"/>
            <ac:spMk id="7" creationId="{3C78A5A1-828E-4D3D-A3CD-072D1DAD5515}"/>
          </ac:spMkLst>
        </pc:spChg>
        <pc:spChg chg="mod">
          <ac:chgData name="Davi Bernes Pereira" userId="fd781654-4afe-4749-98e9-3bd5b8c355f7" providerId="ADAL" clId="{0E57EB7E-91AC-4514-BDEB-782D1969F264}" dt="2022-02-15T21:11:13.814" v="310" actId="20577"/>
          <ac:spMkLst>
            <pc:docMk/>
            <pc:sldMk cId="0" sldId="273"/>
            <ac:spMk id="10" creationId="{0696E0EA-FAAD-438E-8253-EAA24CC1DF64}"/>
          </ac:spMkLst>
        </pc:spChg>
        <pc:inkChg chg="del">
          <ac:chgData name="Davi Bernes Pereira" userId="fd781654-4afe-4749-98e9-3bd5b8c355f7" providerId="ADAL" clId="{0E57EB7E-91AC-4514-BDEB-782D1969F264}" dt="2022-02-15T18:08:33.564" v="77" actId="478"/>
          <ac:inkMkLst>
            <pc:docMk/>
            <pc:sldMk cId="0" sldId="273"/>
            <ac:inkMk id="3" creationId="{2C244660-EC67-4C03-8C72-A061FD4A8ECA}"/>
          </ac:inkMkLst>
        </pc:inkChg>
      </pc:sldChg>
      <pc:sldChg chg="addSp delSp modSp add del ord setBg">
        <pc:chgData name="Davi Bernes Pereira" userId="fd781654-4afe-4749-98e9-3bd5b8c355f7" providerId="ADAL" clId="{0E57EB7E-91AC-4514-BDEB-782D1969F264}" dt="2022-02-15T20:08:55.486" v="229" actId="47"/>
        <pc:sldMkLst>
          <pc:docMk/>
          <pc:sldMk cId="610428437" sldId="283"/>
        </pc:sldMkLst>
        <pc:spChg chg="add del mod">
          <ac:chgData name="Davi Bernes Pereira" userId="fd781654-4afe-4749-98e9-3bd5b8c355f7" providerId="ADAL" clId="{0E57EB7E-91AC-4514-BDEB-782D1969F264}" dt="2022-02-15T19:51:10.515" v="220" actId="478"/>
          <ac:spMkLst>
            <pc:docMk/>
            <pc:sldMk cId="610428437" sldId="283"/>
            <ac:spMk id="3" creationId="{8D18B846-BF83-4725-9760-A741E5A109CD}"/>
          </ac:spMkLst>
        </pc:spChg>
        <pc:spChg chg="add del mod">
          <ac:chgData name="Davi Bernes Pereira" userId="fd781654-4afe-4749-98e9-3bd5b8c355f7" providerId="ADAL" clId="{0E57EB7E-91AC-4514-BDEB-782D1969F264}" dt="2022-02-15T19:51:10.515" v="220" actId="478"/>
          <ac:spMkLst>
            <pc:docMk/>
            <pc:sldMk cId="610428437" sldId="283"/>
            <ac:spMk id="4" creationId="{30F8CBD7-E1D2-469E-A987-4F3DC419E23E}"/>
          </ac:spMkLst>
        </pc:spChg>
        <pc:spChg chg="add del mod">
          <ac:chgData name="Davi Bernes Pereira" userId="fd781654-4afe-4749-98e9-3bd5b8c355f7" providerId="ADAL" clId="{0E57EB7E-91AC-4514-BDEB-782D1969F264}" dt="2022-02-15T19:51:10.515" v="220" actId="478"/>
          <ac:spMkLst>
            <pc:docMk/>
            <pc:sldMk cId="610428437" sldId="283"/>
            <ac:spMk id="5" creationId="{4CDAD381-DFAC-48E0-94E0-14A294052BAB}"/>
          </ac:spMkLst>
        </pc:spChg>
        <pc:spChg chg="add del mod">
          <ac:chgData name="Davi Bernes Pereira" userId="fd781654-4afe-4749-98e9-3bd5b8c355f7" providerId="ADAL" clId="{0E57EB7E-91AC-4514-BDEB-782D1969F264}" dt="2022-02-15T19:51:10.515" v="220" actId="478"/>
          <ac:spMkLst>
            <pc:docMk/>
            <pc:sldMk cId="610428437" sldId="283"/>
            <ac:spMk id="9" creationId="{E626EE63-847D-4DA0-8E1A-140D465EEE63}"/>
          </ac:spMkLst>
        </pc:spChg>
        <pc:spChg chg="add del mod">
          <ac:chgData name="Davi Bernes Pereira" userId="fd781654-4afe-4749-98e9-3bd5b8c355f7" providerId="ADAL" clId="{0E57EB7E-91AC-4514-BDEB-782D1969F264}" dt="2022-02-15T19:48:38.675" v="176"/>
          <ac:spMkLst>
            <pc:docMk/>
            <pc:sldMk cId="610428437" sldId="283"/>
            <ac:spMk id="10" creationId="{444E82A3-7E60-4953-B35D-B19F91B9E789}"/>
          </ac:spMkLst>
        </pc:spChg>
        <pc:spChg chg="add del mod">
          <ac:chgData name="Davi Bernes Pereira" userId="fd781654-4afe-4749-98e9-3bd5b8c355f7" providerId="ADAL" clId="{0E57EB7E-91AC-4514-BDEB-782D1969F264}" dt="2022-02-15T19:48:38.675" v="176"/>
          <ac:spMkLst>
            <pc:docMk/>
            <pc:sldMk cId="610428437" sldId="283"/>
            <ac:spMk id="11" creationId="{5116B76E-0E57-468A-B888-ACB3E29B95EA}"/>
          </ac:spMkLst>
        </pc:spChg>
        <pc:spChg chg="add del mod">
          <ac:chgData name="Davi Bernes Pereira" userId="fd781654-4afe-4749-98e9-3bd5b8c355f7" providerId="ADAL" clId="{0E57EB7E-91AC-4514-BDEB-782D1969F264}" dt="2022-02-15T19:48:38.675" v="176"/>
          <ac:spMkLst>
            <pc:docMk/>
            <pc:sldMk cId="610428437" sldId="283"/>
            <ac:spMk id="12" creationId="{41ABD2F2-D687-4DF6-890E-6BBAEFE269D5}"/>
          </ac:spMkLst>
        </pc:spChg>
        <pc:spChg chg="add del mod">
          <ac:chgData name="Davi Bernes Pereira" userId="fd781654-4afe-4749-98e9-3bd5b8c355f7" providerId="ADAL" clId="{0E57EB7E-91AC-4514-BDEB-782D1969F264}" dt="2022-02-15T19:48:38.675" v="176"/>
          <ac:spMkLst>
            <pc:docMk/>
            <pc:sldMk cId="610428437" sldId="283"/>
            <ac:spMk id="15" creationId="{1F5ABD28-19D9-4D3B-AC7B-E5E1F6DDA84F}"/>
          </ac:spMkLst>
        </pc:spChg>
        <pc:cxnChg chg="add del mod">
          <ac:chgData name="Davi Bernes Pereira" userId="fd781654-4afe-4749-98e9-3bd5b8c355f7" providerId="ADAL" clId="{0E57EB7E-91AC-4514-BDEB-782D1969F264}" dt="2022-02-15T19:51:10.515" v="220" actId="478"/>
          <ac:cxnSpMkLst>
            <pc:docMk/>
            <pc:sldMk cId="610428437" sldId="283"/>
            <ac:cxnSpMk id="7" creationId="{C0C59B4C-2F22-427B-9BE1-BA96EFEB6E4A}"/>
          </ac:cxnSpMkLst>
        </pc:cxnChg>
        <pc:cxnChg chg="add del mod">
          <ac:chgData name="Davi Bernes Pereira" userId="fd781654-4afe-4749-98e9-3bd5b8c355f7" providerId="ADAL" clId="{0E57EB7E-91AC-4514-BDEB-782D1969F264}" dt="2022-02-15T19:51:10.515" v="220" actId="478"/>
          <ac:cxnSpMkLst>
            <pc:docMk/>
            <pc:sldMk cId="610428437" sldId="283"/>
            <ac:cxnSpMk id="8" creationId="{7DEA5DC0-122A-4C8D-800C-975FF3F27BF6}"/>
          </ac:cxnSpMkLst>
        </pc:cxnChg>
        <pc:cxnChg chg="add del mod">
          <ac:chgData name="Davi Bernes Pereira" userId="fd781654-4afe-4749-98e9-3bd5b8c355f7" providerId="ADAL" clId="{0E57EB7E-91AC-4514-BDEB-782D1969F264}" dt="2022-02-15T19:48:38.675" v="176"/>
          <ac:cxnSpMkLst>
            <pc:docMk/>
            <pc:sldMk cId="610428437" sldId="283"/>
            <ac:cxnSpMk id="13" creationId="{43C14A55-EAE3-45C9-94AC-C08D092A87A2}"/>
          </ac:cxnSpMkLst>
        </pc:cxnChg>
        <pc:cxnChg chg="add del mod">
          <ac:chgData name="Davi Bernes Pereira" userId="fd781654-4afe-4749-98e9-3bd5b8c355f7" providerId="ADAL" clId="{0E57EB7E-91AC-4514-BDEB-782D1969F264}" dt="2022-02-15T19:48:38.675" v="176"/>
          <ac:cxnSpMkLst>
            <pc:docMk/>
            <pc:sldMk cId="610428437" sldId="283"/>
            <ac:cxnSpMk id="14" creationId="{AD16AAD6-0AF1-4236-A61F-B2E87F18A4D5}"/>
          </ac:cxnSpMkLst>
        </pc:cxnChg>
      </pc:sldChg>
      <pc:sldChg chg="del">
        <pc:chgData name="Davi Bernes Pereira" userId="fd781654-4afe-4749-98e9-3bd5b8c355f7" providerId="ADAL" clId="{0E57EB7E-91AC-4514-BDEB-782D1969F264}" dt="2022-02-15T18:05:33.070" v="0" actId="47"/>
        <pc:sldMkLst>
          <pc:docMk/>
          <pc:sldMk cId="0" sldId="539"/>
        </pc:sldMkLst>
      </pc:sldChg>
      <pc:sldChg chg="addSp delSp modSp del mod setBg">
        <pc:chgData name="Davi Bernes Pereira" userId="fd781654-4afe-4749-98e9-3bd5b8c355f7" providerId="ADAL" clId="{0E57EB7E-91AC-4514-BDEB-782D1969F264}" dt="2022-02-15T19:48:44.436" v="177" actId="47"/>
        <pc:sldMkLst>
          <pc:docMk/>
          <pc:sldMk cId="0" sldId="548"/>
        </pc:sldMkLst>
        <pc:spChg chg="del mod">
          <ac:chgData name="Davi Bernes Pereira" userId="fd781654-4afe-4749-98e9-3bd5b8c355f7" providerId="ADAL" clId="{0E57EB7E-91AC-4514-BDEB-782D1969F264}" dt="2022-02-15T18:05:49.866" v="17" actId="478"/>
          <ac:spMkLst>
            <pc:docMk/>
            <pc:sldMk cId="0" sldId="548"/>
            <ac:spMk id="2" creationId="{B0D66100-E490-42AC-9AE3-B3704405A023}"/>
          </ac:spMkLst>
        </pc:spChg>
        <pc:spChg chg="del">
          <ac:chgData name="Davi Bernes Pereira" userId="fd781654-4afe-4749-98e9-3bd5b8c355f7" providerId="ADAL" clId="{0E57EB7E-91AC-4514-BDEB-782D1969F264}" dt="2022-02-15T18:05:56.912" v="19" actId="478"/>
          <ac:spMkLst>
            <pc:docMk/>
            <pc:sldMk cId="0" sldId="548"/>
            <ac:spMk id="12" creationId="{84C3893E-9DD1-4CDE-BEAB-03A6AE22B37F}"/>
          </ac:spMkLst>
        </pc:spChg>
        <pc:spChg chg="del">
          <ac:chgData name="Davi Bernes Pereira" userId="fd781654-4afe-4749-98e9-3bd5b8c355f7" providerId="ADAL" clId="{0E57EB7E-91AC-4514-BDEB-782D1969F264}" dt="2022-02-15T18:05:56.912" v="19" actId="478"/>
          <ac:spMkLst>
            <pc:docMk/>
            <pc:sldMk cId="0" sldId="548"/>
            <ac:spMk id="13" creationId="{530FA1AF-C9D4-45F2-AEBF-4AF9764D046D}"/>
          </ac:spMkLst>
        </pc:spChg>
        <pc:spChg chg="del">
          <ac:chgData name="Davi Bernes Pereira" userId="fd781654-4afe-4749-98e9-3bd5b8c355f7" providerId="ADAL" clId="{0E57EB7E-91AC-4514-BDEB-782D1969F264}" dt="2022-02-15T18:05:56.912" v="19" actId="478"/>
          <ac:spMkLst>
            <pc:docMk/>
            <pc:sldMk cId="0" sldId="548"/>
            <ac:spMk id="14" creationId="{1F729ECA-6E68-4E71-81E6-437DA37338F7}"/>
          </ac:spMkLst>
        </pc:spChg>
        <pc:spChg chg="del">
          <ac:chgData name="Davi Bernes Pereira" userId="fd781654-4afe-4749-98e9-3bd5b8c355f7" providerId="ADAL" clId="{0E57EB7E-91AC-4514-BDEB-782D1969F264}" dt="2022-02-15T18:05:56.912" v="19" actId="478"/>
          <ac:spMkLst>
            <pc:docMk/>
            <pc:sldMk cId="0" sldId="548"/>
            <ac:spMk id="15" creationId="{4D97EEFE-562C-437C-B202-228505D5E9F7}"/>
          </ac:spMkLst>
        </pc:spChg>
        <pc:spChg chg="add del mod">
          <ac:chgData name="Davi Bernes Pereira" userId="fd781654-4afe-4749-98e9-3bd5b8c355f7" providerId="ADAL" clId="{0E57EB7E-91AC-4514-BDEB-782D1969F264}" dt="2022-02-15T19:12:38.267" v="138" actId="478"/>
          <ac:spMkLst>
            <pc:docMk/>
            <pc:sldMk cId="0" sldId="548"/>
            <ac:spMk id="16" creationId="{5FFF2EB6-DB70-4099-873C-44EC34DA35A1}"/>
          </ac:spMkLst>
        </pc:spChg>
        <pc:spChg chg="mod">
          <ac:chgData name="Davi Bernes Pereira" userId="fd781654-4afe-4749-98e9-3bd5b8c355f7" providerId="ADAL" clId="{0E57EB7E-91AC-4514-BDEB-782D1969F264}" dt="2022-02-15T19:40:51.272" v="162" actId="207"/>
          <ac:spMkLst>
            <pc:docMk/>
            <pc:sldMk cId="0" sldId="548"/>
            <ac:spMk id="17" creationId="{797CD953-4987-436B-9E97-E090AE7731A5}"/>
          </ac:spMkLst>
        </pc:spChg>
        <pc:spChg chg="mod">
          <ac:chgData name="Davi Bernes Pereira" userId="fd781654-4afe-4749-98e9-3bd5b8c355f7" providerId="ADAL" clId="{0E57EB7E-91AC-4514-BDEB-782D1969F264}" dt="2022-02-15T19:40:51.272" v="162" actId="207"/>
          <ac:spMkLst>
            <pc:docMk/>
            <pc:sldMk cId="0" sldId="548"/>
            <ac:spMk id="18" creationId="{E228385E-65D3-44F6-9253-9674D86BC8F3}"/>
          </ac:spMkLst>
        </pc:spChg>
        <pc:spChg chg="add mod">
          <ac:chgData name="Davi Bernes Pereira" userId="fd781654-4afe-4749-98e9-3bd5b8c355f7" providerId="ADAL" clId="{0E57EB7E-91AC-4514-BDEB-782D1969F264}" dt="2022-02-15T19:40:51.272" v="162" actId="207"/>
          <ac:spMkLst>
            <pc:docMk/>
            <pc:sldMk cId="0" sldId="548"/>
            <ac:spMk id="23" creationId="{B970A277-0595-47E8-81B2-AE89F6BC74D4}"/>
          </ac:spMkLst>
        </pc:spChg>
        <pc:spChg chg="add del mod">
          <ac:chgData name="Davi Bernes Pereira" userId="fd781654-4afe-4749-98e9-3bd5b8c355f7" providerId="ADAL" clId="{0E57EB7E-91AC-4514-BDEB-782D1969F264}" dt="2022-02-15T19:12:38.267" v="138" actId="478"/>
          <ac:spMkLst>
            <pc:docMk/>
            <pc:sldMk cId="0" sldId="548"/>
            <ac:spMk id="24" creationId="{14FF30E6-B9F2-4D3A-990D-DAB5568619B1}"/>
          </ac:spMkLst>
        </pc:spChg>
        <pc:spChg chg="add del mod">
          <ac:chgData name="Davi Bernes Pereira" userId="fd781654-4afe-4749-98e9-3bd5b8c355f7" providerId="ADAL" clId="{0E57EB7E-91AC-4514-BDEB-782D1969F264}" dt="2022-02-15T19:12:38.267" v="138" actId="478"/>
          <ac:spMkLst>
            <pc:docMk/>
            <pc:sldMk cId="0" sldId="548"/>
            <ac:spMk id="25" creationId="{47E56743-552F-4C9C-BB7E-73CA1B2969A3}"/>
          </ac:spMkLst>
        </pc:spChg>
        <pc:spChg chg="mod">
          <ac:chgData name="Davi Bernes Pereira" userId="fd781654-4afe-4749-98e9-3bd5b8c355f7" providerId="ADAL" clId="{0E57EB7E-91AC-4514-BDEB-782D1969F264}" dt="2022-02-15T19:41:14.096" v="163" actId="208"/>
          <ac:spMkLst>
            <pc:docMk/>
            <pc:sldMk cId="0" sldId="548"/>
            <ac:spMk id="2057" creationId="{525C2028-741E-432D-9F55-E7EF05A50F0D}"/>
          </ac:spMkLst>
        </pc:spChg>
        <pc:inkChg chg="del">
          <ac:chgData name="Davi Bernes Pereira" userId="fd781654-4afe-4749-98e9-3bd5b8c355f7" providerId="ADAL" clId="{0E57EB7E-91AC-4514-BDEB-782D1969F264}" dt="2022-02-15T18:05:53.505" v="18" actId="478"/>
          <ac:inkMkLst>
            <pc:docMk/>
            <pc:sldMk cId="0" sldId="548"/>
            <ac:inkMk id="3" creationId="{05964EAA-56AF-42D2-BE70-C2B103964D48}"/>
          </ac:inkMkLst>
        </pc:inkChg>
        <pc:inkChg chg="add del mod">
          <ac:chgData name="Davi Bernes Pereira" userId="fd781654-4afe-4749-98e9-3bd5b8c355f7" providerId="ADAL" clId="{0E57EB7E-91AC-4514-BDEB-782D1969F264}" dt="2022-02-15T19:12:35.140" v="137" actId="478"/>
          <ac:inkMkLst>
            <pc:docMk/>
            <pc:sldMk cId="0" sldId="548"/>
            <ac:inkMk id="26" creationId="{3E1F6D83-9FD6-4B8A-B3BF-517864A3B8A9}"/>
          </ac:inkMkLst>
        </pc:inkChg>
        <pc:cxnChg chg="del mod">
          <ac:chgData name="Davi Bernes Pereira" userId="fd781654-4afe-4749-98e9-3bd5b8c355f7" providerId="ADAL" clId="{0E57EB7E-91AC-4514-BDEB-782D1969F264}" dt="2022-02-15T19:41:18.403" v="164" actId="478"/>
          <ac:cxnSpMkLst>
            <pc:docMk/>
            <pc:sldMk cId="0" sldId="548"/>
            <ac:cxnSpMk id="19" creationId="{043D4254-3D26-4322-B904-7BE2E6BEB573}"/>
          </ac:cxnSpMkLst>
        </pc:cxnChg>
        <pc:cxnChg chg="mod">
          <ac:chgData name="Davi Bernes Pereira" userId="fd781654-4afe-4749-98e9-3bd5b8c355f7" providerId="ADAL" clId="{0E57EB7E-91AC-4514-BDEB-782D1969F264}" dt="2022-02-15T19:42:10.642" v="167" actId="208"/>
          <ac:cxnSpMkLst>
            <pc:docMk/>
            <pc:sldMk cId="0" sldId="548"/>
            <ac:cxnSpMk id="20" creationId="{B0BBA0B8-E1F0-4BBE-BAB9-11FA353DE563}"/>
          </ac:cxnSpMkLst>
        </pc:cxnChg>
        <pc:cxnChg chg="del mod">
          <ac:chgData name="Davi Bernes Pereira" userId="fd781654-4afe-4749-98e9-3bd5b8c355f7" providerId="ADAL" clId="{0E57EB7E-91AC-4514-BDEB-782D1969F264}" dt="2022-02-15T19:41:18.403" v="164" actId="478"/>
          <ac:cxnSpMkLst>
            <pc:docMk/>
            <pc:sldMk cId="0" sldId="548"/>
            <ac:cxnSpMk id="21" creationId="{56645C39-5894-471A-8B38-5D63F6B10401}"/>
          </ac:cxnSpMkLst>
        </pc:cxnChg>
        <pc:cxnChg chg="mod">
          <ac:chgData name="Davi Bernes Pereira" userId="fd781654-4afe-4749-98e9-3bd5b8c355f7" providerId="ADAL" clId="{0E57EB7E-91AC-4514-BDEB-782D1969F264}" dt="2022-02-15T19:42:10.642" v="167" actId="208"/>
          <ac:cxnSpMkLst>
            <pc:docMk/>
            <pc:sldMk cId="0" sldId="548"/>
            <ac:cxnSpMk id="22" creationId="{40EA4781-62BB-42BA-9738-75AD12A1A6F5}"/>
          </ac:cxnSpMkLst>
        </pc:cxnChg>
      </pc:sldChg>
      <pc:sldChg chg="del">
        <pc:chgData name="Davi Bernes Pereira" userId="fd781654-4afe-4749-98e9-3bd5b8c355f7" providerId="ADAL" clId="{0E57EB7E-91AC-4514-BDEB-782D1969F264}" dt="2022-02-15T18:07:37.126" v="62" actId="47"/>
        <pc:sldMkLst>
          <pc:docMk/>
          <pc:sldMk cId="3026093191" sldId="550"/>
        </pc:sldMkLst>
      </pc:sldChg>
      <pc:sldChg chg="delSp modSp mod ord setBg">
        <pc:chgData name="Davi Bernes Pereira" userId="fd781654-4afe-4749-98e9-3bd5b8c355f7" providerId="ADAL" clId="{0E57EB7E-91AC-4514-BDEB-782D1969F264}" dt="2022-02-15T21:39:44.551" v="384" actId="1076"/>
        <pc:sldMkLst>
          <pc:docMk/>
          <pc:sldMk cId="438789901" sldId="553"/>
        </pc:sldMkLst>
        <pc:spChg chg="mod">
          <ac:chgData name="Davi Bernes Pereira" userId="fd781654-4afe-4749-98e9-3bd5b8c355f7" providerId="ADAL" clId="{0E57EB7E-91AC-4514-BDEB-782D1969F264}" dt="2022-02-15T21:39:44.551" v="384" actId="1076"/>
          <ac:spMkLst>
            <pc:docMk/>
            <pc:sldMk cId="438789901" sldId="553"/>
            <ac:spMk id="5125" creationId="{00000000-0000-0000-0000-000000000000}"/>
          </ac:spMkLst>
        </pc:spChg>
        <pc:spChg chg="mod">
          <ac:chgData name="Davi Bernes Pereira" userId="fd781654-4afe-4749-98e9-3bd5b8c355f7" providerId="ADAL" clId="{0E57EB7E-91AC-4514-BDEB-782D1969F264}" dt="2022-02-15T21:13:10.831" v="320" actId="1076"/>
          <ac:spMkLst>
            <pc:docMk/>
            <pc:sldMk cId="438789901" sldId="553"/>
            <ac:spMk id="5126" creationId="{00000000-0000-0000-0000-000000000000}"/>
          </ac:spMkLst>
        </pc:spChg>
        <pc:picChg chg="mod">
          <ac:chgData name="Davi Bernes Pereira" userId="fd781654-4afe-4749-98e9-3bd5b8c355f7" providerId="ADAL" clId="{0E57EB7E-91AC-4514-BDEB-782D1969F264}" dt="2022-02-15T21:39:06.005" v="377" actId="1440"/>
          <ac:picMkLst>
            <pc:docMk/>
            <pc:sldMk cId="438789901" sldId="553"/>
            <ac:picMk id="8" creationId="{00000000-0000-0000-0000-000000000000}"/>
          </ac:picMkLst>
        </pc:picChg>
        <pc:picChg chg="mod">
          <ac:chgData name="Davi Bernes Pereira" userId="fd781654-4afe-4749-98e9-3bd5b8c355f7" providerId="ADAL" clId="{0E57EB7E-91AC-4514-BDEB-782D1969F264}" dt="2022-02-15T21:39:14.069" v="379" actId="1076"/>
          <ac:picMkLst>
            <pc:docMk/>
            <pc:sldMk cId="438789901" sldId="553"/>
            <ac:picMk id="1028" creationId="{00000000-0000-0000-0000-000000000000}"/>
          </ac:picMkLst>
        </pc:picChg>
        <pc:picChg chg="mod">
          <ac:chgData name="Davi Bernes Pereira" userId="fd781654-4afe-4749-98e9-3bd5b8c355f7" providerId="ADAL" clId="{0E57EB7E-91AC-4514-BDEB-782D1969F264}" dt="2022-02-15T21:38:53.023" v="374" actId="1440"/>
          <ac:picMkLst>
            <pc:docMk/>
            <pc:sldMk cId="438789901" sldId="553"/>
            <ac:picMk id="5123" creationId="{00000000-0000-0000-0000-000000000000}"/>
          </ac:picMkLst>
        </pc:picChg>
        <pc:picChg chg="mod">
          <ac:chgData name="Davi Bernes Pereira" userId="fd781654-4afe-4749-98e9-3bd5b8c355f7" providerId="ADAL" clId="{0E57EB7E-91AC-4514-BDEB-782D1969F264}" dt="2022-02-15T21:39:40.925" v="383" actId="1076"/>
          <ac:picMkLst>
            <pc:docMk/>
            <pc:sldMk cId="438789901" sldId="553"/>
            <ac:picMk id="5124" creationId="{00000000-0000-0000-0000-000000000000}"/>
          </ac:picMkLst>
        </pc:picChg>
        <pc:inkChg chg="del">
          <ac:chgData name="Davi Bernes Pereira" userId="fd781654-4afe-4749-98e9-3bd5b8c355f7" providerId="ADAL" clId="{0E57EB7E-91AC-4514-BDEB-782D1969F264}" dt="2022-02-15T21:39:21.797" v="380" actId="478"/>
          <ac:inkMkLst>
            <pc:docMk/>
            <pc:sldMk cId="438789901" sldId="553"/>
            <ac:inkMk id="2" creationId="{E219A072-2B93-497B-93B7-DAFB62D0DB7B}"/>
          </ac:inkMkLst>
        </pc:inkChg>
        <pc:inkChg chg="del">
          <ac:chgData name="Davi Bernes Pereira" userId="fd781654-4afe-4749-98e9-3bd5b8c355f7" providerId="ADAL" clId="{0E57EB7E-91AC-4514-BDEB-782D1969F264}" dt="2022-02-15T21:12:07.355" v="312" actId="478"/>
          <ac:inkMkLst>
            <pc:docMk/>
            <pc:sldMk cId="438789901" sldId="553"/>
            <ac:inkMk id="3" creationId="{513E9B00-096F-4857-B1CE-5876CA654B94}"/>
          </ac:inkMkLst>
        </pc:inkChg>
      </pc:sldChg>
      <pc:sldChg chg="del">
        <pc:chgData name="Davi Bernes Pereira" userId="fd781654-4afe-4749-98e9-3bd5b8c355f7" providerId="ADAL" clId="{0E57EB7E-91AC-4514-BDEB-782D1969F264}" dt="2022-02-15T18:07:28.512" v="61" actId="47"/>
        <pc:sldMkLst>
          <pc:docMk/>
          <pc:sldMk cId="2352303096" sldId="554"/>
        </pc:sldMkLst>
      </pc:sldChg>
      <pc:sldChg chg="delSp del">
        <pc:chgData name="Davi Bernes Pereira" userId="fd781654-4afe-4749-98e9-3bd5b8c355f7" providerId="ADAL" clId="{0E57EB7E-91AC-4514-BDEB-782D1969F264}" dt="2022-02-15T18:09:29.122" v="85" actId="47"/>
        <pc:sldMkLst>
          <pc:docMk/>
          <pc:sldMk cId="3710921622" sldId="555"/>
        </pc:sldMkLst>
        <pc:spChg chg="del">
          <ac:chgData name="Davi Bernes Pereira" userId="fd781654-4afe-4749-98e9-3bd5b8c355f7" providerId="ADAL" clId="{0E57EB7E-91AC-4514-BDEB-782D1969F264}" dt="2022-02-15T18:09:19.300" v="82" actId="21"/>
          <ac:spMkLst>
            <pc:docMk/>
            <pc:sldMk cId="3710921622" sldId="555"/>
            <ac:spMk id="8195" creationId="{C8730A3A-486F-4FE6-B63D-6AA0AFF23395}"/>
          </ac:spMkLst>
        </pc:spChg>
        <pc:spChg chg="del">
          <ac:chgData name="Davi Bernes Pereira" userId="fd781654-4afe-4749-98e9-3bd5b8c355f7" providerId="ADAL" clId="{0E57EB7E-91AC-4514-BDEB-782D1969F264}" dt="2022-02-15T18:09:19.300" v="82" actId="21"/>
          <ac:spMkLst>
            <pc:docMk/>
            <pc:sldMk cId="3710921622" sldId="555"/>
            <ac:spMk id="8196" creationId="{D1DB2131-AE56-4587-9CFD-6E96188A8C73}"/>
          </ac:spMkLst>
        </pc:spChg>
        <pc:spChg chg="del">
          <ac:chgData name="Davi Bernes Pereira" userId="fd781654-4afe-4749-98e9-3bd5b8c355f7" providerId="ADAL" clId="{0E57EB7E-91AC-4514-BDEB-782D1969F264}" dt="2022-02-15T18:09:19.300" v="82" actId="21"/>
          <ac:spMkLst>
            <pc:docMk/>
            <pc:sldMk cId="3710921622" sldId="555"/>
            <ac:spMk id="8201" creationId="{5997D094-8C09-429F-9F26-47218A680F23}"/>
          </ac:spMkLst>
        </pc:spChg>
        <pc:spChg chg="del">
          <ac:chgData name="Davi Bernes Pereira" userId="fd781654-4afe-4749-98e9-3bd5b8c355f7" providerId="ADAL" clId="{0E57EB7E-91AC-4514-BDEB-782D1969F264}" dt="2022-02-15T18:09:19.300" v="82" actId="21"/>
          <ac:spMkLst>
            <pc:docMk/>
            <pc:sldMk cId="3710921622" sldId="555"/>
            <ac:spMk id="8202" creationId="{B5BF5ECA-0153-43A6-8E67-DEE728A3710E}"/>
          </ac:spMkLst>
        </pc:spChg>
        <pc:spChg chg="del">
          <ac:chgData name="Davi Bernes Pereira" userId="fd781654-4afe-4749-98e9-3bd5b8c355f7" providerId="ADAL" clId="{0E57EB7E-91AC-4514-BDEB-782D1969F264}" dt="2022-02-15T18:09:19.300" v="82" actId="21"/>
          <ac:spMkLst>
            <pc:docMk/>
            <pc:sldMk cId="3710921622" sldId="555"/>
            <ac:spMk id="8203" creationId="{0D8E7B07-6D79-4482-9408-C91AC8273D77}"/>
          </ac:spMkLst>
        </pc:spChg>
        <pc:spChg chg="del">
          <ac:chgData name="Davi Bernes Pereira" userId="fd781654-4afe-4749-98e9-3bd5b8c355f7" providerId="ADAL" clId="{0E57EB7E-91AC-4514-BDEB-782D1969F264}" dt="2022-02-15T18:09:19.300" v="82" actId="21"/>
          <ac:spMkLst>
            <pc:docMk/>
            <pc:sldMk cId="3710921622" sldId="555"/>
            <ac:spMk id="8204" creationId="{72E2D9DB-E6DE-43F3-A9BE-2C87D3B4A9D6}"/>
          </ac:spMkLst>
        </pc:spChg>
        <pc:spChg chg="del">
          <ac:chgData name="Davi Bernes Pereira" userId="fd781654-4afe-4749-98e9-3bd5b8c355f7" providerId="ADAL" clId="{0E57EB7E-91AC-4514-BDEB-782D1969F264}" dt="2022-02-15T18:09:19.300" v="82" actId="21"/>
          <ac:spMkLst>
            <pc:docMk/>
            <pc:sldMk cId="3710921622" sldId="555"/>
            <ac:spMk id="8209" creationId="{A2BBC664-5280-4860-BF0F-F49E76485375}"/>
          </ac:spMkLst>
        </pc:spChg>
        <pc:spChg chg="del">
          <ac:chgData name="Davi Bernes Pereira" userId="fd781654-4afe-4749-98e9-3bd5b8c355f7" providerId="ADAL" clId="{0E57EB7E-91AC-4514-BDEB-782D1969F264}" dt="2022-02-15T18:09:19.300" v="82" actId="21"/>
          <ac:spMkLst>
            <pc:docMk/>
            <pc:sldMk cId="3710921622" sldId="555"/>
            <ac:spMk id="8210" creationId="{822F4595-C365-48A1-ADE7-3E6CAD9CE2B5}"/>
          </ac:spMkLst>
        </pc:spChg>
        <pc:spChg chg="del">
          <ac:chgData name="Davi Bernes Pereira" userId="fd781654-4afe-4749-98e9-3bd5b8c355f7" providerId="ADAL" clId="{0E57EB7E-91AC-4514-BDEB-782D1969F264}" dt="2022-02-15T18:09:19.300" v="82" actId="21"/>
          <ac:spMkLst>
            <pc:docMk/>
            <pc:sldMk cId="3710921622" sldId="555"/>
            <ac:spMk id="8211" creationId="{499F8814-B555-4DE4-9CCD-71162EEEA2C1}"/>
          </ac:spMkLst>
        </pc:spChg>
        <pc:spChg chg="del">
          <ac:chgData name="Davi Bernes Pereira" userId="fd781654-4afe-4749-98e9-3bd5b8c355f7" providerId="ADAL" clId="{0E57EB7E-91AC-4514-BDEB-782D1969F264}" dt="2022-02-15T18:09:19.300" v="82" actId="21"/>
          <ac:spMkLst>
            <pc:docMk/>
            <pc:sldMk cId="3710921622" sldId="555"/>
            <ac:spMk id="8212" creationId="{A0547588-5ECF-4E6A-B1E2-55EFEF4F7B59}"/>
          </ac:spMkLst>
        </pc:spChg>
        <pc:picChg chg="del">
          <ac:chgData name="Davi Bernes Pereira" userId="fd781654-4afe-4749-98e9-3bd5b8c355f7" providerId="ADAL" clId="{0E57EB7E-91AC-4514-BDEB-782D1969F264}" dt="2022-02-15T18:09:19.300" v="82" actId="21"/>
          <ac:picMkLst>
            <pc:docMk/>
            <pc:sldMk cId="3710921622" sldId="555"/>
            <ac:picMk id="8197" creationId="{48285235-ED54-4561-ABCF-A851243A9E41}"/>
          </ac:picMkLst>
        </pc:picChg>
        <pc:picChg chg="del">
          <ac:chgData name="Davi Bernes Pereira" userId="fd781654-4afe-4749-98e9-3bd5b8c355f7" providerId="ADAL" clId="{0E57EB7E-91AC-4514-BDEB-782D1969F264}" dt="2022-02-15T18:09:19.300" v="82" actId="21"/>
          <ac:picMkLst>
            <pc:docMk/>
            <pc:sldMk cId="3710921622" sldId="555"/>
            <ac:picMk id="8198" creationId="{82F2961A-0706-4692-9058-E2FA5785F236}"/>
          </ac:picMkLst>
        </pc:picChg>
        <pc:picChg chg="del">
          <ac:chgData name="Davi Bernes Pereira" userId="fd781654-4afe-4749-98e9-3bd5b8c355f7" providerId="ADAL" clId="{0E57EB7E-91AC-4514-BDEB-782D1969F264}" dt="2022-02-15T18:09:19.300" v="82" actId="21"/>
          <ac:picMkLst>
            <pc:docMk/>
            <pc:sldMk cId="3710921622" sldId="555"/>
            <ac:picMk id="8199" creationId="{A718B12F-A4A2-412B-BDC9-966A7A738C85}"/>
          </ac:picMkLst>
        </pc:picChg>
        <pc:picChg chg="del">
          <ac:chgData name="Davi Bernes Pereira" userId="fd781654-4afe-4749-98e9-3bd5b8c355f7" providerId="ADAL" clId="{0E57EB7E-91AC-4514-BDEB-782D1969F264}" dt="2022-02-15T18:09:19.300" v="82" actId="21"/>
          <ac:picMkLst>
            <pc:docMk/>
            <pc:sldMk cId="3710921622" sldId="555"/>
            <ac:picMk id="8200" creationId="{A2AE9C65-E486-407A-AFD2-DD186E2ED631}"/>
          </ac:picMkLst>
        </pc:picChg>
        <pc:picChg chg="del">
          <ac:chgData name="Davi Bernes Pereira" userId="fd781654-4afe-4749-98e9-3bd5b8c355f7" providerId="ADAL" clId="{0E57EB7E-91AC-4514-BDEB-782D1969F264}" dt="2022-02-15T18:09:19.300" v="82" actId="21"/>
          <ac:picMkLst>
            <pc:docMk/>
            <pc:sldMk cId="3710921622" sldId="555"/>
            <ac:picMk id="8205" creationId="{178A5FBD-BF49-4636-9F4F-D3E1FD777CDF}"/>
          </ac:picMkLst>
        </pc:picChg>
        <pc:picChg chg="del">
          <ac:chgData name="Davi Bernes Pereira" userId="fd781654-4afe-4749-98e9-3bd5b8c355f7" providerId="ADAL" clId="{0E57EB7E-91AC-4514-BDEB-782D1969F264}" dt="2022-02-15T18:09:19.300" v="82" actId="21"/>
          <ac:picMkLst>
            <pc:docMk/>
            <pc:sldMk cId="3710921622" sldId="555"/>
            <ac:picMk id="8206" creationId="{05CB5559-414F-4168-8DAD-6128BA6AAB76}"/>
          </ac:picMkLst>
        </pc:picChg>
        <pc:picChg chg="del">
          <ac:chgData name="Davi Bernes Pereira" userId="fd781654-4afe-4749-98e9-3bd5b8c355f7" providerId="ADAL" clId="{0E57EB7E-91AC-4514-BDEB-782D1969F264}" dt="2022-02-15T18:09:19.300" v="82" actId="21"/>
          <ac:picMkLst>
            <pc:docMk/>
            <pc:sldMk cId="3710921622" sldId="555"/>
            <ac:picMk id="8207" creationId="{3F2AD698-791B-49FF-A35C-29C57EEA0633}"/>
          </ac:picMkLst>
        </pc:picChg>
        <pc:picChg chg="del">
          <ac:chgData name="Davi Bernes Pereira" userId="fd781654-4afe-4749-98e9-3bd5b8c355f7" providerId="ADAL" clId="{0E57EB7E-91AC-4514-BDEB-782D1969F264}" dt="2022-02-15T18:09:19.300" v="82" actId="21"/>
          <ac:picMkLst>
            <pc:docMk/>
            <pc:sldMk cId="3710921622" sldId="555"/>
            <ac:picMk id="8208" creationId="{A6B63258-4693-4E51-88F0-767EEC90E602}"/>
          </ac:picMkLst>
        </pc:picChg>
      </pc:sldChg>
      <pc:sldChg chg="delSp mod setBg">
        <pc:chgData name="Davi Bernes Pereira" userId="fd781654-4afe-4749-98e9-3bd5b8c355f7" providerId="ADAL" clId="{0E57EB7E-91AC-4514-BDEB-782D1969F264}" dt="2022-02-15T20:07:34.948" v="228"/>
        <pc:sldMkLst>
          <pc:docMk/>
          <pc:sldMk cId="1788546444" sldId="622"/>
        </pc:sldMkLst>
        <pc:inkChg chg="del">
          <ac:chgData name="Davi Bernes Pereira" userId="fd781654-4afe-4749-98e9-3bd5b8c355f7" providerId="ADAL" clId="{0E57EB7E-91AC-4514-BDEB-782D1969F264}" dt="2022-02-15T18:11:19.491" v="96" actId="478"/>
          <ac:inkMkLst>
            <pc:docMk/>
            <pc:sldMk cId="1788546444" sldId="622"/>
            <ac:inkMk id="2" creationId="{AE6316AF-215D-46CE-ACA8-F44341B8B20C}"/>
          </ac:inkMkLst>
        </pc:inkChg>
      </pc:sldChg>
      <pc:sldChg chg="addSp modSp add mod setBg">
        <pc:chgData name="Davi Bernes Pereira" userId="fd781654-4afe-4749-98e9-3bd5b8c355f7" providerId="ADAL" clId="{0E57EB7E-91AC-4514-BDEB-782D1969F264}" dt="2022-02-15T20:07:34.948" v="228"/>
        <pc:sldMkLst>
          <pc:docMk/>
          <pc:sldMk cId="945739765" sldId="623"/>
        </pc:sldMkLst>
        <pc:spChg chg="mod">
          <ac:chgData name="Davi Bernes Pereira" userId="fd781654-4afe-4749-98e9-3bd5b8c355f7" providerId="ADAL" clId="{0E57EB7E-91AC-4514-BDEB-782D1969F264}" dt="2022-02-15T19:49:45.597" v="199" actId="1076"/>
          <ac:spMkLst>
            <pc:docMk/>
            <pc:sldMk cId="945739765" sldId="623"/>
            <ac:spMk id="3" creationId="{8D18B846-BF83-4725-9760-A741E5A109CD}"/>
          </ac:spMkLst>
        </pc:spChg>
        <pc:spChg chg="mod">
          <ac:chgData name="Davi Bernes Pereira" userId="fd781654-4afe-4749-98e9-3bd5b8c355f7" providerId="ADAL" clId="{0E57EB7E-91AC-4514-BDEB-782D1969F264}" dt="2022-02-15T19:49:34.454" v="197" actId="1076"/>
          <ac:spMkLst>
            <pc:docMk/>
            <pc:sldMk cId="945739765" sldId="623"/>
            <ac:spMk id="4" creationId="{30F8CBD7-E1D2-469E-A987-4F3DC419E23E}"/>
          </ac:spMkLst>
        </pc:spChg>
        <pc:spChg chg="mod">
          <ac:chgData name="Davi Bernes Pereira" userId="fd781654-4afe-4749-98e9-3bd5b8c355f7" providerId="ADAL" clId="{0E57EB7E-91AC-4514-BDEB-782D1969F264}" dt="2022-02-15T19:49:40.354" v="198" actId="1076"/>
          <ac:spMkLst>
            <pc:docMk/>
            <pc:sldMk cId="945739765" sldId="623"/>
            <ac:spMk id="5" creationId="{4CDAD381-DFAC-48E0-94E0-14A294052BAB}"/>
          </ac:spMkLst>
        </pc:spChg>
        <pc:spChg chg="mod">
          <ac:chgData name="Davi Bernes Pereira" userId="fd781654-4afe-4749-98e9-3bd5b8c355f7" providerId="ADAL" clId="{0E57EB7E-91AC-4514-BDEB-782D1969F264}" dt="2022-02-15T19:49:48.924" v="200" actId="1076"/>
          <ac:spMkLst>
            <pc:docMk/>
            <pc:sldMk cId="945739765" sldId="623"/>
            <ac:spMk id="9" creationId="{E626EE63-847D-4DA0-8E1A-140D465EEE63}"/>
          </ac:spMkLst>
        </pc:spChg>
        <pc:spChg chg="add mod">
          <ac:chgData name="Davi Bernes Pereira" userId="fd781654-4afe-4749-98e9-3bd5b8c355f7" providerId="ADAL" clId="{0E57EB7E-91AC-4514-BDEB-782D1969F264}" dt="2022-02-15T19:50:19.854" v="217" actId="1076"/>
          <ac:spMkLst>
            <pc:docMk/>
            <pc:sldMk cId="945739765" sldId="623"/>
            <ac:spMk id="10" creationId="{A02F5EE7-D8DD-4440-AD63-D8F07606F6FB}"/>
          </ac:spMkLst>
        </pc:spChg>
        <pc:cxnChg chg="mod">
          <ac:chgData name="Davi Bernes Pereira" userId="fd781654-4afe-4749-98e9-3bd5b8c355f7" providerId="ADAL" clId="{0E57EB7E-91AC-4514-BDEB-782D1969F264}" dt="2022-02-15T19:49:24.937" v="196" actId="1035"/>
          <ac:cxnSpMkLst>
            <pc:docMk/>
            <pc:sldMk cId="945739765" sldId="623"/>
            <ac:cxnSpMk id="7" creationId="{C0C59B4C-2F22-427B-9BE1-BA96EFEB6E4A}"/>
          </ac:cxnSpMkLst>
        </pc:cxnChg>
        <pc:cxnChg chg="mod">
          <ac:chgData name="Davi Bernes Pereira" userId="fd781654-4afe-4749-98e9-3bd5b8c355f7" providerId="ADAL" clId="{0E57EB7E-91AC-4514-BDEB-782D1969F264}" dt="2022-02-15T19:49:18.013" v="180" actId="1076"/>
          <ac:cxnSpMkLst>
            <pc:docMk/>
            <pc:sldMk cId="945739765" sldId="623"/>
            <ac:cxnSpMk id="8" creationId="{7DEA5DC0-122A-4C8D-800C-975FF3F27BF6}"/>
          </ac:cxnSpMkLst>
        </pc:cxnChg>
      </pc:sldChg>
      <pc:sldChg chg="del">
        <pc:chgData name="Davi Bernes Pereira" userId="fd781654-4afe-4749-98e9-3bd5b8c355f7" providerId="ADAL" clId="{0E57EB7E-91AC-4514-BDEB-782D1969F264}" dt="2022-02-15T18:10:26.293" v="87" actId="47"/>
        <pc:sldMkLst>
          <pc:docMk/>
          <pc:sldMk cId="1847782329" sldId="623"/>
        </pc:sldMkLst>
      </pc:sldChg>
      <pc:sldChg chg="add del setBg">
        <pc:chgData name="Davi Bernes Pereira" userId="fd781654-4afe-4749-98e9-3bd5b8c355f7" providerId="ADAL" clId="{0E57EB7E-91AC-4514-BDEB-782D1969F264}" dt="2022-02-15T19:53:13.561" v="222" actId="47"/>
        <pc:sldMkLst>
          <pc:docMk/>
          <pc:sldMk cId="897493684" sldId="624"/>
        </pc:sldMkLst>
      </pc:sldChg>
      <pc:sldChg chg="addSp delSp modSp add del mod delAnim modAnim">
        <pc:chgData name="Davi Bernes Pereira" userId="fd781654-4afe-4749-98e9-3bd5b8c355f7" providerId="ADAL" clId="{0E57EB7E-91AC-4514-BDEB-782D1969F264}" dt="2022-02-15T21:11:16.834" v="311" actId="47"/>
        <pc:sldMkLst>
          <pc:docMk/>
          <pc:sldMk cId="2116757420" sldId="624"/>
        </pc:sldMkLst>
        <pc:spChg chg="del">
          <ac:chgData name="Davi Bernes Pereira" userId="fd781654-4afe-4749-98e9-3bd5b8c355f7" providerId="ADAL" clId="{0E57EB7E-91AC-4514-BDEB-782D1969F264}" dt="2022-02-15T20:13:20.358" v="246" actId="478"/>
          <ac:spMkLst>
            <pc:docMk/>
            <pc:sldMk cId="2116757420" sldId="624"/>
            <ac:spMk id="2" creationId="{9D7380DB-57AF-44C2-A89A-448C8580B44F}"/>
          </ac:spMkLst>
        </pc:spChg>
        <pc:spChg chg="del">
          <ac:chgData name="Davi Bernes Pereira" userId="fd781654-4afe-4749-98e9-3bd5b8c355f7" providerId="ADAL" clId="{0E57EB7E-91AC-4514-BDEB-782D1969F264}" dt="2022-02-15T20:13:23.452" v="247" actId="478"/>
          <ac:spMkLst>
            <pc:docMk/>
            <pc:sldMk cId="2116757420" sldId="624"/>
            <ac:spMk id="6" creationId="{D4D9DA31-4717-4D00-BA14-E9503CCFDA52}"/>
          </ac:spMkLst>
        </pc:spChg>
        <pc:spChg chg="del">
          <ac:chgData name="Davi Bernes Pereira" userId="fd781654-4afe-4749-98e9-3bd5b8c355f7" providerId="ADAL" clId="{0E57EB7E-91AC-4514-BDEB-782D1969F264}" dt="2022-02-15T20:13:23.452" v="247" actId="478"/>
          <ac:spMkLst>
            <pc:docMk/>
            <pc:sldMk cId="2116757420" sldId="624"/>
            <ac:spMk id="7" creationId="{3C78A5A1-828E-4D3D-A3CD-072D1DAD5515}"/>
          </ac:spMkLst>
        </pc:spChg>
        <pc:spChg chg="del mod">
          <ac:chgData name="Davi Bernes Pereira" userId="fd781654-4afe-4749-98e9-3bd5b8c355f7" providerId="ADAL" clId="{0E57EB7E-91AC-4514-BDEB-782D1969F264}" dt="2022-02-15T21:08:41.703" v="285" actId="21"/>
          <ac:spMkLst>
            <pc:docMk/>
            <pc:sldMk cId="2116757420" sldId="624"/>
            <ac:spMk id="10" creationId="{0696E0EA-FAAD-438E-8253-EAA24CC1DF64}"/>
          </ac:spMkLst>
        </pc:spChg>
        <pc:picChg chg="add del mod">
          <ac:chgData name="Davi Bernes Pereira" userId="fd781654-4afe-4749-98e9-3bd5b8c355f7" providerId="ADAL" clId="{0E57EB7E-91AC-4514-BDEB-782D1969F264}" dt="2022-02-15T21:08:41.703" v="285" actId="21"/>
          <ac:picMkLst>
            <pc:docMk/>
            <pc:sldMk cId="2116757420" sldId="624"/>
            <ac:picMk id="1026" creationId="{5F1B186D-EAE1-406D-A86C-6F07B6EBB77E}"/>
          </ac:picMkLst>
        </pc:picChg>
        <pc:picChg chg="add del mod">
          <ac:chgData name="Davi Bernes Pereira" userId="fd781654-4afe-4749-98e9-3bd5b8c355f7" providerId="ADAL" clId="{0E57EB7E-91AC-4514-BDEB-782D1969F264}" dt="2022-02-15T21:08:41.703" v="285" actId="21"/>
          <ac:picMkLst>
            <pc:docMk/>
            <pc:sldMk cId="2116757420" sldId="624"/>
            <ac:picMk id="1028" creationId="{EB0D16DC-6291-49AE-ADBE-D943E79FA0BB}"/>
          </ac:picMkLst>
        </pc:picChg>
      </pc:sldChg>
      <pc:sldChg chg="del">
        <pc:chgData name="Davi Bernes Pereira" userId="fd781654-4afe-4749-98e9-3bd5b8c355f7" providerId="ADAL" clId="{0E57EB7E-91AC-4514-BDEB-782D1969F264}" dt="2022-02-15T18:07:40.541" v="63" actId="47"/>
        <pc:sldMkLst>
          <pc:docMk/>
          <pc:sldMk cId="3290931399" sldId="624"/>
        </pc:sldMkLst>
      </pc:sldChg>
      <pc:sldChg chg="del">
        <pc:chgData name="Davi Bernes Pereira" userId="fd781654-4afe-4749-98e9-3bd5b8c355f7" providerId="ADAL" clId="{0E57EB7E-91AC-4514-BDEB-782D1969F264}" dt="2022-02-15T18:10:29.429" v="88" actId="47"/>
        <pc:sldMkLst>
          <pc:docMk/>
          <pc:sldMk cId="3310785258" sldId="625"/>
        </pc:sldMkLst>
      </pc:sldChg>
      <pc:sldChg chg="del">
        <pc:chgData name="Davi Bernes Pereira" userId="fd781654-4afe-4749-98e9-3bd5b8c355f7" providerId="ADAL" clId="{0E57EB7E-91AC-4514-BDEB-782D1969F264}" dt="2022-02-15T18:05:36.346" v="1" actId="47"/>
        <pc:sldMkLst>
          <pc:docMk/>
          <pc:sldMk cId="4195558164" sldId="626"/>
        </pc:sldMkLst>
      </pc:sldChg>
      <pc:sldChg chg="del">
        <pc:chgData name="Davi Bernes Pereira" userId="fd781654-4afe-4749-98e9-3bd5b8c355f7" providerId="ADAL" clId="{0E57EB7E-91AC-4514-BDEB-782D1969F264}" dt="2022-02-15T18:07:42.961" v="64" actId="47"/>
        <pc:sldMkLst>
          <pc:docMk/>
          <pc:sldMk cId="4273096765" sldId="628"/>
        </pc:sldMkLst>
      </pc:sldChg>
      <pc:sldMasterChg chg="setBg modSldLayout">
        <pc:chgData name="Davi Bernes Pereira" userId="fd781654-4afe-4749-98e9-3bd5b8c355f7" providerId="ADAL" clId="{0E57EB7E-91AC-4514-BDEB-782D1969F264}" dt="2022-02-15T20:07:34.948" v="228"/>
        <pc:sldMasterMkLst>
          <pc:docMk/>
          <pc:sldMasterMk cId="0" sldId="2147483648"/>
        </pc:sldMasterMkLst>
        <pc:sldLayoutChg chg="setBg">
          <pc:chgData name="Davi Bernes Pereira" userId="fd781654-4afe-4749-98e9-3bd5b8c355f7" providerId="ADAL" clId="{0E57EB7E-91AC-4514-BDEB-782D1969F264}" dt="2022-02-15T20:07:34.948" v="228"/>
          <pc:sldLayoutMkLst>
            <pc:docMk/>
            <pc:sldMasterMk cId="0" sldId="2147483648"/>
            <pc:sldLayoutMk cId="3857408461" sldId="2147483649"/>
          </pc:sldLayoutMkLst>
        </pc:sldLayoutChg>
        <pc:sldLayoutChg chg="setBg">
          <pc:chgData name="Davi Bernes Pereira" userId="fd781654-4afe-4749-98e9-3bd5b8c355f7" providerId="ADAL" clId="{0E57EB7E-91AC-4514-BDEB-782D1969F264}" dt="2022-02-15T20:07:34.948" v="228"/>
          <pc:sldLayoutMkLst>
            <pc:docMk/>
            <pc:sldMasterMk cId="0" sldId="2147483648"/>
            <pc:sldLayoutMk cId="367147506" sldId="2147483650"/>
          </pc:sldLayoutMkLst>
        </pc:sldLayoutChg>
        <pc:sldLayoutChg chg="setBg">
          <pc:chgData name="Davi Bernes Pereira" userId="fd781654-4afe-4749-98e9-3bd5b8c355f7" providerId="ADAL" clId="{0E57EB7E-91AC-4514-BDEB-782D1969F264}" dt="2022-02-15T20:07:34.948" v="228"/>
          <pc:sldLayoutMkLst>
            <pc:docMk/>
            <pc:sldMasterMk cId="0" sldId="2147483648"/>
            <pc:sldLayoutMk cId="1973878226" sldId="2147483651"/>
          </pc:sldLayoutMkLst>
        </pc:sldLayoutChg>
        <pc:sldLayoutChg chg="setBg">
          <pc:chgData name="Davi Bernes Pereira" userId="fd781654-4afe-4749-98e9-3bd5b8c355f7" providerId="ADAL" clId="{0E57EB7E-91AC-4514-BDEB-782D1969F264}" dt="2022-02-15T20:07:34.948" v="228"/>
          <pc:sldLayoutMkLst>
            <pc:docMk/>
            <pc:sldMasterMk cId="0" sldId="2147483648"/>
            <pc:sldLayoutMk cId="3866564989" sldId="2147483652"/>
          </pc:sldLayoutMkLst>
        </pc:sldLayoutChg>
        <pc:sldLayoutChg chg="setBg">
          <pc:chgData name="Davi Bernes Pereira" userId="fd781654-4afe-4749-98e9-3bd5b8c355f7" providerId="ADAL" clId="{0E57EB7E-91AC-4514-BDEB-782D1969F264}" dt="2022-02-15T20:07:34.948" v="228"/>
          <pc:sldLayoutMkLst>
            <pc:docMk/>
            <pc:sldMasterMk cId="0" sldId="2147483648"/>
            <pc:sldLayoutMk cId="1661637576" sldId="2147483653"/>
          </pc:sldLayoutMkLst>
        </pc:sldLayoutChg>
        <pc:sldLayoutChg chg="setBg">
          <pc:chgData name="Davi Bernes Pereira" userId="fd781654-4afe-4749-98e9-3bd5b8c355f7" providerId="ADAL" clId="{0E57EB7E-91AC-4514-BDEB-782D1969F264}" dt="2022-02-15T20:07:34.948" v="228"/>
          <pc:sldLayoutMkLst>
            <pc:docMk/>
            <pc:sldMasterMk cId="0" sldId="2147483648"/>
            <pc:sldLayoutMk cId="577428042" sldId="2147483654"/>
          </pc:sldLayoutMkLst>
        </pc:sldLayoutChg>
        <pc:sldLayoutChg chg="setBg">
          <pc:chgData name="Davi Bernes Pereira" userId="fd781654-4afe-4749-98e9-3bd5b8c355f7" providerId="ADAL" clId="{0E57EB7E-91AC-4514-BDEB-782D1969F264}" dt="2022-02-15T20:07:34.948" v="228"/>
          <pc:sldLayoutMkLst>
            <pc:docMk/>
            <pc:sldMasterMk cId="0" sldId="2147483648"/>
            <pc:sldLayoutMk cId="771222992" sldId="2147483655"/>
          </pc:sldLayoutMkLst>
        </pc:sldLayoutChg>
        <pc:sldLayoutChg chg="setBg">
          <pc:chgData name="Davi Bernes Pereira" userId="fd781654-4afe-4749-98e9-3bd5b8c355f7" providerId="ADAL" clId="{0E57EB7E-91AC-4514-BDEB-782D1969F264}" dt="2022-02-15T20:07:34.948" v="228"/>
          <pc:sldLayoutMkLst>
            <pc:docMk/>
            <pc:sldMasterMk cId="0" sldId="2147483648"/>
            <pc:sldLayoutMk cId="301823739" sldId="2147483656"/>
          </pc:sldLayoutMkLst>
        </pc:sldLayoutChg>
        <pc:sldLayoutChg chg="setBg">
          <pc:chgData name="Davi Bernes Pereira" userId="fd781654-4afe-4749-98e9-3bd5b8c355f7" providerId="ADAL" clId="{0E57EB7E-91AC-4514-BDEB-782D1969F264}" dt="2022-02-15T20:07:34.948" v="228"/>
          <pc:sldLayoutMkLst>
            <pc:docMk/>
            <pc:sldMasterMk cId="0" sldId="2147483648"/>
            <pc:sldLayoutMk cId="489609344" sldId="2147483657"/>
          </pc:sldLayoutMkLst>
        </pc:sldLayoutChg>
        <pc:sldLayoutChg chg="setBg">
          <pc:chgData name="Davi Bernes Pereira" userId="fd781654-4afe-4749-98e9-3bd5b8c355f7" providerId="ADAL" clId="{0E57EB7E-91AC-4514-BDEB-782D1969F264}" dt="2022-02-15T20:07:34.948" v="228"/>
          <pc:sldLayoutMkLst>
            <pc:docMk/>
            <pc:sldMasterMk cId="0" sldId="2147483648"/>
            <pc:sldLayoutMk cId="1769796839" sldId="2147483658"/>
          </pc:sldLayoutMkLst>
        </pc:sldLayoutChg>
        <pc:sldLayoutChg chg="setBg">
          <pc:chgData name="Davi Bernes Pereira" userId="fd781654-4afe-4749-98e9-3bd5b8c355f7" providerId="ADAL" clId="{0E57EB7E-91AC-4514-BDEB-782D1969F264}" dt="2022-02-15T20:07:34.948" v="228"/>
          <pc:sldLayoutMkLst>
            <pc:docMk/>
            <pc:sldMasterMk cId="0" sldId="2147483648"/>
            <pc:sldLayoutMk cId="3964047231" sldId="2147483659"/>
          </pc:sldLayoutMkLst>
        </pc:sldLayoutChg>
        <pc:sldLayoutChg chg="setBg">
          <pc:chgData name="Davi Bernes Pereira" userId="fd781654-4afe-4749-98e9-3bd5b8c355f7" providerId="ADAL" clId="{0E57EB7E-91AC-4514-BDEB-782D1969F264}" dt="2022-02-15T20:07:34.948" v="228"/>
          <pc:sldLayoutMkLst>
            <pc:docMk/>
            <pc:sldMasterMk cId="0" sldId="2147483648"/>
            <pc:sldLayoutMk cId="245476632" sldId="2147483660"/>
          </pc:sldLayoutMkLst>
        </pc:sldLayoutChg>
      </pc:sldMasterChg>
    </pc:docChg>
  </pc:docChgLst>
  <pc:docChgLst>
    <pc:chgData name="Davi Bernes Pereira" userId="fd781654-4afe-4749-98e9-3bd5b8c355f7" providerId="ADAL" clId="{A7738CE0-78BA-4093-BEE9-EBA6F48DCF27}"/>
    <pc:docChg chg="custSel modSld">
      <pc:chgData name="Davi Bernes Pereira" userId="fd781654-4afe-4749-98e9-3bd5b8c355f7" providerId="ADAL" clId="{A7738CE0-78BA-4093-BEE9-EBA6F48DCF27}" dt="2022-02-20T20:08:20.889" v="6" actId="20577"/>
      <pc:docMkLst>
        <pc:docMk/>
      </pc:docMkLst>
      <pc:sldChg chg="addSp delSp modSp mod">
        <pc:chgData name="Davi Bernes Pereira" userId="fd781654-4afe-4749-98e9-3bd5b8c355f7" providerId="ADAL" clId="{A7738CE0-78BA-4093-BEE9-EBA6F48DCF27}" dt="2022-02-20T20:06:50.945" v="1"/>
        <pc:sldMkLst>
          <pc:docMk/>
          <pc:sldMk cId="720770401" sldId="627"/>
        </pc:sldMkLst>
        <pc:spChg chg="del">
          <ac:chgData name="Davi Bernes Pereira" userId="fd781654-4afe-4749-98e9-3bd5b8c355f7" providerId="ADAL" clId="{A7738CE0-78BA-4093-BEE9-EBA6F48DCF27}" dt="2022-02-20T20:06:50.362" v="0" actId="478"/>
          <ac:spMkLst>
            <pc:docMk/>
            <pc:sldMk cId="720770401" sldId="627"/>
            <ac:spMk id="13" creationId="{0BB86968-7FD5-4A9C-A243-FDA01297D798}"/>
          </ac:spMkLst>
        </pc:spChg>
        <pc:spChg chg="add mod">
          <ac:chgData name="Davi Bernes Pereira" userId="fd781654-4afe-4749-98e9-3bd5b8c355f7" providerId="ADAL" clId="{A7738CE0-78BA-4093-BEE9-EBA6F48DCF27}" dt="2022-02-20T20:06:50.945" v="1"/>
          <ac:spMkLst>
            <pc:docMk/>
            <pc:sldMk cId="720770401" sldId="627"/>
            <ac:spMk id="16" creationId="{B73678BE-DAA6-48B0-B45F-9BE23F47D754}"/>
          </ac:spMkLst>
        </pc:spChg>
      </pc:sldChg>
      <pc:sldChg chg="modSp mod">
        <pc:chgData name="Davi Bernes Pereira" userId="fd781654-4afe-4749-98e9-3bd5b8c355f7" providerId="ADAL" clId="{A7738CE0-78BA-4093-BEE9-EBA6F48DCF27}" dt="2022-02-20T20:08:20.889" v="6" actId="20577"/>
        <pc:sldMkLst>
          <pc:docMk/>
          <pc:sldMk cId="2193713634" sldId="632"/>
        </pc:sldMkLst>
        <pc:spChg chg="mod">
          <ac:chgData name="Davi Bernes Pereira" userId="fd781654-4afe-4749-98e9-3bd5b8c355f7" providerId="ADAL" clId="{A7738CE0-78BA-4093-BEE9-EBA6F48DCF27}" dt="2022-02-20T20:08:20.889" v="6" actId="20577"/>
          <ac:spMkLst>
            <pc:docMk/>
            <pc:sldMk cId="2193713634" sldId="632"/>
            <ac:spMk id="25" creationId="{E8C92357-F86C-4863-9EC8-594E40065A29}"/>
          </ac:spMkLst>
        </pc:spChg>
        <pc:picChg chg="mod">
          <ac:chgData name="Davi Bernes Pereira" userId="fd781654-4afe-4749-98e9-3bd5b8c355f7" providerId="ADAL" clId="{A7738CE0-78BA-4093-BEE9-EBA6F48DCF27}" dt="2022-02-20T20:07:49.489" v="3" actId="1036"/>
          <ac:picMkLst>
            <pc:docMk/>
            <pc:sldMk cId="2193713634" sldId="632"/>
            <ac:picMk id="32" creationId="{884FBE37-4E04-41D0-93FC-B9E879E899FD}"/>
          </ac:picMkLst>
        </pc:picChg>
      </pc:sldChg>
    </pc:docChg>
  </pc:docChgLst>
  <pc:docChgLst>
    <pc:chgData name="Davi Bernes Pereira" userId="fd781654-4afe-4749-98e9-3bd5b8c355f7" providerId="ADAL" clId="{DE46360E-49CE-43E1-9864-23E813497FD1}"/>
    <pc:docChg chg="undo custSel addSld delSld modSld modMainMaster">
      <pc:chgData name="Davi Bernes Pereira" userId="fd781654-4afe-4749-98e9-3bd5b8c355f7" providerId="ADAL" clId="{DE46360E-49CE-43E1-9864-23E813497FD1}" dt="2022-02-20T17:05:16.942" v="393" actId="20577"/>
      <pc:docMkLst>
        <pc:docMk/>
      </pc:docMkLst>
      <pc:sldChg chg="addSp delSp modSp add mod setBg">
        <pc:chgData name="Davi Bernes Pereira" userId="fd781654-4afe-4749-98e9-3bd5b8c355f7" providerId="ADAL" clId="{DE46360E-49CE-43E1-9864-23E813497FD1}" dt="2022-02-20T17:01:58.741" v="312" actId="1076"/>
        <pc:sldMkLst>
          <pc:docMk/>
          <pc:sldMk cId="3026093191" sldId="550"/>
        </pc:sldMkLst>
        <pc:spChg chg="mod">
          <ac:chgData name="Davi Bernes Pereira" userId="fd781654-4afe-4749-98e9-3bd5b8c355f7" providerId="ADAL" clId="{DE46360E-49CE-43E1-9864-23E813497FD1}" dt="2022-02-20T16:58:56.558" v="264" actId="14100"/>
          <ac:spMkLst>
            <pc:docMk/>
            <pc:sldMk cId="3026093191" sldId="550"/>
            <ac:spMk id="2" creationId="{42AEF889-8A09-43E3-A2BD-B105E80C5FF2}"/>
          </ac:spMkLst>
        </pc:spChg>
        <pc:spChg chg="mod">
          <ac:chgData name="Davi Bernes Pereira" userId="fd781654-4afe-4749-98e9-3bd5b8c355f7" providerId="ADAL" clId="{DE46360E-49CE-43E1-9864-23E813497FD1}" dt="2022-02-20T16:59:14.356" v="276" actId="1036"/>
          <ac:spMkLst>
            <pc:docMk/>
            <pc:sldMk cId="3026093191" sldId="550"/>
            <ac:spMk id="4" creationId="{48348682-0168-4287-BDCE-B39E6F6CC4E5}"/>
          </ac:spMkLst>
        </pc:spChg>
        <pc:spChg chg="mod">
          <ac:chgData name="Davi Bernes Pereira" userId="fd781654-4afe-4749-98e9-3bd5b8c355f7" providerId="ADAL" clId="{DE46360E-49CE-43E1-9864-23E813497FD1}" dt="2022-02-20T16:59:14.356" v="276" actId="1036"/>
          <ac:spMkLst>
            <pc:docMk/>
            <pc:sldMk cId="3026093191" sldId="550"/>
            <ac:spMk id="5" creationId="{C56E18F1-0A13-40A7-9D4B-A464E9D0C472}"/>
          </ac:spMkLst>
        </pc:spChg>
        <pc:spChg chg="mod">
          <ac:chgData name="Davi Bernes Pereira" userId="fd781654-4afe-4749-98e9-3bd5b8c355f7" providerId="ADAL" clId="{DE46360E-49CE-43E1-9864-23E813497FD1}" dt="2022-02-20T16:59:14.356" v="276" actId="1036"/>
          <ac:spMkLst>
            <pc:docMk/>
            <pc:sldMk cId="3026093191" sldId="550"/>
            <ac:spMk id="6" creationId="{CBB44C17-B45F-43BC-B310-520FEBEB16BC}"/>
          </ac:spMkLst>
        </pc:spChg>
        <pc:spChg chg="mod">
          <ac:chgData name="Davi Bernes Pereira" userId="fd781654-4afe-4749-98e9-3bd5b8c355f7" providerId="ADAL" clId="{DE46360E-49CE-43E1-9864-23E813497FD1}" dt="2022-02-20T16:59:14.356" v="276" actId="1036"/>
          <ac:spMkLst>
            <pc:docMk/>
            <pc:sldMk cId="3026093191" sldId="550"/>
            <ac:spMk id="7" creationId="{1272EF7A-4AAE-4314-A42B-CFD425A6BD4A}"/>
          </ac:spMkLst>
        </pc:spChg>
        <pc:spChg chg="mod">
          <ac:chgData name="Davi Bernes Pereira" userId="fd781654-4afe-4749-98e9-3bd5b8c355f7" providerId="ADAL" clId="{DE46360E-49CE-43E1-9864-23E813497FD1}" dt="2022-02-20T16:57:09.438" v="173" actId="1076"/>
          <ac:spMkLst>
            <pc:docMk/>
            <pc:sldMk cId="3026093191" sldId="550"/>
            <ac:spMk id="10" creationId="{DA071250-F6AD-4DA0-B9D5-B74D17140A33}"/>
          </ac:spMkLst>
        </pc:spChg>
        <pc:spChg chg="mod">
          <ac:chgData name="Davi Bernes Pereira" userId="fd781654-4afe-4749-98e9-3bd5b8c355f7" providerId="ADAL" clId="{DE46360E-49CE-43E1-9864-23E813497FD1}" dt="2022-02-20T16:59:14.356" v="276" actId="1036"/>
          <ac:spMkLst>
            <pc:docMk/>
            <pc:sldMk cId="3026093191" sldId="550"/>
            <ac:spMk id="17" creationId="{914FA29F-BD04-4DF3-8BB5-9DCA21D48B46}"/>
          </ac:spMkLst>
        </pc:spChg>
        <pc:spChg chg="mod">
          <ac:chgData name="Davi Bernes Pereira" userId="fd781654-4afe-4749-98e9-3bd5b8c355f7" providerId="ADAL" clId="{DE46360E-49CE-43E1-9864-23E813497FD1}" dt="2022-02-20T16:59:14.356" v="276" actId="1036"/>
          <ac:spMkLst>
            <pc:docMk/>
            <pc:sldMk cId="3026093191" sldId="550"/>
            <ac:spMk id="18" creationId="{4696C9A9-8033-4772-9504-CDFE8ED757AD}"/>
          </ac:spMkLst>
        </pc:spChg>
        <pc:spChg chg="mod">
          <ac:chgData name="Davi Bernes Pereira" userId="fd781654-4afe-4749-98e9-3bd5b8c355f7" providerId="ADAL" clId="{DE46360E-49CE-43E1-9864-23E813497FD1}" dt="2022-02-20T16:59:14.356" v="276" actId="1036"/>
          <ac:spMkLst>
            <pc:docMk/>
            <pc:sldMk cId="3026093191" sldId="550"/>
            <ac:spMk id="20" creationId="{AD674F3B-80C4-4BF5-B81F-369EF7EB1554}"/>
          </ac:spMkLst>
        </pc:spChg>
        <pc:spChg chg="mod">
          <ac:chgData name="Davi Bernes Pereira" userId="fd781654-4afe-4749-98e9-3bd5b8c355f7" providerId="ADAL" clId="{DE46360E-49CE-43E1-9864-23E813497FD1}" dt="2022-02-20T16:59:14.356" v="276" actId="1036"/>
          <ac:spMkLst>
            <pc:docMk/>
            <pc:sldMk cId="3026093191" sldId="550"/>
            <ac:spMk id="22" creationId="{0D76AA2B-B2FE-4EB0-8B66-D2C5426D0CF4}"/>
          </ac:spMkLst>
        </pc:spChg>
        <pc:spChg chg="mod">
          <ac:chgData name="Davi Bernes Pereira" userId="fd781654-4afe-4749-98e9-3bd5b8c355f7" providerId="ADAL" clId="{DE46360E-49CE-43E1-9864-23E813497FD1}" dt="2022-02-20T16:59:14.356" v="276" actId="1036"/>
          <ac:spMkLst>
            <pc:docMk/>
            <pc:sldMk cId="3026093191" sldId="550"/>
            <ac:spMk id="23" creationId="{EB2BF04F-C913-46F1-AEAA-011954D9B662}"/>
          </ac:spMkLst>
        </pc:spChg>
        <pc:spChg chg="mod">
          <ac:chgData name="Davi Bernes Pereira" userId="fd781654-4afe-4749-98e9-3bd5b8c355f7" providerId="ADAL" clId="{DE46360E-49CE-43E1-9864-23E813497FD1}" dt="2022-02-20T16:59:14.356" v="276" actId="1036"/>
          <ac:spMkLst>
            <pc:docMk/>
            <pc:sldMk cId="3026093191" sldId="550"/>
            <ac:spMk id="25" creationId="{08B4E354-0026-43FD-BEE9-D8D6CEF2E985}"/>
          </ac:spMkLst>
        </pc:spChg>
        <pc:spChg chg="mod">
          <ac:chgData name="Davi Bernes Pereira" userId="fd781654-4afe-4749-98e9-3bd5b8c355f7" providerId="ADAL" clId="{DE46360E-49CE-43E1-9864-23E813497FD1}" dt="2022-02-20T16:59:14.356" v="276" actId="1036"/>
          <ac:spMkLst>
            <pc:docMk/>
            <pc:sldMk cId="3026093191" sldId="550"/>
            <ac:spMk id="26" creationId="{14F2AC79-2DDB-45C8-B617-8D1C2A508764}"/>
          </ac:spMkLst>
        </pc:spChg>
        <pc:spChg chg="mod">
          <ac:chgData name="Davi Bernes Pereira" userId="fd781654-4afe-4749-98e9-3bd5b8c355f7" providerId="ADAL" clId="{DE46360E-49CE-43E1-9864-23E813497FD1}" dt="2022-02-20T16:59:14.356" v="276" actId="1036"/>
          <ac:spMkLst>
            <pc:docMk/>
            <pc:sldMk cId="3026093191" sldId="550"/>
            <ac:spMk id="27" creationId="{87BA6085-090A-401A-84BD-3ABA30C485C4}"/>
          </ac:spMkLst>
        </pc:spChg>
        <pc:spChg chg="mod">
          <ac:chgData name="Davi Bernes Pereira" userId="fd781654-4afe-4749-98e9-3bd5b8c355f7" providerId="ADAL" clId="{DE46360E-49CE-43E1-9864-23E813497FD1}" dt="2022-02-20T16:59:14.356" v="276" actId="1036"/>
          <ac:spMkLst>
            <pc:docMk/>
            <pc:sldMk cId="3026093191" sldId="550"/>
            <ac:spMk id="28" creationId="{F0DD11AF-FA05-42F0-9302-869BD9242F1D}"/>
          </ac:spMkLst>
        </pc:spChg>
        <pc:spChg chg="mod">
          <ac:chgData name="Davi Bernes Pereira" userId="fd781654-4afe-4749-98e9-3bd5b8c355f7" providerId="ADAL" clId="{DE46360E-49CE-43E1-9864-23E813497FD1}" dt="2022-02-20T16:59:14.356" v="276" actId="1036"/>
          <ac:spMkLst>
            <pc:docMk/>
            <pc:sldMk cId="3026093191" sldId="550"/>
            <ac:spMk id="29" creationId="{BEFCA079-ED09-4083-ACB4-A6AAF5F9E7D6}"/>
          </ac:spMkLst>
        </pc:spChg>
        <pc:spChg chg="add mod">
          <ac:chgData name="Davi Bernes Pereira" userId="fd781654-4afe-4749-98e9-3bd5b8c355f7" providerId="ADAL" clId="{DE46360E-49CE-43E1-9864-23E813497FD1}" dt="2022-02-20T17:01:58.741" v="312" actId="1076"/>
          <ac:spMkLst>
            <pc:docMk/>
            <pc:sldMk cId="3026093191" sldId="550"/>
            <ac:spMk id="30" creationId="{BE24C46A-DD52-45DB-8D6D-E7F287E170A2}"/>
          </ac:spMkLst>
        </pc:spChg>
        <pc:spChg chg="mod">
          <ac:chgData name="Davi Bernes Pereira" userId="fd781654-4afe-4749-98e9-3bd5b8c355f7" providerId="ADAL" clId="{DE46360E-49CE-43E1-9864-23E813497FD1}" dt="2022-02-20T16:59:14.356" v="276" actId="1036"/>
          <ac:spMkLst>
            <pc:docMk/>
            <pc:sldMk cId="3026093191" sldId="550"/>
            <ac:spMk id="32" creationId="{E7D963F4-711C-411D-9875-D3683C506394}"/>
          </ac:spMkLst>
        </pc:spChg>
        <pc:spChg chg="mod">
          <ac:chgData name="Davi Bernes Pereira" userId="fd781654-4afe-4749-98e9-3bd5b8c355f7" providerId="ADAL" clId="{DE46360E-49CE-43E1-9864-23E813497FD1}" dt="2022-02-20T16:59:14.356" v="276" actId="1036"/>
          <ac:spMkLst>
            <pc:docMk/>
            <pc:sldMk cId="3026093191" sldId="550"/>
            <ac:spMk id="34" creationId="{B45F1135-20BE-442B-AA6F-F5099EB5EB24}"/>
          </ac:spMkLst>
        </pc:spChg>
        <pc:spChg chg="mod">
          <ac:chgData name="Davi Bernes Pereira" userId="fd781654-4afe-4749-98e9-3bd5b8c355f7" providerId="ADAL" clId="{DE46360E-49CE-43E1-9864-23E813497FD1}" dt="2022-02-20T16:59:14.356" v="276" actId="1036"/>
          <ac:spMkLst>
            <pc:docMk/>
            <pc:sldMk cId="3026093191" sldId="550"/>
            <ac:spMk id="42" creationId="{202933A5-2F16-4379-B34A-49B8B4055B11}"/>
          </ac:spMkLst>
        </pc:spChg>
        <pc:spChg chg="mod">
          <ac:chgData name="Davi Bernes Pereira" userId="fd781654-4afe-4749-98e9-3bd5b8c355f7" providerId="ADAL" clId="{DE46360E-49CE-43E1-9864-23E813497FD1}" dt="2022-02-20T16:59:14.356" v="276" actId="1036"/>
          <ac:spMkLst>
            <pc:docMk/>
            <pc:sldMk cId="3026093191" sldId="550"/>
            <ac:spMk id="46" creationId="{B9CE4647-EABD-4D70-A9B2-B7389286C5EE}"/>
          </ac:spMkLst>
        </pc:spChg>
        <pc:spChg chg="del">
          <ac:chgData name="Davi Bernes Pereira" userId="fd781654-4afe-4749-98e9-3bd5b8c355f7" providerId="ADAL" clId="{DE46360E-49CE-43E1-9864-23E813497FD1}" dt="2022-02-20T16:56:58.524" v="170" actId="478"/>
          <ac:spMkLst>
            <pc:docMk/>
            <pc:sldMk cId="3026093191" sldId="550"/>
            <ac:spMk id="49" creationId="{1538DC27-047E-40D9-A962-25D7BB62667C}"/>
          </ac:spMkLst>
        </pc:spChg>
        <pc:picChg chg="mod">
          <ac:chgData name="Davi Bernes Pereira" userId="fd781654-4afe-4749-98e9-3bd5b8c355f7" providerId="ADAL" clId="{DE46360E-49CE-43E1-9864-23E813497FD1}" dt="2022-02-20T16:59:14.356" v="276" actId="1036"/>
          <ac:picMkLst>
            <pc:docMk/>
            <pc:sldMk cId="3026093191" sldId="550"/>
            <ac:picMk id="8" creationId="{93883E4C-E55F-423A-958A-329B6E0723ED}"/>
          </ac:picMkLst>
        </pc:picChg>
        <pc:picChg chg="mod">
          <ac:chgData name="Davi Bernes Pereira" userId="fd781654-4afe-4749-98e9-3bd5b8c355f7" providerId="ADAL" clId="{DE46360E-49CE-43E1-9864-23E813497FD1}" dt="2022-02-20T16:59:14.356" v="276" actId="1036"/>
          <ac:picMkLst>
            <pc:docMk/>
            <pc:sldMk cId="3026093191" sldId="550"/>
            <ac:picMk id="47" creationId="{27091DC8-6E5F-4A50-A75C-7A1AE95B7547}"/>
          </ac:picMkLst>
        </pc:picChg>
        <pc:picChg chg="mod">
          <ac:chgData name="Davi Bernes Pereira" userId="fd781654-4afe-4749-98e9-3bd5b8c355f7" providerId="ADAL" clId="{DE46360E-49CE-43E1-9864-23E813497FD1}" dt="2022-02-20T16:59:14.356" v="276" actId="1036"/>
          <ac:picMkLst>
            <pc:docMk/>
            <pc:sldMk cId="3026093191" sldId="550"/>
            <ac:picMk id="48" creationId="{D0E7C8F9-9675-44A9-B559-5B56F43B090C}"/>
          </ac:picMkLst>
        </pc:picChg>
      </pc:sldChg>
      <pc:sldChg chg="addSp modSp mod setBg">
        <pc:chgData name="Davi Bernes Pereira" userId="fd781654-4afe-4749-98e9-3bd5b8c355f7" providerId="ADAL" clId="{DE46360E-49CE-43E1-9864-23E813497FD1}" dt="2022-02-20T17:01:16.289" v="308"/>
        <pc:sldMkLst>
          <pc:docMk/>
          <pc:sldMk cId="945739765" sldId="623"/>
        </pc:sldMkLst>
        <pc:spChg chg="mod">
          <ac:chgData name="Davi Bernes Pereira" userId="fd781654-4afe-4749-98e9-3bd5b8c355f7" providerId="ADAL" clId="{DE46360E-49CE-43E1-9864-23E813497FD1}" dt="2022-02-20T16:48:20.072" v="2" actId="1076"/>
          <ac:spMkLst>
            <pc:docMk/>
            <pc:sldMk cId="945739765" sldId="623"/>
            <ac:spMk id="3" creationId="{8D18B846-BF83-4725-9760-A741E5A109CD}"/>
          </ac:spMkLst>
        </pc:spChg>
        <pc:spChg chg="mod">
          <ac:chgData name="Davi Bernes Pereira" userId="fd781654-4afe-4749-98e9-3bd5b8c355f7" providerId="ADAL" clId="{DE46360E-49CE-43E1-9864-23E813497FD1}" dt="2022-02-20T16:50:40.442" v="53" actId="1076"/>
          <ac:spMkLst>
            <pc:docMk/>
            <pc:sldMk cId="945739765" sldId="623"/>
            <ac:spMk id="9" creationId="{E626EE63-847D-4DA0-8E1A-140D465EEE63}"/>
          </ac:spMkLst>
        </pc:spChg>
        <pc:spChg chg="mod">
          <ac:chgData name="Davi Bernes Pereira" userId="fd781654-4afe-4749-98e9-3bd5b8c355f7" providerId="ADAL" clId="{DE46360E-49CE-43E1-9864-23E813497FD1}" dt="2022-02-20T16:51:54.111" v="76" actId="123"/>
          <ac:spMkLst>
            <pc:docMk/>
            <pc:sldMk cId="945739765" sldId="623"/>
            <ac:spMk id="10" creationId="{A02F5EE7-D8DD-4440-AD63-D8F07606F6FB}"/>
          </ac:spMkLst>
        </pc:spChg>
        <pc:spChg chg="add mod">
          <ac:chgData name="Davi Bernes Pereira" userId="fd781654-4afe-4749-98e9-3bd5b8c355f7" providerId="ADAL" clId="{DE46360E-49CE-43E1-9864-23E813497FD1}" dt="2022-02-20T16:50:38.004" v="52" actId="1076"/>
          <ac:spMkLst>
            <pc:docMk/>
            <pc:sldMk cId="945739765" sldId="623"/>
            <ac:spMk id="11" creationId="{3D6F1D26-ECCA-49DB-A00F-23AE3E452C6E}"/>
          </ac:spMkLst>
        </pc:spChg>
        <pc:spChg chg="add mod">
          <ac:chgData name="Davi Bernes Pereira" userId="fd781654-4afe-4749-98e9-3bd5b8c355f7" providerId="ADAL" clId="{DE46360E-49CE-43E1-9864-23E813497FD1}" dt="2022-02-20T16:52:07.331" v="78" actId="1076"/>
          <ac:spMkLst>
            <pc:docMk/>
            <pc:sldMk cId="945739765" sldId="623"/>
            <ac:spMk id="12" creationId="{EBC5A6E4-1474-448D-A605-168CB257BBB0}"/>
          </ac:spMkLst>
        </pc:spChg>
      </pc:sldChg>
      <pc:sldChg chg="modSp mod setBg">
        <pc:chgData name="Davi Bernes Pereira" userId="fd781654-4afe-4749-98e9-3bd5b8c355f7" providerId="ADAL" clId="{DE46360E-49CE-43E1-9864-23E813497FD1}" dt="2022-02-20T17:01:16.289" v="308"/>
        <pc:sldMkLst>
          <pc:docMk/>
          <pc:sldMk cId="3025816372" sldId="625"/>
        </pc:sldMkLst>
        <pc:spChg chg="mod">
          <ac:chgData name="Davi Bernes Pereira" userId="fd781654-4afe-4749-98e9-3bd5b8c355f7" providerId="ADAL" clId="{DE46360E-49CE-43E1-9864-23E813497FD1}" dt="2022-02-20T16:52:21.605" v="90" actId="20577"/>
          <ac:spMkLst>
            <pc:docMk/>
            <pc:sldMk cId="3025816372" sldId="625"/>
            <ac:spMk id="78" creationId="{EC8A6762-6ADF-48D5-94E5-D202C14700EE}"/>
          </ac:spMkLst>
        </pc:spChg>
      </pc:sldChg>
      <pc:sldChg chg="modSp mod setBg">
        <pc:chgData name="Davi Bernes Pereira" userId="fd781654-4afe-4749-98e9-3bd5b8c355f7" providerId="ADAL" clId="{DE46360E-49CE-43E1-9864-23E813497FD1}" dt="2022-02-20T17:01:16.289" v="308"/>
        <pc:sldMkLst>
          <pc:docMk/>
          <pc:sldMk cId="716692821" sldId="626"/>
        </pc:sldMkLst>
        <pc:spChg chg="mod">
          <ac:chgData name="Davi Bernes Pereira" userId="fd781654-4afe-4749-98e9-3bd5b8c355f7" providerId="ADAL" clId="{DE46360E-49CE-43E1-9864-23E813497FD1}" dt="2022-02-20T16:52:34.902" v="103" actId="1076"/>
          <ac:spMkLst>
            <pc:docMk/>
            <pc:sldMk cId="716692821" sldId="626"/>
            <ac:spMk id="12" creationId="{599F2904-ABAD-494E-BFBC-E4BBDA8CCED7}"/>
          </ac:spMkLst>
        </pc:spChg>
      </pc:sldChg>
      <pc:sldChg chg="modSp mod setBg">
        <pc:chgData name="Davi Bernes Pereira" userId="fd781654-4afe-4749-98e9-3bd5b8c355f7" providerId="ADAL" clId="{DE46360E-49CE-43E1-9864-23E813497FD1}" dt="2022-02-20T17:01:16.289" v="308"/>
        <pc:sldMkLst>
          <pc:docMk/>
          <pc:sldMk cId="720770401" sldId="627"/>
        </pc:sldMkLst>
        <pc:spChg chg="mod">
          <ac:chgData name="Davi Bernes Pereira" userId="fd781654-4afe-4749-98e9-3bd5b8c355f7" providerId="ADAL" clId="{DE46360E-49CE-43E1-9864-23E813497FD1}" dt="2022-02-20T16:55:14.470" v="156" actId="20577"/>
          <ac:spMkLst>
            <pc:docMk/>
            <pc:sldMk cId="720770401" sldId="627"/>
            <ac:spMk id="3" creationId="{9E0D8CDA-8600-451A-AD1D-BB8C30B8263D}"/>
          </ac:spMkLst>
        </pc:spChg>
        <pc:spChg chg="mod">
          <ac:chgData name="Davi Bernes Pereira" userId="fd781654-4afe-4749-98e9-3bd5b8c355f7" providerId="ADAL" clId="{DE46360E-49CE-43E1-9864-23E813497FD1}" dt="2022-02-20T16:52:46.910" v="117" actId="20577"/>
          <ac:spMkLst>
            <pc:docMk/>
            <pc:sldMk cId="720770401" sldId="627"/>
            <ac:spMk id="13" creationId="{0BB86968-7FD5-4A9C-A243-FDA01297D798}"/>
          </ac:spMkLst>
        </pc:spChg>
        <pc:spChg chg="mod">
          <ac:chgData name="Davi Bernes Pereira" userId="fd781654-4afe-4749-98e9-3bd5b8c355f7" providerId="ADAL" clId="{DE46360E-49CE-43E1-9864-23E813497FD1}" dt="2022-02-20T16:54:49.133" v="146" actId="20577"/>
          <ac:spMkLst>
            <pc:docMk/>
            <pc:sldMk cId="720770401" sldId="627"/>
            <ac:spMk id="15" creationId="{753399D9-9ED8-4577-9692-A2009FA143FB}"/>
          </ac:spMkLst>
        </pc:spChg>
      </pc:sldChg>
      <pc:sldChg chg="modSp mod setBg">
        <pc:chgData name="Davi Bernes Pereira" userId="fd781654-4afe-4749-98e9-3bd5b8c355f7" providerId="ADAL" clId="{DE46360E-49CE-43E1-9864-23E813497FD1}" dt="2022-02-20T17:01:16.289" v="308"/>
        <pc:sldMkLst>
          <pc:docMk/>
          <pc:sldMk cId="4223000680" sldId="628"/>
        </pc:sldMkLst>
        <pc:spChg chg="mod">
          <ac:chgData name="Davi Bernes Pereira" userId="fd781654-4afe-4749-98e9-3bd5b8c355f7" providerId="ADAL" clId="{DE46360E-49CE-43E1-9864-23E813497FD1}" dt="2022-02-20T16:55:29.646" v="157" actId="20577"/>
          <ac:spMkLst>
            <pc:docMk/>
            <pc:sldMk cId="4223000680" sldId="628"/>
            <ac:spMk id="3" creationId="{38E6FC43-1274-4CFC-A00E-37A544FDBD1F}"/>
          </ac:spMkLst>
        </pc:spChg>
        <pc:spChg chg="mod">
          <ac:chgData name="Davi Bernes Pereira" userId="fd781654-4afe-4749-98e9-3bd5b8c355f7" providerId="ADAL" clId="{DE46360E-49CE-43E1-9864-23E813497FD1}" dt="2022-02-20T16:53:27.815" v="145" actId="20577"/>
          <ac:spMkLst>
            <pc:docMk/>
            <pc:sldMk cId="4223000680" sldId="628"/>
            <ac:spMk id="5" creationId="{AFC84486-123E-40B8-8D68-1B9CBE2A5BDA}"/>
          </ac:spMkLst>
        </pc:spChg>
      </pc:sldChg>
      <pc:sldChg chg="addSp delSp modSp mod setBg">
        <pc:chgData name="Davi Bernes Pereira" userId="fd781654-4afe-4749-98e9-3bd5b8c355f7" providerId="ADAL" clId="{DE46360E-49CE-43E1-9864-23E813497FD1}" dt="2022-02-20T17:03:18.633" v="371" actId="1076"/>
        <pc:sldMkLst>
          <pc:docMk/>
          <pc:sldMk cId="1047088712" sldId="629"/>
        </pc:sldMkLst>
        <pc:spChg chg="mod">
          <ac:chgData name="Davi Bernes Pereira" userId="fd781654-4afe-4749-98e9-3bd5b8c355f7" providerId="ADAL" clId="{DE46360E-49CE-43E1-9864-23E813497FD1}" dt="2022-02-20T17:00:10.676" v="298" actId="20577"/>
          <ac:spMkLst>
            <pc:docMk/>
            <pc:sldMk cId="1047088712" sldId="629"/>
            <ac:spMk id="5" creationId="{E2A4900C-E27F-40AB-BF6E-6C2BEA91DFDE}"/>
          </ac:spMkLst>
        </pc:spChg>
        <pc:spChg chg="mod">
          <ac:chgData name="Davi Bernes Pereira" userId="fd781654-4afe-4749-98e9-3bd5b8c355f7" providerId="ADAL" clId="{DE46360E-49CE-43E1-9864-23E813497FD1}" dt="2022-02-20T17:00:15.874" v="300" actId="20577"/>
          <ac:spMkLst>
            <pc:docMk/>
            <pc:sldMk cId="1047088712" sldId="629"/>
            <ac:spMk id="7" creationId="{ADC7784D-F1D2-4367-9DFB-254FAA4153E4}"/>
          </ac:spMkLst>
        </pc:spChg>
        <pc:spChg chg="del">
          <ac:chgData name="Davi Bernes Pereira" userId="fd781654-4afe-4749-98e9-3bd5b8c355f7" providerId="ADAL" clId="{DE46360E-49CE-43E1-9864-23E813497FD1}" dt="2022-02-20T17:00:05.380" v="295" actId="478"/>
          <ac:spMkLst>
            <pc:docMk/>
            <pc:sldMk cId="1047088712" sldId="629"/>
            <ac:spMk id="9" creationId="{9263DF3D-F1CC-45C9-877A-AA98767D134C}"/>
          </ac:spMkLst>
        </pc:spChg>
        <pc:spChg chg="mod">
          <ac:chgData name="Davi Bernes Pereira" userId="fd781654-4afe-4749-98e9-3bd5b8c355f7" providerId="ADAL" clId="{DE46360E-49CE-43E1-9864-23E813497FD1}" dt="2022-02-20T17:02:58.107" v="324" actId="20577"/>
          <ac:spMkLst>
            <pc:docMk/>
            <pc:sldMk cId="1047088712" sldId="629"/>
            <ac:spMk id="12" creationId="{3A976B41-CE63-40C5-AA6F-35CC4EE98828}"/>
          </ac:spMkLst>
        </pc:spChg>
        <pc:spChg chg="mod">
          <ac:chgData name="Davi Bernes Pereira" userId="fd781654-4afe-4749-98e9-3bd5b8c355f7" providerId="ADAL" clId="{DE46360E-49CE-43E1-9864-23E813497FD1}" dt="2022-02-20T17:03:18.633" v="371" actId="1076"/>
          <ac:spMkLst>
            <pc:docMk/>
            <pc:sldMk cId="1047088712" sldId="629"/>
            <ac:spMk id="15" creationId="{5B9FDADD-D467-47EB-B772-A4B11AE61355}"/>
          </ac:spMkLst>
        </pc:spChg>
        <pc:spChg chg="add mod">
          <ac:chgData name="Davi Bernes Pereira" userId="fd781654-4afe-4749-98e9-3bd5b8c355f7" providerId="ADAL" clId="{DE46360E-49CE-43E1-9864-23E813497FD1}" dt="2022-02-20T17:00:05.994" v="296"/>
          <ac:spMkLst>
            <pc:docMk/>
            <pc:sldMk cId="1047088712" sldId="629"/>
            <ac:spMk id="18" creationId="{770C356C-4A5D-41DD-B596-A81DC0505009}"/>
          </ac:spMkLst>
        </pc:spChg>
      </pc:sldChg>
      <pc:sldChg chg="addSp delSp modSp mod setBg">
        <pc:chgData name="Davi Bernes Pereira" userId="fd781654-4afe-4749-98e9-3bd5b8c355f7" providerId="ADAL" clId="{DE46360E-49CE-43E1-9864-23E813497FD1}" dt="2022-02-20T17:03:48.294" v="375"/>
        <pc:sldMkLst>
          <pc:docMk/>
          <pc:sldMk cId="3222544804" sldId="630"/>
        </pc:sldMkLst>
        <pc:spChg chg="mod">
          <ac:chgData name="Davi Bernes Pereira" userId="fd781654-4afe-4749-98e9-3bd5b8c355f7" providerId="ADAL" clId="{DE46360E-49CE-43E1-9864-23E813497FD1}" dt="2022-02-20T17:03:37.563" v="373" actId="20577"/>
          <ac:spMkLst>
            <pc:docMk/>
            <pc:sldMk cId="3222544804" sldId="630"/>
            <ac:spMk id="7" creationId="{1BC64125-8060-4F7A-8B7A-0EC88E7AEA2D}"/>
          </ac:spMkLst>
        </pc:spChg>
        <pc:spChg chg="del">
          <ac:chgData name="Davi Bernes Pereira" userId="fd781654-4afe-4749-98e9-3bd5b8c355f7" providerId="ADAL" clId="{DE46360E-49CE-43E1-9864-23E813497FD1}" dt="2022-02-20T17:03:47.845" v="374" actId="478"/>
          <ac:spMkLst>
            <pc:docMk/>
            <pc:sldMk cId="3222544804" sldId="630"/>
            <ac:spMk id="8" creationId="{E4E9998B-0037-440A-8B8A-61B73602BDAF}"/>
          </ac:spMkLst>
        </pc:spChg>
        <pc:spChg chg="add mod">
          <ac:chgData name="Davi Bernes Pereira" userId="fd781654-4afe-4749-98e9-3bd5b8c355f7" providerId="ADAL" clId="{DE46360E-49CE-43E1-9864-23E813497FD1}" dt="2022-02-20T17:03:48.294" v="375"/>
          <ac:spMkLst>
            <pc:docMk/>
            <pc:sldMk cId="3222544804" sldId="630"/>
            <ac:spMk id="9" creationId="{0B137F26-758C-4F3B-95EE-50A9864E433C}"/>
          </ac:spMkLst>
        </pc:spChg>
      </pc:sldChg>
      <pc:sldChg chg="addSp delSp modSp mod setBg">
        <pc:chgData name="Davi Bernes Pereira" userId="fd781654-4afe-4749-98e9-3bd5b8c355f7" providerId="ADAL" clId="{DE46360E-49CE-43E1-9864-23E813497FD1}" dt="2022-02-20T17:05:09.488" v="383" actId="1076"/>
        <pc:sldMkLst>
          <pc:docMk/>
          <pc:sldMk cId="4147069305" sldId="631"/>
        </pc:sldMkLst>
        <pc:spChg chg="del">
          <ac:chgData name="Davi Bernes Pereira" userId="fd781654-4afe-4749-98e9-3bd5b8c355f7" providerId="ADAL" clId="{DE46360E-49CE-43E1-9864-23E813497FD1}" dt="2022-02-20T17:03:52.264" v="376" actId="478"/>
          <ac:spMkLst>
            <pc:docMk/>
            <pc:sldMk cId="4147069305" sldId="631"/>
            <ac:spMk id="3" creationId="{B145EB1E-25DB-4CF0-8ADF-2950E140A622}"/>
          </ac:spMkLst>
        </pc:spChg>
        <pc:spChg chg="mod">
          <ac:chgData name="Davi Bernes Pereira" userId="fd781654-4afe-4749-98e9-3bd5b8c355f7" providerId="ADAL" clId="{DE46360E-49CE-43E1-9864-23E813497FD1}" dt="2022-02-20T17:05:09.488" v="383" actId="1076"/>
          <ac:spMkLst>
            <pc:docMk/>
            <pc:sldMk cId="4147069305" sldId="631"/>
            <ac:spMk id="23" creationId="{FAE0487F-FB4E-4B5B-A459-707E847B4FFA}"/>
          </ac:spMkLst>
        </pc:spChg>
        <pc:spChg chg="mod">
          <ac:chgData name="Davi Bernes Pereira" userId="fd781654-4afe-4749-98e9-3bd5b8c355f7" providerId="ADAL" clId="{DE46360E-49CE-43E1-9864-23E813497FD1}" dt="2022-02-20T17:04:29.464" v="382" actId="20577"/>
          <ac:spMkLst>
            <pc:docMk/>
            <pc:sldMk cId="4147069305" sldId="631"/>
            <ac:spMk id="24" creationId="{72C90AC8-061E-473C-A930-BE676EB5FCEF}"/>
          </ac:spMkLst>
        </pc:spChg>
        <pc:spChg chg="add mod">
          <ac:chgData name="Davi Bernes Pereira" userId="fd781654-4afe-4749-98e9-3bd5b8c355f7" providerId="ADAL" clId="{DE46360E-49CE-43E1-9864-23E813497FD1}" dt="2022-02-20T17:03:52.666" v="377"/>
          <ac:spMkLst>
            <pc:docMk/>
            <pc:sldMk cId="4147069305" sldId="631"/>
            <ac:spMk id="25" creationId="{AF4B6475-8032-4E5E-BCF9-2407E9ADAE4F}"/>
          </ac:spMkLst>
        </pc:spChg>
      </pc:sldChg>
      <pc:sldChg chg="addSp delSp modSp mod setBg">
        <pc:chgData name="Davi Bernes Pereira" userId="fd781654-4afe-4749-98e9-3bd5b8c355f7" providerId="ADAL" clId="{DE46360E-49CE-43E1-9864-23E813497FD1}" dt="2022-02-20T17:05:16.942" v="393" actId="20577"/>
        <pc:sldMkLst>
          <pc:docMk/>
          <pc:sldMk cId="2193713634" sldId="632"/>
        </pc:sldMkLst>
        <pc:spChg chg="add mod">
          <ac:chgData name="Davi Bernes Pereira" userId="fd781654-4afe-4749-98e9-3bd5b8c355f7" providerId="ADAL" clId="{DE46360E-49CE-43E1-9864-23E813497FD1}" dt="2022-02-20T17:05:16.942" v="393" actId="20577"/>
          <ac:spMkLst>
            <pc:docMk/>
            <pc:sldMk cId="2193713634" sldId="632"/>
            <ac:spMk id="17" creationId="{6FCCCD00-29C1-4ECB-B213-6269C60D1661}"/>
          </ac:spMkLst>
        </pc:spChg>
        <pc:spChg chg="del">
          <ac:chgData name="Davi Bernes Pereira" userId="fd781654-4afe-4749-98e9-3bd5b8c355f7" providerId="ADAL" clId="{DE46360E-49CE-43E1-9864-23E813497FD1}" dt="2022-02-20T17:03:58.349" v="378" actId="478"/>
          <ac:spMkLst>
            <pc:docMk/>
            <pc:sldMk cId="2193713634" sldId="632"/>
            <ac:spMk id="38" creationId="{8DDDF132-1A74-42DC-AAD8-AFF2B684742C}"/>
          </ac:spMkLst>
        </pc:spChg>
      </pc:sldChg>
      <pc:sldChg chg="del setBg">
        <pc:chgData name="Davi Bernes Pereira" userId="fd781654-4afe-4749-98e9-3bd5b8c355f7" providerId="ADAL" clId="{DE46360E-49CE-43E1-9864-23E813497FD1}" dt="2022-02-20T17:04:11.358" v="380" actId="47"/>
        <pc:sldMkLst>
          <pc:docMk/>
          <pc:sldMk cId="1634396449" sldId="633"/>
        </pc:sldMkLst>
      </pc:sldChg>
      <pc:sldChg chg="addSp delSp modSp add mod setBg">
        <pc:chgData name="Davi Bernes Pereira" userId="fd781654-4afe-4749-98e9-3bd5b8c355f7" providerId="ADAL" clId="{DE46360E-49CE-43E1-9864-23E813497FD1}" dt="2022-02-20T17:02:36.254" v="322"/>
        <pc:sldMkLst>
          <pc:docMk/>
          <pc:sldMk cId="267119914" sldId="634"/>
        </pc:sldMkLst>
        <pc:spChg chg="add mod">
          <ac:chgData name="Davi Bernes Pereira" userId="fd781654-4afe-4749-98e9-3bd5b8c355f7" providerId="ADAL" clId="{DE46360E-49CE-43E1-9864-23E813497FD1}" dt="2022-02-20T16:58:40.295" v="262" actId="14100"/>
          <ac:spMkLst>
            <pc:docMk/>
            <pc:sldMk cId="267119914" sldId="634"/>
            <ac:spMk id="13" creationId="{AD6764B3-3B7A-4BC0-A6F2-E2C4C866B41E}"/>
          </ac:spMkLst>
        </pc:spChg>
        <pc:spChg chg="mod">
          <ac:chgData name="Davi Bernes Pereira" userId="fd781654-4afe-4749-98e9-3bd5b8c355f7" providerId="ADAL" clId="{DE46360E-49CE-43E1-9864-23E813497FD1}" dt="2022-02-20T16:59:42.040" v="282" actId="1076"/>
          <ac:spMkLst>
            <pc:docMk/>
            <pc:sldMk cId="267119914" sldId="634"/>
            <ac:spMk id="30" creationId="{1CABD061-D97E-4AD7-9FDE-AB425CA9FF0E}"/>
          </ac:spMkLst>
        </pc:spChg>
        <pc:spChg chg="mod">
          <ac:chgData name="Davi Bernes Pereira" userId="fd781654-4afe-4749-98e9-3bd5b8c355f7" providerId="ADAL" clId="{DE46360E-49CE-43E1-9864-23E813497FD1}" dt="2022-02-20T16:59:50.344" v="294" actId="1036"/>
          <ac:spMkLst>
            <pc:docMk/>
            <pc:sldMk cId="267119914" sldId="634"/>
            <ac:spMk id="31" creationId="{4132C7B6-99B1-408E-B0A5-1386AB2662EF}"/>
          </ac:spMkLst>
        </pc:spChg>
        <pc:spChg chg="mod">
          <ac:chgData name="Davi Bernes Pereira" userId="fd781654-4afe-4749-98e9-3bd5b8c355f7" providerId="ADAL" clId="{DE46360E-49CE-43E1-9864-23E813497FD1}" dt="2022-02-20T16:59:50.344" v="294" actId="1036"/>
          <ac:spMkLst>
            <pc:docMk/>
            <pc:sldMk cId="267119914" sldId="634"/>
            <ac:spMk id="36" creationId="{C2457C1E-66B0-449F-957D-FD25F86665F9}"/>
          </ac:spMkLst>
        </pc:spChg>
        <pc:spChg chg="mod">
          <ac:chgData name="Davi Bernes Pereira" userId="fd781654-4afe-4749-98e9-3bd5b8c355f7" providerId="ADAL" clId="{DE46360E-49CE-43E1-9864-23E813497FD1}" dt="2022-02-20T16:59:50.344" v="294" actId="1036"/>
          <ac:spMkLst>
            <pc:docMk/>
            <pc:sldMk cId="267119914" sldId="634"/>
            <ac:spMk id="37" creationId="{AE4212FE-5A07-4867-887D-6CCFD9FE60A8}"/>
          </ac:spMkLst>
        </pc:spChg>
        <pc:spChg chg="mod">
          <ac:chgData name="Davi Bernes Pereira" userId="fd781654-4afe-4749-98e9-3bd5b8c355f7" providerId="ADAL" clId="{DE46360E-49CE-43E1-9864-23E813497FD1}" dt="2022-02-20T16:59:50.344" v="294" actId="1036"/>
          <ac:spMkLst>
            <pc:docMk/>
            <pc:sldMk cId="267119914" sldId="634"/>
            <ac:spMk id="39" creationId="{0A6EF572-BE8D-453C-8D05-D8CC978179F5}"/>
          </ac:spMkLst>
        </pc:spChg>
        <pc:spChg chg="mod">
          <ac:chgData name="Davi Bernes Pereira" userId="fd781654-4afe-4749-98e9-3bd5b8c355f7" providerId="ADAL" clId="{DE46360E-49CE-43E1-9864-23E813497FD1}" dt="2022-02-20T16:59:50.344" v="294" actId="1036"/>
          <ac:spMkLst>
            <pc:docMk/>
            <pc:sldMk cId="267119914" sldId="634"/>
            <ac:spMk id="40" creationId="{CFDAF866-4E34-42CF-B726-BF91365350B3}"/>
          </ac:spMkLst>
        </pc:spChg>
        <pc:spChg chg="mod">
          <ac:chgData name="Davi Bernes Pereira" userId="fd781654-4afe-4749-98e9-3bd5b8c355f7" providerId="ADAL" clId="{DE46360E-49CE-43E1-9864-23E813497FD1}" dt="2022-02-20T16:59:50.344" v="294" actId="1036"/>
          <ac:spMkLst>
            <pc:docMk/>
            <pc:sldMk cId="267119914" sldId="634"/>
            <ac:spMk id="41" creationId="{DE550EB1-2D0A-4C5C-88D8-B4F73B37EC2B}"/>
          </ac:spMkLst>
        </pc:spChg>
        <pc:spChg chg="mod">
          <ac:chgData name="Davi Bernes Pereira" userId="fd781654-4afe-4749-98e9-3bd5b8c355f7" providerId="ADAL" clId="{DE46360E-49CE-43E1-9864-23E813497FD1}" dt="2022-02-20T16:59:50.344" v="294" actId="1036"/>
          <ac:spMkLst>
            <pc:docMk/>
            <pc:sldMk cId="267119914" sldId="634"/>
            <ac:spMk id="44" creationId="{BCAD382F-24F6-463A-9E12-2401DCD6E538}"/>
          </ac:spMkLst>
        </pc:spChg>
        <pc:spChg chg="mod">
          <ac:chgData name="Davi Bernes Pereira" userId="fd781654-4afe-4749-98e9-3bd5b8c355f7" providerId="ADAL" clId="{DE46360E-49CE-43E1-9864-23E813497FD1}" dt="2022-02-20T16:59:50.344" v="294" actId="1036"/>
          <ac:spMkLst>
            <pc:docMk/>
            <pc:sldMk cId="267119914" sldId="634"/>
            <ac:spMk id="45" creationId="{EFDBA13E-2957-4364-AFC0-830E7F8D669B}"/>
          </ac:spMkLst>
        </pc:spChg>
        <pc:spChg chg="del">
          <ac:chgData name="Davi Bernes Pereira" userId="fd781654-4afe-4749-98e9-3bd5b8c355f7" providerId="ADAL" clId="{DE46360E-49CE-43E1-9864-23E813497FD1}" dt="2022-02-20T16:58:13.151" v="217" actId="478"/>
          <ac:spMkLst>
            <pc:docMk/>
            <pc:sldMk cId="267119914" sldId="634"/>
            <ac:spMk id="49" creationId="{1538DC27-047E-40D9-A962-25D7BB62667C}"/>
          </ac:spMkLst>
        </pc:spChg>
        <pc:picChg chg="add del mod">
          <ac:chgData name="Davi Bernes Pereira" userId="fd781654-4afe-4749-98e9-3bd5b8c355f7" providerId="ADAL" clId="{DE46360E-49CE-43E1-9864-23E813497FD1}" dt="2022-02-20T17:02:18.600" v="317" actId="931"/>
          <ac:picMkLst>
            <pc:docMk/>
            <pc:sldMk cId="267119914" sldId="634"/>
            <ac:picMk id="3" creationId="{93694855-D8CD-4B62-AE53-86B732BEDAA3}"/>
          </ac:picMkLst>
        </pc:picChg>
        <pc:picChg chg="mod">
          <ac:chgData name="Davi Bernes Pereira" userId="fd781654-4afe-4749-98e9-3bd5b8c355f7" providerId="ADAL" clId="{DE46360E-49CE-43E1-9864-23E813497FD1}" dt="2022-02-20T16:59:50.344" v="294" actId="1036"/>
          <ac:picMkLst>
            <pc:docMk/>
            <pc:sldMk cId="267119914" sldId="634"/>
            <ac:picMk id="38" creationId="{68D8B7C5-8EA4-47BC-8115-E659BDE48B78}"/>
          </ac:picMkLst>
        </pc:picChg>
      </pc:sldChg>
      <pc:sldMasterChg chg="setBg modSldLayout">
        <pc:chgData name="Davi Bernes Pereira" userId="fd781654-4afe-4749-98e9-3bd5b8c355f7" providerId="ADAL" clId="{DE46360E-49CE-43E1-9864-23E813497FD1}" dt="2022-02-20T17:01:16.289" v="308"/>
        <pc:sldMasterMkLst>
          <pc:docMk/>
          <pc:sldMasterMk cId="0" sldId="2147483648"/>
        </pc:sldMasterMkLst>
        <pc:sldLayoutChg chg="setBg">
          <pc:chgData name="Davi Bernes Pereira" userId="fd781654-4afe-4749-98e9-3bd5b8c355f7" providerId="ADAL" clId="{DE46360E-49CE-43E1-9864-23E813497FD1}" dt="2022-02-20T17:01:16.289" v="308"/>
          <pc:sldLayoutMkLst>
            <pc:docMk/>
            <pc:sldMasterMk cId="0" sldId="2147483648"/>
            <pc:sldLayoutMk cId="3857408461" sldId="2147483649"/>
          </pc:sldLayoutMkLst>
        </pc:sldLayoutChg>
        <pc:sldLayoutChg chg="setBg">
          <pc:chgData name="Davi Bernes Pereira" userId="fd781654-4afe-4749-98e9-3bd5b8c355f7" providerId="ADAL" clId="{DE46360E-49CE-43E1-9864-23E813497FD1}" dt="2022-02-20T17:01:16.289" v="308"/>
          <pc:sldLayoutMkLst>
            <pc:docMk/>
            <pc:sldMasterMk cId="0" sldId="2147483648"/>
            <pc:sldLayoutMk cId="367147506" sldId="2147483650"/>
          </pc:sldLayoutMkLst>
        </pc:sldLayoutChg>
        <pc:sldLayoutChg chg="setBg">
          <pc:chgData name="Davi Bernes Pereira" userId="fd781654-4afe-4749-98e9-3bd5b8c355f7" providerId="ADAL" clId="{DE46360E-49CE-43E1-9864-23E813497FD1}" dt="2022-02-20T17:01:16.289" v="308"/>
          <pc:sldLayoutMkLst>
            <pc:docMk/>
            <pc:sldMasterMk cId="0" sldId="2147483648"/>
            <pc:sldLayoutMk cId="1973878226" sldId="2147483651"/>
          </pc:sldLayoutMkLst>
        </pc:sldLayoutChg>
        <pc:sldLayoutChg chg="setBg">
          <pc:chgData name="Davi Bernes Pereira" userId="fd781654-4afe-4749-98e9-3bd5b8c355f7" providerId="ADAL" clId="{DE46360E-49CE-43E1-9864-23E813497FD1}" dt="2022-02-20T17:01:16.289" v="308"/>
          <pc:sldLayoutMkLst>
            <pc:docMk/>
            <pc:sldMasterMk cId="0" sldId="2147483648"/>
            <pc:sldLayoutMk cId="3866564989" sldId="2147483652"/>
          </pc:sldLayoutMkLst>
        </pc:sldLayoutChg>
        <pc:sldLayoutChg chg="setBg">
          <pc:chgData name="Davi Bernes Pereira" userId="fd781654-4afe-4749-98e9-3bd5b8c355f7" providerId="ADAL" clId="{DE46360E-49CE-43E1-9864-23E813497FD1}" dt="2022-02-20T17:01:16.289" v="308"/>
          <pc:sldLayoutMkLst>
            <pc:docMk/>
            <pc:sldMasterMk cId="0" sldId="2147483648"/>
            <pc:sldLayoutMk cId="1661637576" sldId="2147483653"/>
          </pc:sldLayoutMkLst>
        </pc:sldLayoutChg>
        <pc:sldLayoutChg chg="setBg">
          <pc:chgData name="Davi Bernes Pereira" userId="fd781654-4afe-4749-98e9-3bd5b8c355f7" providerId="ADAL" clId="{DE46360E-49CE-43E1-9864-23E813497FD1}" dt="2022-02-20T17:01:16.289" v="308"/>
          <pc:sldLayoutMkLst>
            <pc:docMk/>
            <pc:sldMasterMk cId="0" sldId="2147483648"/>
            <pc:sldLayoutMk cId="577428042" sldId="2147483654"/>
          </pc:sldLayoutMkLst>
        </pc:sldLayoutChg>
        <pc:sldLayoutChg chg="setBg">
          <pc:chgData name="Davi Bernes Pereira" userId="fd781654-4afe-4749-98e9-3bd5b8c355f7" providerId="ADAL" clId="{DE46360E-49CE-43E1-9864-23E813497FD1}" dt="2022-02-20T17:01:16.289" v="308"/>
          <pc:sldLayoutMkLst>
            <pc:docMk/>
            <pc:sldMasterMk cId="0" sldId="2147483648"/>
            <pc:sldLayoutMk cId="771222992" sldId="2147483655"/>
          </pc:sldLayoutMkLst>
        </pc:sldLayoutChg>
        <pc:sldLayoutChg chg="setBg">
          <pc:chgData name="Davi Bernes Pereira" userId="fd781654-4afe-4749-98e9-3bd5b8c355f7" providerId="ADAL" clId="{DE46360E-49CE-43E1-9864-23E813497FD1}" dt="2022-02-20T17:01:16.289" v="308"/>
          <pc:sldLayoutMkLst>
            <pc:docMk/>
            <pc:sldMasterMk cId="0" sldId="2147483648"/>
            <pc:sldLayoutMk cId="301823739" sldId="2147483656"/>
          </pc:sldLayoutMkLst>
        </pc:sldLayoutChg>
        <pc:sldLayoutChg chg="setBg">
          <pc:chgData name="Davi Bernes Pereira" userId="fd781654-4afe-4749-98e9-3bd5b8c355f7" providerId="ADAL" clId="{DE46360E-49CE-43E1-9864-23E813497FD1}" dt="2022-02-20T17:01:16.289" v="308"/>
          <pc:sldLayoutMkLst>
            <pc:docMk/>
            <pc:sldMasterMk cId="0" sldId="2147483648"/>
            <pc:sldLayoutMk cId="489609344" sldId="2147483657"/>
          </pc:sldLayoutMkLst>
        </pc:sldLayoutChg>
        <pc:sldLayoutChg chg="setBg">
          <pc:chgData name="Davi Bernes Pereira" userId="fd781654-4afe-4749-98e9-3bd5b8c355f7" providerId="ADAL" clId="{DE46360E-49CE-43E1-9864-23E813497FD1}" dt="2022-02-20T17:01:16.289" v="308"/>
          <pc:sldLayoutMkLst>
            <pc:docMk/>
            <pc:sldMasterMk cId="0" sldId="2147483648"/>
            <pc:sldLayoutMk cId="1769796839" sldId="2147483658"/>
          </pc:sldLayoutMkLst>
        </pc:sldLayoutChg>
        <pc:sldLayoutChg chg="setBg">
          <pc:chgData name="Davi Bernes Pereira" userId="fd781654-4afe-4749-98e9-3bd5b8c355f7" providerId="ADAL" clId="{DE46360E-49CE-43E1-9864-23E813497FD1}" dt="2022-02-20T17:01:16.289" v="308"/>
          <pc:sldLayoutMkLst>
            <pc:docMk/>
            <pc:sldMasterMk cId="0" sldId="2147483648"/>
            <pc:sldLayoutMk cId="3964047231" sldId="2147483659"/>
          </pc:sldLayoutMkLst>
        </pc:sldLayoutChg>
        <pc:sldLayoutChg chg="setBg">
          <pc:chgData name="Davi Bernes Pereira" userId="fd781654-4afe-4749-98e9-3bd5b8c355f7" providerId="ADAL" clId="{DE46360E-49CE-43E1-9864-23E813497FD1}" dt="2022-02-20T17:01:16.289" v="308"/>
          <pc:sldLayoutMkLst>
            <pc:docMk/>
            <pc:sldMasterMk cId="0" sldId="2147483648"/>
            <pc:sldLayoutMk cId="245476632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56E125BC-07B5-4A40-B131-253CC5E55F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98045CF-DAD6-4E33-A67A-42FE26023CC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FC7A95E-AE22-4503-A519-E6D84DEA4362}" type="datetimeFigureOut">
              <a:rPr lang="pt-BR"/>
              <a:pPr>
                <a:defRPr/>
              </a:pPr>
              <a:t>23/02/2022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50CDD7F8-93F5-4C23-BD1F-D9ED6FC178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EDBCD341-2EE6-4B17-BB53-D65FF09E7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8E43A62-CCA2-42C6-86AD-DBBBF696337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73BB656-B420-4C06-801F-92B5677EE0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8C4C8E1-58BB-45FA-BB54-06CFC0C466D8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Imagem de Slide 1">
            <a:extLst>
              <a:ext uri="{FF2B5EF4-FFF2-40B4-BE49-F238E27FC236}">
                <a16:creationId xmlns:a16="http://schemas.microsoft.com/office/drawing/2014/main" id="{E990DED1-721F-4370-90E0-14C1AADC20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Espaço Reservado para Anotações 2">
            <a:extLst>
              <a:ext uri="{FF2B5EF4-FFF2-40B4-BE49-F238E27FC236}">
                <a16:creationId xmlns:a16="http://schemas.microsoft.com/office/drawing/2014/main" id="{0399003A-D0BC-4741-8C32-5CB9C2D8CD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6148" name="Espaço Reservado para Número de Slide 3">
            <a:extLst>
              <a:ext uri="{FF2B5EF4-FFF2-40B4-BE49-F238E27FC236}">
                <a16:creationId xmlns:a16="http://schemas.microsoft.com/office/drawing/2014/main" id="{BD33AA42-D0EF-43CC-9212-891673C840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6384A15-F357-47CE-BABE-B086CCE8BA4D}" type="slidenum">
              <a:rPr lang="pt-BR" altLang="pt-BR">
                <a:solidFill>
                  <a:schemeClr val="bg1"/>
                </a:solidFill>
                <a:latin typeface="Times New Roman" panose="02020603050405020304" pitchFamily="18" charset="0"/>
              </a:rPr>
              <a:pPr/>
              <a:t>6</a:t>
            </a:fld>
            <a:endParaRPr lang="pt-BR" altLang="pt-BR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186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Imagem de Slide 1">
            <a:extLst>
              <a:ext uri="{FF2B5EF4-FFF2-40B4-BE49-F238E27FC236}">
                <a16:creationId xmlns:a16="http://schemas.microsoft.com/office/drawing/2014/main" id="{E990DED1-721F-4370-90E0-14C1AADC20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Espaço Reservado para Anotações 2">
            <a:extLst>
              <a:ext uri="{FF2B5EF4-FFF2-40B4-BE49-F238E27FC236}">
                <a16:creationId xmlns:a16="http://schemas.microsoft.com/office/drawing/2014/main" id="{0399003A-D0BC-4741-8C32-5CB9C2D8CD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6148" name="Espaço Reservado para Número de Slide 3">
            <a:extLst>
              <a:ext uri="{FF2B5EF4-FFF2-40B4-BE49-F238E27FC236}">
                <a16:creationId xmlns:a16="http://schemas.microsoft.com/office/drawing/2014/main" id="{BD33AA42-D0EF-43CC-9212-891673C840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6384A15-F357-47CE-BABE-B086CCE8BA4D}" type="slidenum">
              <a:rPr lang="pt-BR" altLang="pt-BR">
                <a:solidFill>
                  <a:schemeClr val="bg1"/>
                </a:solidFill>
                <a:latin typeface="Times New Roman" panose="02020603050405020304" pitchFamily="18" charset="0"/>
              </a:rPr>
              <a:pPr/>
              <a:t>7</a:t>
            </a:fld>
            <a:endParaRPr lang="pt-BR" altLang="pt-BR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762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E36028-69E9-4B99-A1B7-A36F2C416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F5C4E-F18E-4512-AAF6-6E2FEEBBA673}" type="datetimeFigureOut">
              <a:rPr lang="pt-BR"/>
              <a:pPr>
                <a:defRPr/>
              </a:pPr>
              <a:t>23/02/2022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91C129-21F1-46CB-8497-198E9136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8DCF1A-024D-44A0-AA86-02637FD0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D15FC-6CC3-43FE-8CD7-B722B210DEC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57408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A96012-B7FB-4D72-A764-E2BBB9FEC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00AED-5C3F-4C6A-9ACB-71042F4306E7}" type="datetimeFigureOut">
              <a:rPr lang="pt-BR"/>
              <a:pPr>
                <a:defRPr/>
              </a:pPr>
              <a:t>23/02/2022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48D3E0-1B56-47FC-8F44-709FF610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04ABC82-F77E-449E-90F8-D3C68BD98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7EFE2-0F31-412D-9617-5CF34FCC708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69796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162FF4-1C97-4F54-AA1F-93D2D7C31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BB420-4F7B-4FC3-BD41-E2D563ACD0E4}" type="datetimeFigureOut">
              <a:rPr lang="pt-BR"/>
              <a:pPr>
                <a:defRPr/>
              </a:pPr>
              <a:t>23/02/2022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05A4C8-48DA-4F75-A4A7-89C823F8B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74B33E7-27FC-490D-BD9F-89AB125C9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807AD4-5B06-4E6E-B04A-AC1F8AB3162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64047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padrão -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6048170"/>
            <a:ext cx="1826644" cy="60888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0"/>
            <a:ext cx="552782" cy="1105563"/>
          </a:xfrm>
          <a:prstGeom prst="rect">
            <a:avLst/>
          </a:prstGeom>
        </p:spPr>
      </p:pic>
      <p:sp>
        <p:nvSpPr>
          <p:cNvPr id="22" name="Título 1"/>
          <p:cNvSpPr>
            <a:spLocks noGrp="1"/>
          </p:cNvSpPr>
          <p:nvPr>
            <p:ph type="title" hasCustomPrompt="1"/>
          </p:nvPr>
        </p:nvSpPr>
        <p:spPr>
          <a:xfrm>
            <a:off x="827756" y="1104900"/>
            <a:ext cx="3932237" cy="448669"/>
          </a:xfrm>
          <a:prstGeom prst="rect">
            <a:avLst/>
          </a:prstGeom>
        </p:spPr>
        <p:txBody>
          <a:bodyPr anchor="t"/>
          <a:lstStyle>
            <a:lvl1pPr>
              <a:defRPr sz="2800" b="1">
                <a:solidFill>
                  <a:srgbClr val="070806"/>
                </a:solidFill>
                <a:latin typeface="Kanit" pitchFamily="2" charset="-34"/>
                <a:cs typeface="Kanit" pitchFamily="2" charset="-34"/>
              </a:defRPr>
            </a:lvl1pPr>
          </a:lstStyle>
          <a:p>
            <a:r>
              <a:rPr lang="pt-BR" dirty="0"/>
              <a:t>Título</a:t>
            </a:r>
            <a:br>
              <a:rPr lang="pt-BR" dirty="0"/>
            </a:br>
            <a:endParaRPr lang="pt-BR" dirty="0"/>
          </a:p>
        </p:txBody>
      </p:sp>
      <p:sp>
        <p:nvSpPr>
          <p:cNvPr id="30" name="Espaço Reservado para Conteúdo 29"/>
          <p:cNvSpPr>
            <a:spLocks noGrp="1"/>
          </p:cNvSpPr>
          <p:nvPr>
            <p:ph sz="quarter" idx="12" hasCustomPrompt="1"/>
          </p:nvPr>
        </p:nvSpPr>
        <p:spPr>
          <a:xfrm>
            <a:off x="827756" y="1649116"/>
            <a:ext cx="4311650" cy="312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40" b="1">
                <a:solidFill>
                  <a:srgbClr val="3132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t-BR" dirty="0"/>
              <a:t>Subtítulo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821279" y="2057400"/>
            <a:ext cx="3921125" cy="38258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1000"/>
              </a:lnSpc>
              <a:buNone/>
              <a:defRPr sz="1600">
                <a:solidFill>
                  <a:srgbClr val="67676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</a:t>
            </a:r>
            <a:r>
              <a:rPr lang="pt-BR" dirty="0" err="1"/>
              <a:t>tamet</a:t>
            </a:r>
            <a:r>
              <a:rPr lang="pt-BR" dirty="0"/>
              <a:t>,  </a:t>
            </a:r>
            <a:r>
              <a:rPr lang="pt-BR" dirty="0" err="1"/>
              <a:t>consectetur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, </a:t>
            </a:r>
            <a:r>
              <a:rPr lang="pt-BR" dirty="0" err="1"/>
              <a:t>sed</a:t>
            </a:r>
            <a:r>
              <a:rPr lang="pt-BR" dirty="0"/>
              <a:t>  do </a:t>
            </a:r>
            <a:r>
              <a:rPr lang="pt-BR" dirty="0" err="1"/>
              <a:t>eiusmod</a:t>
            </a:r>
            <a:r>
              <a:rPr lang="pt-BR" dirty="0"/>
              <a:t> </a:t>
            </a:r>
            <a:r>
              <a:rPr lang="pt-BR" dirty="0" err="1"/>
              <a:t>tempor</a:t>
            </a:r>
            <a:r>
              <a:rPr lang="pt-BR" dirty="0"/>
              <a:t> </a:t>
            </a:r>
            <a:r>
              <a:rPr lang="pt-BR" dirty="0" err="1"/>
              <a:t>incididunt</a:t>
            </a:r>
            <a:r>
              <a:rPr lang="pt-BR" dirty="0"/>
              <a:t>  ut labore et </a:t>
            </a:r>
            <a:r>
              <a:rPr lang="pt-BR" dirty="0" err="1"/>
              <a:t>dolore</a:t>
            </a:r>
            <a:r>
              <a:rPr lang="pt-BR" dirty="0"/>
              <a:t> magna  </a:t>
            </a:r>
            <a:r>
              <a:rPr lang="pt-BR" dirty="0" err="1"/>
              <a:t>aliqua</a:t>
            </a:r>
            <a:r>
              <a:rPr lang="pt-BR" dirty="0"/>
              <a:t>. Ut </a:t>
            </a:r>
            <a:r>
              <a:rPr lang="pt-BR" dirty="0" err="1"/>
              <a:t>enim</a:t>
            </a:r>
            <a:r>
              <a:rPr lang="pt-BR" dirty="0"/>
              <a:t> ad </a:t>
            </a:r>
            <a:r>
              <a:rPr lang="pt-BR" dirty="0" err="1"/>
              <a:t>minim</a:t>
            </a:r>
            <a:r>
              <a:rPr lang="pt-BR" dirty="0"/>
              <a:t>  </a:t>
            </a:r>
            <a:r>
              <a:rPr lang="pt-BR" dirty="0" err="1"/>
              <a:t>veniam</a:t>
            </a:r>
            <a:r>
              <a:rPr lang="pt-BR" dirty="0"/>
              <a:t>, quis </a:t>
            </a:r>
            <a:r>
              <a:rPr lang="pt-BR" dirty="0" err="1"/>
              <a:t>nostrud</a:t>
            </a:r>
            <a:r>
              <a:rPr lang="pt-BR" dirty="0"/>
              <a:t> exercício  </a:t>
            </a:r>
            <a:r>
              <a:rPr lang="pt-BR" dirty="0" err="1"/>
              <a:t>ullamco</a:t>
            </a:r>
            <a:r>
              <a:rPr lang="pt-BR" dirty="0"/>
              <a:t> </a:t>
            </a:r>
            <a:r>
              <a:rPr lang="pt-BR" dirty="0" err="1"/>
              <a:t>laboris</a:t>
            </a:r>
            <a:r>
              <a:rPr lang="pt-BR" dirty="0"/>
              <a:t> </a:t>
            </a:r>
            <a:r>
              <a:rPr lang="pt-BR" dirty="0" err="1"/>
              <a:t>nisi</a:t>
            </a:r>
            <a:r>
              <a:rPr lang="pt-BR" dirty="0"/>
              <a:t> ut </a:t>
            </a:r>
            <a:r>
              <a:rPr lang="pt-BR" dirty="0" err="1"/>
              <a:t>aliquip</a:t>
            </a:r>
            <a:r>
              <a:rPr lang="pt-BR" dirty="0"/>
              <a:t>  </a:t>
            </a:r>
            <a:r>
              <a:rPr lang="pt-BR" dirty="0" err="1"/>
              <a:t>ex</a:t>
            </a:r>
            <a:r>
              <a:rPr lang="pt-BR" dirty="0"/>
              <a:t> </a:t>
            </a:r>
            <a:r>
              <a:rPr lang="pt-BR" dirty="0" err="1"/>
              <a:t>ea</a:t>
            </a:r>
            <a:r>
              <a:rPr lang="pt-BR" dirty="0"/>
              <a:t> </a:t>
            </a:r>
            <a:r>
              <a:rPr lang="pt-BR" dirty="0" err="1"/>
              <a:t>commodo</a:t>
            </a:r>
            <a:r>
              <a:rPr lang="pt-BR" dirty="0"/>
              <a:t> </a:t>
            </a:r>
            <a:r>
              <a:rPr lang="pt-BR" dirty="0" err="1"/>
              <a:t>consequat</a:t>
            </a:r>
            <a:r>
              <a:rPr lang="pt-BR" dirty="0"/>
              <a:t>.  </a:t>
            </a:r>
            <a:r>
              <a:rPr lang="pt-BR" dirty="0" err="1"/>
              <a:t>velit</a:t>
            </a:r>
            <a:r>
              <a:rPr lang="pt-BR" dirty="0"/>
              <a:t> esse </a:t>
            </a:r>
            <a:r>
              <a:rPr lang="pt-BR" dirty="0" err="1"/>
              <a:t>cillum</a:t>
            </a:r>
            <a:r>
              <a:rPr lang="pt-BR" dirty="0"/>
              <a:t> </a:t>
            </a:r>
            <a:r>
              <a:rPr lang="pt-BR" dirty="0" err="1"/>
              <a:t>dolore</a:t>
            </a:r>
            <a:r>
              <a:rPr lang="pt-BR" dirty="0"/>
              <a:t> eu  </a:t>
            </a:r>
            <a:r>
              <a:rPr lang="pt-BR" dirty="0" err="1"/>
              <a:t>fugiat</a:t>
            </a:r>
            <a:r>
              <a:rPr lang="pt-BR" dirty="0"/>
              <a:t> </a:t>
            </a:r>
            <a:r>
              <a:rPr lang="pt-BR" dirty="0" err="1"/>
              <a:t>nulla</a:t>
            </a:r>
            <a:r>
              <a:rPr lang="pt-BR" dirty="0"/>
              <a:t> </a:t>
            </a:r>
            <a:r>
              <a:rPr lang="pt-BR" dirty="0" err="1"/>
              <a:t>pariatur</a:t>
            </a:r>
            <a:r>
              <a:rPr lang="pt-BR" dirty="0"/>
              <a:t>. </a:t>
            </a:r>
            <a:r>
              <a:rPr lang="pt-BR" dirty="0" err="1"/>
              <a:t>Excepteur</a:t>
            </a:r>
            <a:r>
              <a:rPr lang="pt-BR" dirty="0"/>
              <a:t>  </a:t>
            </a:r>
            <a:r>
              <a:rPr lang="pt-BR" dirty="0" err="1"/>
              <a:t>sint</a:t>
            </a:r>
            <a:r>
              <a:rPr lang="pt-BR" dirty="0"/>
              <a:t> </a:t>
            </a:r>
            <a:r>
              <a:rPr lang="pt-BR" dirty="0" err="1"/>
              <a:t>occaecat</a:t>
            </a:r>
            <a:r>
              <a:rPr lang="pt-BR" dirty="0"/>
              <a:t> </a:t>
            </a:r>
            <a:r>
              <a:rPr lang="pt-BR" dirty="0" err="1"/>
              <a:t>cupidatat</a:t>
            </a:r>
            <a:r>
              <a:rPr lang="pt-BR" dirty="0"/>
              <a:t> non  </a:t>
            </a:r>
            <a:r>
              <a:rPr lang="pt-BR" dirty="0" err="1"/>
              <a:t>proident</a:t>
            </a:r>
            <a:r>
              <a:rPr lang="pt-BR" dirty="0"/>
              <a:t>, sunt in culpa </a:t>
            </a:r>
            <a:r>
              <a:rPr lang="pt-BR" dirty="0" err="1"/>
              <a:t>qui</a:t>
            </a:r>
            <a:r>
              <a:rPr lang="pt-BR" dirty="0"/>
              <a:t>  </a:t>
            </a:r>
            <a:r>
              <a:rPr lang="pt-BR" dirty="0" err="1"/>
              <a:t>oﬃcia</a:t>
            </a:r>
            <a:r>
              <a:rPr lang="pt-BR" dirty="0"/>
              <a:t> </a:t>
            </a:r>
            <a:r>
              <a:rPr lang="pt-BR" dirty="0" err="1"/>
              <a:t>deserunt</a:t>
            </a:r>
            <a:r>
              <a:rPr lang="pt-BR" dirty="0"/>
              <a:t> </a:t>
            </a:r>
            <a:r>
              <a:rPr lang="pt-BR" dirty="0" err="1"/>
              <a:t>mollit</a:t>
            </a:r>
            <a:r>
              <a:rPr lang="pt-BR" dirty="0"/>
              <a:t> </a:t>
            </a:r>
            <a:r>
              <a:rPr lang="pt-BR" dirty="0" err="1"/>
              <a:t>anim</a:t>
            </a:r>
            <a:r>
              <a:rPr lang="pt-BR" dirty="0"/>
              <a:t> id  est </a:t>
            </a:r>
            <a:r>
              <a:rPr lang="pt-BR" dirty="0" err="1"/>
              <a:t>laborum</a:t>
            </a:r>
            <a:r>
              <a:rPr lang="pt-BR" dirty="0"/>
              <a:t>.</a:t>
            </a:r>
          </a:p>
        </p:txBody>
      </p:sp>
      <p:sp>
        <p:nvSpPr>
          <p:cNvPr id="8" name="CaixaDeTexto 7"/>
          <p:cNvSpPr txBox="1"/>
          <p:nvPr userDrawn="1"/>
        </p:nvSpPr>
        <p:spPr>
          <a:xfrm>
            <a:off x="26504" y="6405451"/>
            <a:ext cx="9777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700" b="1" dirty="0">
                <a:solidFill>
                  <a:srgbClr val="76717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Aviso de confidencialidade:</a:t>
            </a:r>
            <a:r>
              <a:rPr lang="pt-BR" sz="700" dirty="0">
                <a:solidFill>
                  <a:srgbClr val="76717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conteúdo de propriedade intelectual do Poliedro Educação e suas unidades de negócios. Não deve ser copiado, compartilhado ou reproduzido sem o consentimento e autorização formal do Poliedro.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00" b="1" dirty="0">
                <a:solidFill>
                  <a:srgbClr val="76717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Aviso Legal: </a:t>
            </a:r>
            <a:r>
              <a:rPr lang="pt-BR" sz="700" dirty="0">
                <a:solidFill>
                  <a:srgbClr val="76717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 materiais e conteúdos disponibilizados pelo Poliedro são protegidos por direitos de propriedade intelectual (Lei nº 9.610/1998). É vedada a utilização para fins comerciais, bem como a cessão dos materiais a terceiros, a título gratuito ou não, sob pena de responsabilização civil e criminal nos termos da legislação aplicável.</a:t>
            </a:r>
          </a:p>
          <a:p>
            <a:pPr algn="l"/>
            <a:endParaRPr lang="pt-BR" sz="700" dirty="0">
              <a:solidFill>
                <a:srgbClr val="76717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76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D0B08A7-CAF5-4A8C-8DB9-0E9012DB1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129C5-C2CF-41C9-BF46-1397F60764B4}" type="datetimeFigureOut">
              <a:rPr lang="pt-BR"/>
              <a:pPr>
                <a:defRPr/>
              </a:pPr>
              <a:t>23/02/2022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640F51-6C89-4921-AA49-A0D32FFA4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32DE2C-C0E0-43E0-9284-94ED9F0B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BE700-019D-4C32-9739-E6F7CCA40C1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7147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81A521-5139-4EB7-958D-9956DACA8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697E3-2B04-40AC-A474-5E01452F54EF}" type="datetimeFigureOut">
              <a:rPr lang="pt-BR"/>
              <a:pPr>
                <a:defRPr/>
              </a:pPr>
              <a:t>23/02/2022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2FA69AD-4320-4C3B-B6EC-6865568C7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5691CCD-9DB0-461D-B832-F4443969C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7D04DE-8354-4111-8CB0-944200139F0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73878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2AB82FEB-21B6-4CC6-8C44-60CDC8343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4EB59-204A-4995-A113-A6DE58D7B2DB}" type="datetimeFigureOut">
              <a:rPr lang="pt-BR"/>
              <a:pPr>
                <a:defRPr/>
              </a:pPr>
              <a:t>23/02/2022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52F9A37F-DE86-464C-9DAB-19E4D8AB7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8EAA3E13-5628-43FF-800E-31B43B21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FE1637-64AC-4FD9-A3D7-79C93D7156C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6656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BAFBD910-411A-4AC1-A24D-E32F27FB8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2CE5C-B372-4033-A512-CC30B3C60B6B}" type="datetimeFigureOut">
              <a:rPr lang="pt-BR"/>
              <a:pPr>
                <a:defRPr/>
              </a:pPr>
              <a:t>23/02/2022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F667824C-DBEE-4450-9A21-1AEE1A091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76010F94-7636-4122-827E-191937BB7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77AB0D-FBFF-4950-825B-5AD3BEF6578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61637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881A909B-4D9F-4CCE-8988-AB2D1A9C5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521ED-9968-4C35-A3BA-5921F6506886}" type="datetimeFigureOut">
              <a:rPr lang="pt-BR"/>
              <a:pPr>
                <a:defRPr/>
              </a:pPr>
              <a:t>23/02/2022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E87FA6A7-B52D-43D2-8BE6-7C75F6856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A9A43A07-A42A-408F-9A8B-5C1130B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3EF05-A2B1-45E7-8739-7409283C095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77428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4515555A-0DFD-4469-BB9A-641C80F87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FD8C9-9F61-4D66-82F9-B7F378C491EC}" type="datetimeFigureOut">
              <a:rPr lang="pt-BR"/>
              <a:pPr>
                <a:defRPr/>
              </a:pPr>
              <a:t>23/02/2022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D8CF3005-58BF-4F73-9591-E6991C391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03B0E2A3-F9D9-4943-B369-B4B305735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0A2B6-E2F0-4891-94BF-EAA4FDD49D7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71222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C686CD8F-8C11-435D-827A-1A94B0252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63561-C258-454F-A62D-F7B9EA5E9764}" type="datetimeFigureOut">
              <a:rPr lang="pt-BR"/>
              <a:pPr>
                <a:defRPr/>
              </a:pPr>
              <a:t>23/02/2022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DC703691-D6D6-4FCA-9F10-3A57BF94F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2E27778D-24DF-4927-84D9-00F26B208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0E3CB-8EFB-4EF2-B51D-813DEB982D4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1823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8356BDD7-57C9-4FBD-A3D8-C4E3B831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EEBEB-D931-4A8F-8419-87FDC96A5B69}" type="datetimeFigureOut">
              <a:rPr lang="pt-BR"/>
              <a:pPr>
                <a:defRPr/>
              </a:pPr>
              <a:t>23/02/2022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DCA273B8-D478-4F90-AAF8-AFD06A422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682B594E-1216-4602-9E3F-58C81515A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0E698-B05B-424C-9205-05C42EC99EB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89609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EAC08CB1-A520-4D42-8D23-ECC6FAFF22E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7AC1F81F-4902-4B33-8A4B-8CA56D5B28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DEF425-07A3-4EB6-A5BA-99999D6DA7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6C6DE7-C078-4C64-BA10-D626FBCF9A1B}" type="datetimeFigureOut">
              <a:rPr lang="pt-BR"/>
              <a:pPr>
                <a:defRPr/>
              </a:pPr>
              <a:t>23/02/2022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2C3CBA-2E35-481A-AAA2-62F3A0025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59DFB3-21C5-4004-8699-8E2D730C2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D06ADA0-6471-427A-A6CA-448F75C61AAC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gif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/>
          <p:nvPr/>
        </p:nvSpPr>
        <p:spPr>
          <a:xfrm>
            <a:off x="10530374" y="-288017"/>
            <a:ext cx="1661626" cy="199826"/>
          </a:xfrm>
          <a:prstGeom prst="rect">
            <a:avLst/>
          </a:prstGeom>
        </p:spPr>
        <p:txBody>
          <a:bodyPr vert="horz" wrap="square" lIns="0" tIns="8472" rIns="0" bIns="0" rtlCol="0">
            <a:spAutoFit/>
          </a:bodyPr>
          <a:lstStyle/>
          <a:p>
            <a:pPr marL="7702" algn="r">
              <a:spcBef>
                <a:spcPts val="67"/>
              </a:spcBef>
            </a:pPr>
            <a:r>
              <a:rPr lang="pt-BR" sz="1243" dirty="0">
                <a:solidFill>
                  <a:srgbClr val="A6A9AA"/>
                </a:solidFill>
                <a:latin typeface="Kanit"/>
                <a:cs typeface="Kanit"/>
              </a:rPr>
              <a:t>Tipograﬁa e títulos</a:t>
            </a:r>
            <a:endParaRPr sz="1243" dirty="0">
              <a:latin typeface="Kanit"/>
              <a:cs typeface="Kani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D18B846-BF83-4725-9760-A741E5A10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344" y="2044256"/>
            <a:ext cx="7943308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 dirty="0">
                <a:latin typeface="Times New Roman" panose="02020603050405020304" pitchFamily="18" charset="0"/>
                <a:ea typeface="HandyGeorge" panose="02000603000000000000" pitchFamily="2" charset="0"/>
                <a:cs typeface="Times New Roman" panose="02020603050405020304" pitchFamily="18" charset="0"/>
              </a:rPr>
              <a:t>ORGANIZAÇÃO DOS SERES VIVOS</a:t>
            </a:r>
          </a:p>
        </p:txBody>
      </p:sp>
      <p:sp>
        <p:nvSpPr>
          <p:cNvPr id="4" name="CaixaDeTexto 2">
            <a:extLst>
              <a:ext uri="{FF2B5EF4-FFF2-40B4-BE49-F238E27FC236}">
                <a16:creationId xmlns:a16="http://schemas.microsoft.com/office/drawing/2014/main" id="{30F8CBD7-E1D2-469E-A987-4F3DC419E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3271" y="211442"/>
            <a:ext cx="56254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 dirty="0">
                <a:latin typeface="Times New Roman" panose="02020603050405020304" pitchFamily="18" charset="0"/>
                <a:ea typeface="HandyGeorge" panose="02000603000000000000" pitchFamily="2" charset="0"/>
                <a:cs typeface="Times New Roman" panose="02020603050405020304" pitchFamily="18" charset="0"/>
              </a:rPr>
              <a:t>BIOLOGIA (FRENTE 1)</a:t>
            </a:r>
          </a:p>
        </p:txBody>
      </p:sp>
      <p:sp>
        <p:nvSpPr>
          <p:cNvPr id="5" name="CaixaDeTexto 2">
            <a:extLst>
              <a:ext uri="{FF2B5EF4-FFF2-40B4-BE49-F238E27FC236}">
                <a16:creationId xmlns:a16="http://schemas.microsoft.com/office/drawing/2014/main" id="{4CDAD381-DFAC-48E0-94E0-14A294052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374" y="1068135"/>
            <a:ext cx="16517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PROF. DAVI</a:t>
            </a:r>
          </a:p>
        </p:txBody>
      </p:sp>
      <p:cxnSp>
        <p:nvCxnSpPr>
          <p:cNvPr id="7" name="Conector reto 10">
            <a:extLst>
              <a:ext uri="{FF2B5EF4-FFF2-40B4-BE49-F238E27FC236}">
                <a16:creationId xmlns:a16="http://schemas.microsoft.com/office/drawing/2014/main" id="{C0C59B4C-2F22-427B-9BE1-BA96EFEB6E4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972987"/>
            <a:ext cx="12192000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Conector reto 12">
            <a:extLst>
              <a:ext uri="{FF2B5EF4-FFF2-40B4-BE49-F238E27FC236}">
                <a16:creationId xmlns:a16="http://schemas.microsoft.com/office/drawing/2014/main" id="{7DEA5DC0-122A-4C8D-800C-975FF3F27BF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886931"/>
            <a:ext cx="121920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CaixaDeTexto 2">
            <a:extLst>
              <a:ext uri="{FF2B5EF4-FFF2-40B4-BE49-F238E27FC236}">
                <a16:creationId xmlns:a16="http://schemas.microsoft.com/office/drawing/2014/main" id="{E626EE63-847D-4DA0-8E1A-140D465EE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26" y="3500245"/>
            <a:ext cx="27391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ctr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HEXA 1</a:t>
            </a:r>
          </a:p>
        </p:txBody>
      </p:sp>
      <p:sp>
        <p:nvSpPr>
          <p:cNvPr id="10" name="CaixaDeTexto 2">
            <a:extLst>
              <a:ext uri="{FF2B5EF4-FFF2-40B4-BE49-F238E27FC236}">
                <a16:creationId xmlns:a16="http://schemas.microsoft.com/office/drawing/2014/main" id="{A02F5EE7-D8DD-4440-AD63-D8F07606F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7393" y="4023465"/>
            <a:ext cx="38709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t-BR" alt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Aula 1: pág. 275</a:t>
            </a:r>
          </a:p>
        </p:txBody>
      </p:sp>
      <p:sp>
        <p:nvSpPr>
          <p:cNvPr id="11" name="CaixaDeTexto 2">
            <a:extLst>
              <a:ext uri="{FF2B5EF4-FFF2-40B4-BE49-F238E27FC236}">
                <a16:creationId xmlns:a16="http://schemas.microsoft.com/office/drawing/2014/main" id="{3D6F1D26-ECCA-49DB-A00F-23AE3E452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26" y="4702649"/>
            <a:ext cx="27391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ctr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LIVRO I</a:t>
            </a:r>
          </a:p>
        </p:txBody>
      </p:sp>
      <p:sp>
        <p:nvSpPr>
          <p:cNvPr id="12" name="CaixaDeTexto 2">
            <a:extLst>
              <a:ext uri="{FF2B5EF4-FFF2-40B4-BE49-F238E27FC236}">
                <a16:creationId xmlns:a16="http://schemas.microsoft.com/office/drawing/2014/main" id="{EBC5A6E4-1474-448D-A605-168CB257B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7393" y="5225869"/>
            <a:ext cx="34966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t-BR" alt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Capítulo 1: pág. 5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497B13D-B8A2-445D-8B10-248D20BF5DA2}"/>
              </a:ext>
            </a:extLst>
          </p:cNvPr>
          <p:cNvSpPr txBox="1"/>
          <p:nvPr/>
        </p:nvSpPr>
        <p:spPr>
          <a:xfrm>
            <a:off x="3367085" y="1399737"/>
            <a:ext cx="5457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ddavipereira83@gmail.com</a:t>
            </a:r>
          </a:p>
        </p:txBody>
      </p:sp>
    </p:spTree>
    <p:extLst>
      <p:ext uri="{BB962C8B-B14F-4D97-AF65-F5344CB8AC3E}">
        <p14:creationId xmlns:p14="http://schemas.microsoft.com/office/powerpoint/2010/main" val="945739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/>
          <p:nvPr/>
        </p:nvSpPr>
        <p:spPr>
          <a:xfrm>
            <a:off x="10530374" y="-288017"/>
            <a:ext cx="1661626" cy="199826"/>
          </a:xfrm>
          <a:prstGeom prst="rect">
            <a:avLst/>
          </a:prstGeom>
        </p:spPr>
        <p:txBody>
          <a:bodyPr vert="horz" wrap="square" lIns="0" tIns="8472" rIns="0" bIns="0" rtlCol="0">
            <a:spAutoFit/>
          </a:bodyPr>
          <a:lstStyle/>
          <a:p>
            <a:pPr marL="7702" algn="r">
              <a:spcBef>
                <a:spcPts val="67"/>
              </a:spcBef>
            </a:pPr>
            <a:r>
              <a:rPr lang="pt-BR" sz="1243" dirty="0">
                <a:solidFill>
                  <a:srgbClr val="A6A9AA"/>
                </a:solidFill>
                <a:latin typeface="Kanit"/>
                <a:cs typeface="Kanit"/>
              </a:rPr>
              <a:t>Tipograﬁa e títulos</a:t>
            </a:r>
            <a:endParaRPr sz="1243" dirty="0">
              <a:latin typeface="Kanit"/>
              <a:cs typeface="Kanit"/>
            </a:endParaRPr>
          </a:p>
        </p:txBody>
      </p:sp>
      <p:sp>
        <p:nvSpPr>
          <p:cNvPr id="4" name="Retângulo 2">
            <a:extLst>
              <a:ext uri="{FF2B5EF4-FFF2-40B4-BE49-F238E27FC236}">
                <a16:creationId xmlns:a16="http://schemas.microsoft.com/office/drawing/2014/main" id="{B162DB67-3244-4277-80A2-C24D03681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5" y="1236895"/>
            <a:ext cx="2881313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2400">
                <a:latin typeface="Times New Roman" panose="02020603050405020304" pitchFamily="18" charset="0"/>
              </a:rPr>
              <a:t>Seres unicelulares</a:t>
            </a:r>
          </a:p>
        </p:txBody>
      </p:sp>
      <p:sp>
        <p:nvSpPr>
          <p:cNvPr id="5" name="Retângulo 5">
            <a:extLst>
              <a:ext uri="{FF2B5EF4-FFF2-40B4-BE49-F238E27FC236}">
                <a16:creationId xmlns:a16="http://schemas.microsoft.com/office/drawing/2014/main" id="{7921D69A-0396-4928-9C2F-2D4D36516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6189" y="3799119"/>
            <a:ext cx="3024188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pt-BR" sz="2400">
                <a:latin typeface="Times New Roman" panose="02020603050405020304" pitchFamily="18" charset="0"/>
              </a:rPr>
              <a:t>Seres pluricelulares</a:t>
            </a:r>
          </a:p>
        </p:txBody>
      </p:sp>
      <p:pic>
        <p:nvPicPr>
          <p:cNvPr id="7" name="Picture 2" descr="http://s2.glbimg.com/p7gsUjL5yvjHz8ROjHbDT8ehNfU=/s.glbimg.com/jo/g1/f/original/2013/04/29/ecoli1.jpg">
            <a:extLst>
              <a:ext uri="{FF2B5EF4-FFF2-40B4-BE49-F238E27FC236}">
                <a16:creationId xmlns:a16="http://schemas.microsoft.com/office/drawing/2014/main" id="{4E3C78C0-C5F9-4DEE-8C0A-82289EB5F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843320"/>
            <a:ext cx="1658938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mundoeducacao.bol.uol.com.br/upload/conteudo_legenda/2b56bfb87f2357f0b3d4cffd29c88180.jpg">
            <a:extLst>
              <a:ext uri="{FF2B5EF4-FFF2-40B4-BE49-F238E27FC236}">
                <a16:creationId xmlns:a16="http://schemas.microsoft.com/office/drawing/2014/main" id="{6A042ACE-9646-48BB-A83F-15C51DEF7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1843320"/>
            <a:ext cx="1789113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ttp://i0.statig.com.br/bancodeimagens/bp/2w/mk/bp2wmk1g396dnm4ow74ivjbsc.jpg">
            <a:extLst>
              <a:ext uri="{FF2B5EF4-FFF2-40B4-BE49-F238E27FC236}">
                <a16:creationId xmlns:a16="http://schemas.microsoft.com/office/drawing/2014/main" id="{71FD4129-BC5D-44BE-88E1-795C19E1B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63" y="1844908"/>
            <a:ext cx="19018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http://www.sobiologia.com.br/figuras/Reinos/Euglenaviridis.jpg">
            <a:extLst>
              <a:ext uri="{FF2B5EF4-FFF2-40B4-BE49-F238E27FC236}">
                <a16:creationId xmlns:a16="http://schemas.microsoft.com/office/drawing/2014/main" id="{58670B73-33B4-4070-B3F7-F4238C552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688" y="1848083"/>
            <a:ext cx="1470025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3">
            <a:extLst>
              <a:ext uri="{FF2B5EF4-FFF2-40B4-BE49-F238E27FC236}">
                <a16:creationId xmlns:a16="http://schemas.microsoft.com/office/drawing/2014/main" id="{8DF70E63-83BA-4A92-805D-A5216D981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2987908"/>
            <a:ext cx="1657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>
                <a:latin typeface="Times New Roman" panose="02020603050405020304" pitchFamily="18" charset="0"/>
              </a:rPr>
              <a:t>Bactérias</a:t>
            </a:r>
          </a:p>
        </p:txBody>
      </p:sp>
      <p:sp>
        <p:nvSpPr>
          <p:cNvPr id="12" name="CaixaDeTexto 12">
            <a:extLst>
              <a:ext uri="{FF2B5EF4-FFF2-40B4-BE49-F238E27FC236}">
                <a16:creationId xmlns:a16="http://schemas.microsoft.com/office/drawing/2014/main" id="{5E664B3C-63D5-4450-B953-75BD5C0A7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3" y="2987908"/>
            <a:ext cx="1871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>
                <a:latin typeface="Times New Roman" panose="02020603050405020304" pitchFamily="18" charset="0"/>
              </a:rPr>
              <a:t>Protozoários</a:t>
            </a:r>
          </a:p>
        </p:txBody>
      </p:sp>
      <p:sp>
        <p:nvSpPr>
          <p:cNvPr id="13" name="CaixaDeTexto 13">
            <a:extLst>
              <a:ext uri="{FF2B5EF4-FFF2-40B4-BE49-F238E27FC236}">
                <a16:creationId xmlns:a16="http://schemas.microsoft.com/office/drawing/2014/main" id="{B92CC527-A93F-4C8A-812A-ABD1A315F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3" y="2987908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>
                <a:latin typeface="Times New Roman" panose="02020603050405020304" pitchFamily="18" charset="0"/>
              </a:rPr>
              <a:t>Alguns fungos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>
                <a:latin typeface="Times New Roman" panose="02020603050405020304" pitchFamily="18" charset="0"/>
              </a:rPr>
              <a:t>(leveduras)</a:t>
            </a:r>
          </a:p>
        </p:txBody>
      </p:sp>
      <p:sp>
        <p:nvSpPr>
          <p:cNvPr id="14" name="CaixaDeTexto 14">
            <a:extLst>
              <a:ext uri="{FF2B5EF4-FFF2-40B4-BE49-F238E27FC236}">
                <a16:creationId xmlns:a16="http://schemas.microsoft.com/office/drawing/2014/main" id="{A404A5EF-D102-46E7-B22E-3EF03E179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950" y="2978383"/>
            <a:ext cx="1871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>
                <a:latin typeface="Times New Roman" panose="02020603050405020304" pitchFamily="18" charset="0"/>
              </a:rPr>
              <a:t>Algumas algas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>
                <a:latin typeface="Times New Roman" panose="02020603050405020304" pitchFamily="18" charset="0"/>
              </a:rPr>
              <a:t>(euglenófitas)</a:t>
            </a:r>
          </a:p>
        </p:txBody>
      </p:sp>
      <p:pic>
        <p:nvPicPr>
          <p:cNvPr id="15" name="Picture 10" descr="http://hypescience.com/wp-content/uploads/2014/08/animais-dando-oi-5.jpg">
            <a:extLst>
              <a:ext uri="{FF2B5EF4-FFF2-40B4-BE49-F238E27FC236}">
                <a16:creationId xmlns:a16="http://schemas.microsoft.com/office/drawing/2014/main" id="{9C3ED8F8-C22D-4D6D-9A48-3B3937E45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3" b="6963"/>
          <a:stretch>
            <a:fillRect/>
          </a:stretch>
        </p:blipFill>
        <p:spPr bwMode="auto">
          <a:xfrm>
            <a:off x="8356827" y="4375382"/>
            <a:ext cx="200183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http://4.bp.blogspot.com/-xEA-VjhUHNI/UGtBjEKLSQI/AAAAAAAAAJ0/okXaSg2Ry5o/s1600/planta.jpg">
            <a:extLst>
              <a:ext uri="{FF2B5EF4-FFF2-40B4-BE49-F238E27FC236}">
                <a16:creationId xmlns:a16="http://schemas.microsoft.com/office/drawing/2014/main" id="{97414D9F-B833-430B-96E5-2FE803A71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189" y="4318232"/>
            <a:ext cx="1081088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" descr="https://infectacao.files.wordpress.com/2012/09/fungos-1.jpg">
            <a:extLst>
              <a:ext uri="{FF2B5EF4-FFF2-40B4-BE49-F238E27FC236}">
                <a16:creationId xmlns:a16="http://schemas.microsoft.com/office/drawing/2014/main" id="{90DA9C4D-194E-4EB9-BF43-7D986C57A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5"/>
          <a:stretch>
            <a:fillRect/>
          </a:stretch>
        </p:blipFill>
        <p:spPr bwMode="auto">
          <a:xfrm>
            <a:off x="4310289" y="4448407"/>
            <a:ext cx="17589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http://www.resumoescolar.com.br/wp-content/imagens/reino-protista-algas-caracteristicas-de-cada-filo-habitat-funcao-e-reproducao.jpg">
            <a:extLst>
              <a:ext uri="{FF2B5EF4-FFF2-40B4-BE49-F238E27FC236}">
                <a16:creationId xmlns:a16="http://schemas.microsoft.com/office/drawing/2014/main" id="{D83412D7-2643-4B67-9772-CF7EC67FB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4" r="15744"/>
          <a:stretch>
            <a:fillRect/>
          </a:stretch>
        </p:blipFill>
        <p:spPr bwMode="auto">
          <a:xfrm>
            <a:off x="1789339" y="4402369"/>
            <a:ext cx="1728788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ixaDeTexto 19">
            <a:extLst>
              <a:ext uri="{FF2B5EF4-FFF2-40B4-BE49-F238E27FC236}">
                <a16:creationId xmlns:a16="http://schemas.microsoft.com/office/drawing/2014/main" id="{E91521C9-CD9D-4CB3-8F19-DD9516990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339" y="5672369"/>
            <a:ext cx="1728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>
                <a:latin typeface="Times New Roman" panose="02020603050405020304" pitchFamily="18" charset="0"/>
              </a:rPr>
              <a:t>Algumas algas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>
                <a:latin typeface="Times New Roman" panose="02020603050405020304" pitchFamily="18" charset="0"/>
              </a:rPr>
              <a:t>(algas verdes)</a:t>
            </a:r>
          </a:p>
        </p:txBody>
      </p:sp>
      <p:sp>
        <p:nvSpPr>
          <p:cNvPr id="20" name="CaixaDeTexto 20">
            <a:extLst>
              <a:ext uri="{FF2B5EF4-FFF2-40B4-BE49-F238E27FC236}">
                <a16:creationId xmlns:a16="http://schemas.microsoft.com/office/drawing/2014/main" id="{6ECAA710-2B07-4E29-B5C5-1804C9983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852" y="5683482"/>
            <a:ext cx="172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>
                <a:latin typeface="Times New Roman" panose="02020603050405020304" pitchFamily="18" charset="0"/>
              </a:rPr>
              <a:t>Alguns fungos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>
                <a:latin typeface="Times New Roman" panose="02020603050405020304" pitchFamily="18" charset="0"/>
              </a:rPr>
              <a:t>(cogumelo)</a:t>
            </a:r>
          </a:p>
        </p:txBody>
      </p:sp>
      <p:sp>
        <p:nvSpPr>
          <p:cNvPr id="21" name="CaixaDeTexto 21">
            <a:extLst>
              <a:ext uri="{FF2B5EF4-FFF2-40B4-BE49-F238E27FC236}">
                <a16:creationId xmlns:a16="http://schemas.microsoft.com/office/drawing/2014/main" id="{715BA058-80BE-4954-B20D-80F821567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852" y="5775557"/>
            <a:ext cx="1728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>
                <a:latin typeface="Times New Roman" panose="02020603050405020304" pitchFamily="18" charset="0"/>
              </a:rPr>
              <a:t>Vegetais</a:t>
            </a:r>
          </a:p>
        </p:txBody>
      </p:sp>
      <p:sp>
        <p:nvSpPr>
          <p:cNvPr id="22" name="CaixaDeTexto 22">
            <a:extLst>
              <a:ext uri="{FF2B5EF4-FFF2-40B4-BE49-F238E27FC236}">
                <a16:creationId xmlns:a16="http://schemas.microsoft.com/office/drawing/2014/main" id="{B17F8AC3-E531-4AB1-A41A-D087B9232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8439" y="5775557"/>
            <a:ext cx="1728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>
                <a:latin typeface="Times New Roman" panose="02020603050405020304" pitchFamily="18" charset="0"/>
              </a:rPr>
              <a:t>Animais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AE0487F-FB4E-4B5B-A459-707E847B4FFA}"/>
              </a:ext>
            </a:extLst>
          </p:cNvPr>
          <p:cNvSpPr txBox="1"/>
          <p:nvPr/>
        </p:nvSpPr>
        <p:spPr>
          <a:xfrm>
            <a:off x="824433" y="746655"/>
            <a:ext cx="58114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Menores unidades funcionais dos organismos.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2C90AC8-061E-473C-A930-BE676EB5FCEF}"/>
              </a:ext>
            </a:extLst>
          </p:cNvPr>
          <p:cNvSpPr txBox="1"/>
          <p:nvPr/>
        </p:nvSpPr>
        <p:spPr>
          <a:xfrm>
            <a:off x="281649" y="340084"/>
            <a:ext cx="1953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Células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F4B6475-8032-4E5E-BCF9-2407E9ADAE4F}"/>
              </a:ext>
            </a:extLst>
          </p:cNvPr>
          <p:cNvSpPr txBox="1"/>
          <p:nvPr/>
        </p:nvSpPr>
        <p:spPr>
          <a:xfrm>
            <a:off x="377371" y="629"/>
            <a:ext cx="6705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*Organização dos seres vivos &gt; Características dos seres vivos	</a:t>
            </a:r>
          </a:p>
        </p:txBody>
      </p:sp>
    </p:spTree>
    <p:extLst>
      <p:ext uri="{BB962C8B-B14F-4D97-AF65-F5344CB8AC3E}">
        <p14:creationId xmlns:p14="http://schemas.microsoft.com/office/powerpoint/2010/main" val="4147069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/>
          <p:nvPr/>
        </p:nvSpPr>
        <p:spPr>
          <a:xfrm>
            <a:off x="10530374" y="-288017"/>
            <a:ext cx="1661626" cy="199826"/>
          </a:xfrm>
          <a:prstGeom prst="rect">
            <a:avLst/>
          </a:prstGeom>
        </p:spPr>
        <p:txBody>
          <a:bodyPr vert="horz" wrap="square" lIns="0" tIns="8472" rIns="0" bIns="0" rtlCol="0">
            <a:spAutoFit/>
          </a:bodyPr>
          <a:lstStyle/>
          <a:p>
            <a:pPr marL="7702" algn="r">
              <a:spcBef>
                <a:spcPts val="67"/>
              </a:spcBef>
            </a:pPr>
            <a:r>
              <a:rPr lang="pt-BR" sz="1243" dirty="0">
                <a:solidFill>
                  <a:srgbClr val="A6A9AA"/>
                </a:solidFill>
                <a:latin typeface="Kanit"/>
                <a:cs typeface="Kanit"/>
              </a:rPr>
              <a:t>Tipograﬁa e títulos</a:t>
            </a:r>
            <a:endParaRPr sz="1243" dirty="0">
              <a:latin typeface="Kanit"/>
              <a:cs typeface="Kanit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E8C92357-F86C-4863-9EC8-594E40065A29}"/>
              </a:ext>
            </a:extLst>
          </p:cNvPr>
          <p:cNvSpPr/>
          <p:nvPr/>
        </p:nvSpPr>
        <p:spPr>
          <a:xfrm>
            <a:off x="324911" y="353942"/>
            <a:ext cx="3634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Tipos e modelos celulares</a:t>
            </a:r>
            <a:endParaRPr lang="pt-BR" sz="2400" b="1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2A31E342-9470-4D95-BEAB-F93677FB5C87}"/>
              </a:ext>
            </a:extLst>
          </p:cNvPr>
          <p:cNvSpPr/>
          <p:nvPr/>
        </p:nvSpPr>
        <p:spPr>
          <a:xfrm>
            <a:off x="646982" y="1681162"/>
            <a:ext cx="1808508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pt-B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Procariontes</a:t>
            </a:r>
            <a:endParaRPr lang="pt-BR" sz="2400" b="1" i="1" dirty="0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C8DEFE7B-1DC6-4F6A-BE58-F8A38766D948}"/>
              </a:ext>
            </a:extLst>
          </p:cNvPr>
          <p:cNvSpPr/>
          <p:nvPr/>
        </p:nvSpPr>
        <p:spPr>
          <a:xfrm>
            <a:off x="6853410" y="1000556"/>
            <a:ext cx="1723549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pt-BR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Eucariontes</a:t>
            </a:r>
            <a:endParaRPr lang="pt-BR" sz="2400" b="1" i="1" dirty="0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13E01C94-FEC7-47C6-9643-BD90D527A9E3}"/>
              </a:ext>
            </a:extLst>
          </p:cNvPr>
          <p:cNvSpPr/>
          <p:nvPr/>
        </p:nvSpPr>
        <p:spPr>
          <a:xfrm>
            <a:off x="4968941" y="1881183"/>
            <a:ext cx="1159292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Animal</a:t>
            </a:r>
            <a:endParaRPr lang="pt-BR" sz="2400" b="1" dirty="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FB1B47E5-01CD-41B3-9D13-24A0F742D2D9}"/>
              </a:ext>
            </a:extLst>
          </p:cNvPr>
          <p:cNvSpPr/>
          <p:nvPr/>
        </p:nvSpPr>
        <p:spPr>
          <a:xfrm>
            <a:off x="9346628" y="1874758"/>
            <a:ext cx="1147045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Vegetal</a:t>
            </a:r>
            <a:endParaRPr lang="pt-BR" sz="2400" b="1" dirty="0"/>
          </a:p>
        </p:txBody>
      </p:sp>
      <p:pic>
        <p:nvPicPr>
          <p:cNvPr id="30" name="Picture 4" descr="Resultado de imagem para procarionte png">
            <a:extLst>
              <a:ext uri="{FF2B5EF4-FFF2-40B4-BE49-F238E27FC236}">
                <a16:creationId xmlns:a16="http://schemas.microsoft.com/office/drawing/2014/main" id="{A509D442-E40F-4458-B327-7A225B28C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15116" r="55390" b="15230"/>
          <a:stretch/>
        </p:blipFill>
        <p:spPr bwMode="auto">
          <a:xfrm>
            <a:off x="252313" y="2336423"/>
            <a:ext cx="2491478" cy="250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A639F8CA-AFF1-4F77-AB33-BC119700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522" y="2467433"/>
            <a:ext cx="3972130" cy="3500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884FBE37-4E04-41D0-93FC-B9E879E89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185" y="2425998"/>
            <a:ext cx="4409932" cy="3568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3" name="Grupo 17">
            <a:extLst>
              <a:ext uri="{FF2B5EF4-FFF2-40B4-BE49-F238E27FC236}">
                <a16:creationId xmlns:a16="http://schemas.microsoft.com/office/drawing/2014/main" id="{479C7555-85FE-4343-B6C4-F668ED417608}"/>
              </a:ext>
            </a:extLst>
          </p:cNvPr>
          <p:cNvGrpSpPr/>
          <p:nvPr/>
        </p:nvGrpSpPr>
        <p:grpSpPr>
          <a:xfrm>
            <a:off x="5548587" y="1462222"/>
            <a:ext cx="4441070" cy="429692"/>
            <a:chOff x="5548587" y="1462222"/>
            <a:chExt cx="4441070" cy="429692"/>
          </a:xfrm>
        </p:grpSpPr>
        <p:cxnSp>
          <p:nvCxnSpPr>
            <p:cNvPr id="34" name="Conector reto 33">
              <a:extLst>
                <a:ext uri="{FF2B5EF4-FFF2-40B4-BE49-F238E27FC236}">
                  <a16:creationId xmlns:a16="http://schemas.microsoft.com/office/drawing/2014/main" id="{B6FA298E-C863-4FC4-B26A-996AE8B870D6}"/>
                </a:ext>
              </a:extLst>
            </p:cNvPr>
            <p:cNvCxnSpPr>
              <a:stCxn id="28" idx="0"/>
            </p:cNvCxnSpPr>
            <p:nvPr/>
          </p:nvCxnSpPr>
          <p:spPr>
            <a:xfrm flipV="1">
              <a:off x="5548587" y="1681162"/>
              <a:ext cx="0" cy="2000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24E667FD-5A84-44EE-8F54-9507B626C52D}"/>
                </a:ext>
              </a:extLst>
            </p:cNvPr>
            <p:cNvCxnSpPr/>
            <p:nvPr/>
          </p:nvCxnSpPr>
          <p:spPr>
            <a:xfrm flipV="1">
              <a:off x="9989657" y="1691893"/>
              <a:ext cx="0" cy="2000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>
              <a:extLst>
                <a:ext uri="{FF2B5EF4-FFF2-40B4-BE49-F238E27FC236}">
                  <a16:creationId xmlns:a16="http://schemas.microsoft.com/office/drawing/2014/main" id="{4F2B2F9A-B011-4FFB-BA96-70148424C937}"/>
                </a:ext>
              </a:extLst>
            </p:cNvPr>
            <p:cNvCxnSpPr/>
            <p:nvPr/>
          </p:nvCxnSpPr>
          <p:spPr>
            <a:xfrm flipV="1">
              <a:off x="7715184" y="1462222"/>
              <a:ext cx="0" cy="2296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>
              <a:extLst>
                <a:ext uri="{FF2B5EF4-FFF2-40B4-BE49-F238E27FC236}">
                  <a16:creationId xmlns:a16="http://schemas.microsoft.com/office/drawing/2014/main" id="{ACD1F15D-7001-4F36-BFB4-349ADA3EE7B5}"/>
                </a:ext>
              </a:extLst>
            </p:cNvPr>
            <p:cNvCxnSpPr/>
            <p:nvPr/>
          </p:nvCxnSpPr>
          <p:spPr>
            <a:xfrm>
              <a:off x="5548587" y="1681162"/>
              <a:ext cx="444107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FCCCD00-29C1-4ECB-B213-6269C60D1661}"/>
              </a:ext>
            </a:extLst>
          </p:cNvPr>
          <p:cNvSpPr txBox="1"/>
          <p:nvPr/>
        </p:nvSpPr>
        <p:spPr>
          <a:xfrm>
            <a:off x="377371" y="629"/>
            <a:ext cx="6705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*Organização dos seres vivos &gt; Características dos seres vivos </a:t>
            </a:r>
            <a:r>
              <a:rPr lang="pt-BR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 Células</a:t>
            </a: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93713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/>
          <p:nvPr/>
        </p:nvSpPr>
        <p:spPr>
          <a:xfrm>
            <a:off x="10530374" y="-288017"/>
            <a:ext cx="1661626" cy="199826"/>
          </a:xfrm>
          <a:prstGeom prst="rect">
            <a:avLst/>
          </a:prstGeom>
        </p:spPr>
        <p:txBody>
          <a:bodyPr vert="horz" wrap="square" lIns="0" tIns="8472" rIns="0" bIns="0" rtlCol="0">
            <a:spAutoFit/>
          </a:bodyPr>
          <a:lstStyle/>
          <a:p>
            <a:pPr marL="7702" algn="r">
              <a:spcBef>
                <a:spcPts val="67"/>
              </a:spcBef>
            </a:pPr>
            <a:r>
              <a:rPr lang="pt-BR" sz="1243" dirty="0">
                <a:solidFill>
                  <a:srgbClr val="A6A9AA"/>
                </a:solidFill>
                <a:latin typeface="Kanit"/>
                <a:cs typeface="Kanit"/>
              </a:rPr>
              <a:t>Tipograﬁa e títulos</a:t>
            </a:r>
            <a:endParaRPr sz="1243" dirty="0">
              <a:latin typeface="Kanit"/>
              <a:cs typeface="Kanit"/>
            </a:endParaRPr>
          </a:p>
        </p:txBody>
      </p:sp>
      <p:sp>
        <p:nvSpPr>
          <p:cNvPr id="11" name="Retângulo 11">
            <a:extLst>
              <a:ext uri="{FF2B5EF4-FFF2-40B4-BE49-F238E27FC236}">
                <a16:creationId xmlns:a16="http://schemas.microsoft.com/office/drawing/2014/main" id="{8BE63B85-391A-4977-9B44-A9B9086C1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10875" y="5606153"/>
            <a:ext cx="110807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Sistemas</a:t>
            </a:r>
            <a:endParaRPr lang="pt-BR" altLang="pt-BR" sz="2000" b="1" i="1"/>
          </a:p>
        </p:txBody>
      </p:sp>
      <p:sp>
        <p:nvSpPr>
          <p:cNvPr id="12" name="Retângulo 12">
            <a:extLst>
              <a:ext uri="{FF2B5EF4-FFF2-40B4-BE49-F238E27FC236}">
                <a16:creationId xmlns:a16="http://schemas.microsoft.com/office/drawing/2014/main" id="{E279F0DC-8D0C-4D86-AB2A-419E429BE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6338" y="5606153"/>
            <a:ext cx="1366837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Organismo</a:t>
            </a:r>
            <a:endParaRPr lang="pt-BR" altLang="pt-BR" sz="2000" b="1" i="1"/>
          </a:p>
        </p:txBody>
      </p:sp>
      <p:sp>
        <p:nvSpPr>
          <p:cNvPr id="13" name="Retângulo 13">
            <a:extLst>
              <a:ext uri="{FF2B5EF4-FFF2-40B4-BE49-F238E27FC236}">
                <a16:creationId xmlns:a16="http://schemas.microsoft.com/office/drawing/2014/main" id="{29298D09-0ACD-467D-8675-C4469A681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725" y="5606153"/>
            <a:ext cx="1309688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População</a:t>
            </a:r>
            <a:endParaRPr lang="pt-BR" altLang="pt-BR" sz="2000" b="1" i="1"/>
          </a:p>
        </p:txBody>
      </p:sp>
      <p:sp>
        <p:nvSpPr>
          <p:cNvPr id="14" name="Retângulo 14">
            <a:extLst>
              <a:ext uri="{FF2B5EF4-FFF2-40B4-BE49-F238E27FC236}">
                <a16:creationId xmlns:a16="http://schemas.microsoft.com/office/drawing/2014/main" id="{E2609C82-B501-4336-BEA0-B822E492E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5650" y="5606153"/>
            <a:ext cx="1536700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Comunidade</a:t>
            </a:r>
            <a:endParaRPr lang="pt-BR" altLang="pt-BR" sz="2000" b="1" i="1"/>
          </a:p>
        </p:txBody>
      </p:sp>
      <p:sp>
        <p:nvSpPr>
          <p:cNvPr id="15" name="Retângulo 15">
            <a:extLst>
              <a:ext uri="{FF2B5EF4-FFF2-40B4-BE49-F238E27FC236}">
                <a16:creationId xmlns:a16="http://schemas.microsoft.com/office/drawing/2014/main" id="{BF43D1A5-571E-4809-9867-6524C764E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688" y="5606153"/>
            <a:ext cx="1477962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Ecossistema</a:t>
            </a:r>
            <a:endParaRPr lang="pt-BR" altLang="pt-BR" sz="2000" b="1" i="1"/>
          </a:p>
        </p:txBody>
      </p:sp>
      <p:sp>
        <p:nvSpPr>
          <p:cNvPr id="16" name="Retângulo 17">
            <a:extLst>
              <a:ext uri="{FF2B5EF4-FFF2-40B4-BE49-F238E27FC236}">
                <a16:creationId xmlns:a16="http://schemas.microsoft.com/office/drawing/2014/main" id="{D8AEFB0B-85A9-4372-8D5C-790BA9A35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5593453"/>
            <a:ext cx="1081087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Biosfera</a:t>
            </a:r>
            <a:endParaRPr lang="pt-BR" altLang="pt-BR" sz="2000" b="1" i="1"/>
          </a:p>
        </p:txBody>
      </p:sp>
      <p:sp>
        <p:nvSpPr>
          <p:cNvPr id="17" name="Retângulo 4">
            <a:extLst>
              <a:ext uri="{FF2B5EF4-FFF2-40B4-BE49-F238E27FC236}">
                <a16:creationId xmlns:a16="http://schemas.microsoft.com/office/drawing/2014/main" id="{2EBA3F2E-F8E3-4096-9DAB-4CD6C1FCD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" y="384866"/>
            <a:ext cx="1141413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Átomos</a:t>
            </a:r>
            <a:endParaRPr lang="pt-BR" altLang="pt-BR" sz="2400" b="1" i="1"/>
          </a:p>
        </p:txBody>
      </p:sp>
      <p:sp>
        <p:nvSpPr>
          <p:cNvPr id="18" name="Retângulo 5">
            <a:extLst>
              <a:ext uri="{FF2B5EF4-FFF2-40B4-BE49-F238E27FC236}">
                <a16:creationId xmlns:a16="http://schemas.microsoft.com/office/drawing/2014/main" id="{48C6C229-32A8-4CA0-8E42-2F11F3433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688" y="399153"/>
            <a:ext cx="1500187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Moléculas</a:t>
            </a:r>
            <a:endParaRPr lang="pt-BR" altLang="pt-BR" sz="2400" b="1" i="1"/>
          </a:p>
        </p:txBody>
      </p:sp>
      <p:sp>
        <p:nvSpPr>
          <p:cNvPr id="19" name="Retângulo 6">
            <a:extLst>
              <a:ext uri="{FF2B5EF4-FFF2-40B4-BE49-F238E27FC236}">
                <a16:creationId xmlns:a16="http://schemas.microsoft.com/office/drawing/2014/main" id="{38916A12-390D-4557-AF11-EAAEB6517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7388" y="399153"/>
            <a:ext cx="1503362" cy="460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Organelas</a:t>
            </a:r>
            <a:endParaRPr lang="pt-BR" altLang="pt-BR" sz="2400" b="1" i="1"/>
          </a:p>
        </p:txBody>
      </p:sp>
      <p:sp>
        <p:nvSpPr>
          <p:cNvPr id="20" name="Retângulo 8">
            <a:extLst>
              <a:ext uri="{FF2B5EF4-FFF2-40B4-BE49-F238E27FC236}">
                <a16:creationId xmlns:a16="http://schemas.microsoft.com/office/drawing/2014/main" id="{A31D7866-C55C-4F77-B5B1-527F21E2B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075" y="403916"/>
            <a:ext cx="1141413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Células</a:t>
            </a:r>
            <a:endParaRPr lang="pt-BR" altLang="pt-BR" sz="2400" b="1" i="1"/>
          </a:p>
        </p:txBody>
      </p:sp>
      <p:sp>
        <p:nvSpPr>
          <p:cNvPr id="21" name="Retângulo 9">
            <a:extLst>
              <a:ext uri="{FF2B5EF4-FFF2-40B4-BE49-F238E27FC236}">
                <a16:creationId xmlns:a16="http://schemas.microsoft.com/office/drawing/2014/main" id="{FDFDC036-95BC-4E51-9BEA-3321D03E5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5688" y="399153"/>
            <a:ext cx="1128712" cy="460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Tecidos</a:t>
            </a:r>
            <a:endParaRPr lang="pt-BR" altLang="pt-BR" sz="2400" b="1" i="1"/>
          </a:p>
        </p:txBody>
      </p:sp>
      <p:sp>
        <p:nvSpPr>
          <p:cNvPr id="22" name="Retângulo 10">
            <a:extLst>
              <a:ext uri="{FF2B5EF4-FFF2-40B4-BE49-F238E27FC236}">
                <a16:creationId xmlns:a16="http://schemas.microsoft.com/office/drawing/2014/main" id="{29DBE3AC-24AE-4A88-9557-BE4F2D03E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5600" y="384866"/>
            <a:ext cx="1109663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Órgãos</a:t>
            </a:r>
            <a:endParaRPr lang="pt-BR" altLang="pt-BR" sz="2400" b="1" i="1"/>
          </a:p>
        </p:txBody>
      </p:sp>
      <p:pic>
        <p:nvPicPr>
          <p:cNvPr id="23" name="Picture 2" descr="Resultado de imagem para setas png">
            <a:extLst>
              <a:ext uri="{FF2B5EF4-FFF2-40B4-BE49-F238E27FC236}">
                <a16:creationId xmlns:a16="http://schemas.microsoft.com/office/drawing/2014/main" id="{15692756-374E-40F8-99C6-CCD302706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16317" flipH="1">
            <a:off x="1539875" y="311841"/>
            <a:ext cx="633413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Resultado de imagem para setas png">
            <a:extLst>
              <a:ext uri="{FF2B5EF4-FFF2-40B4-BE49-F238E27FC236}">
                <a16:creationId xmlns:a16="http://schemas.microsoft.com/office/drawing/2014/main" id="{C0811C35-990A-4BA6-9F88-6026E82D0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47334" flipH="1" flipV="1">
            <a:off x="3792538" y="397566"/>
            <a:ext cx="68103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Resultado de imagem para setas png">
            <a:extLst>
              <a:ext uri="{FF2B5EF4-FFF2-40B4-BE49-F238E27FC236}">
                <a16:creationId xmlns:a16="http://schemas.microsoft.com/office/drawing/2014/main" id="{29A810DB-33E4-443C-B935-A54E2D2F8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38680" flipH="1">
            <a:off x="6035675" y="305491"/>
            <a:ext cx="6318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Resultado de imagem para setas png">
            <a:extLst>
              <a:ext uri="{FF2B5EF4-FFF2-40B4-BE49-F238E27FC236}">
                <a16:creationId xmlns:a16="http://schemas.microsoft.com/office/drawing/2014/main" id="{ABCB79B2-F448-4AE3-9757-E9B8ECF4F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47972" flipH="1" flipV="1">
            <a:off x="7956550" y="403916"/>
            <a:ext cx="68103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Resultado de imagem para setas png">
            <a:extLst>
              <a:ext uri="{FF2B5EF4-FFF2-40B4-BE49-F238E27FC236}">
                <a16:creationId xmlns:a16="http://schemas.microsoft.com/office/drawing/2014/main" id="{33DE0A57-551F-4D6A-9C41-FD8093FE3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49992" flipH="1">
            <a:off x="9852025" y="311841"/>
            <a:ext cx="633413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Resultado de imagem para setas png">
            <a:extLst>
              <a:ext uri="{FF2B5EF4-FFF2-40B4-BE49-F238E27FC236}">
                <a16:creationId xmlns:a16="http://schemas.microsoft.com/office/drawing/2014/main" id="{AAD002D9-3154-4B90-A311-DA5C1152C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48265" flipV="1">
            <a:off x="10169525" y="5693466"/>
            <a:ext cx="587375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Resultado de imagem para setas png">
            <a:extLst>
              <a:ext uri="{FF2B5EF4-FFF2-40B4-BE49-F238E27FC236}">
                <a16:creationId xmlns:a16="http://schemas.microsoft.com/office/drawing/2014/main" id="{09F849C3-BE2E-49B8-B17A-A54E7CD41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35311">
            <a:off x="8129588" y="5502966"/>
            <a:ext cx="60166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Resultado de imagem para setas png">
            <a:extLst>
              <a:ext uri="{FF2B5EF4-FFF2-40B4-BE49-F238E27FC236}">
                <a16:creationId xmlns:a16="http://schemas.microsoft.com/office/drawing/2014/main" id="{EFA867B8-680E-4AC4-91FE-11463E0CB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97016" flipV="1">
            <a:off x="6148388" y="5660128"/>
            <a:ext cx="592137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Resultado de imagem para setas png">
            <a:extLst>
              <a:ext uri="{FF2B5EF4-FFF2-40B4-BE49-F238E27FC236}">
                <a16:creationId xmlns:a16="http://schemas.microsoft.com/office/drawing/2014/main" id="{B771B591-FF15-4D15-ABD0-1A43BECAC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16982">
            <a:off x="3816350" y="5477566"/>
            <a:ext cx="655638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Resultado de imagem para setas png">
            <a:extLst>
              <a:ext uri="{FF2B5EF4-FFF2-40B4-BE49-F238E27FC236}">
                <a16:creationId xmlns:a16="http://schemas.microsoft.com/office/drawing/2014/main" id="{12A88835-010C-41E4-8789-9590D4BEE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97016" flipV="1">
            <a:off x="1498600" y="5647428"/>
            <a:ext cx="5921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Resultado de imagem para ATOMO png">
            <a:extLst>
              <a:ext uri="{FF2B5EF4-FFF2-40B4-BE49-F238E27FC236}">
                <a16:creationId xmlns:a16="http://schemas.microsoft.com/office/drawing/2014/main" id="{FF9C58B9-7CB3-46C4-8341-2C0004EF7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970653"/>
            <a:ext cx="9874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 descr="Resultado de imagem para molecula agua png">
            <a:extLst>
              <a:ext uri="{FF2B5EF4-FFF2-40B4-BE49-F238E27FC236}">
                <a16:creationId xmlns:a16="http://schemas.microsoft.com/office/drawing/2014/main" id="{A2E4FF63-4D3C-4531-AF2A-9948E6C0B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6"/>
          <a:stretch>
            <a:fillRect/>
          </a:stretch>
        </p:blipFill>
        <p:spPr bwMode="auto">
          <a:xfrm rot="-9426460">
            <a:off x="2478088" y="1142103"/>
            <a:ext cx="102711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m 28">
            <a:extLst>
              <a:ext uri="{FF2B5EF4-FFF2-40B4-BE49-F238E27FC236}">
                <a16:creationId xmlns:a16="http://schemas.microsoft.com/office/drawing/2014/main" id="{DDE51F61-73C4-463A-BB7A-8E40E4EF3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908741"/>
            <a:ext cx="1165225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2" descr="Resultado de imagem para eucarionte png">
            <a:extLst>
              <a:ext uri="{FF2B5EF4-FFF2-40B4-BE49-F238E27FC236}">
                <a16:creationId xmlns:a16="http://schemas.microsoft.com/office/drawing/2014/main" id="{ADFE6814-2543-4C3A-B1D3-8C1AC3083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3" y="894453"/>
            <a:ext cx="1295400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Resultado de imagem para tecido epitelial png">
            <a:extLst>
              <a:ext uri="{FF2B5EF4-FFF2-40B4-BE49-F238E27FC236}">
                <a16:creationId xmlns:a16="http://schemas.microsoft.com/office/drawing/2014/main" id="{2A2839F9-C0CD-451E-A0BB-B7905E4A4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5" t="59219" r="27875" b="9883"/>
          <a:stretch>
            <a:fillRect/>
          </a:stretch>
        </p:blipFill>
        <p:spPr bwMode="auto">
          <a:xfrm>
            <a:off x="8331200" y="1010341"/>
            <a:ext cx="1725613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 descr="Resultado de imagem para encefalo png">
            <a:extLst>
              <a:ext uri="{FF2B5EF4-FFF2-40B4-BE49-F238E27FC236}">
                <a16:creationId xmlns:a16="http://schemas.microsoft.com/office/drawing/2014/main" id="{72D3672B-2848-4BD5-94CF-C247C656B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" t="6757" r="14388" b="15558"/>
          <a:stretch>
            <a:fillRect/>
          </a:stretch>
        </p:blipFill>
        <p:spPr bwMode="auto">
          <a:xfrm>
            <a:off x="10320338" y="957953"/>
            <a:ext cx="159385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2" descr="Resultado de imagem para sistema nervoso png">
            <a:extLst>
              <a:ext uri="{FF2B5EF4-FFF2-40B4-BE49-F238E27FC236}">
                <a16:creationId xmlns:a16="http://schemas.microsoft.com/office/drawing/2014/main" id="{6EF9511E-AA8F-4694-8154-8391EBFD0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6" r="24062" b="37486"/>
          <a:stretch>
            <a:fillRect/>
          </a:stretch>
        </p:blipFill>
        <p:spPr bwMode="auto">
          <a:xfrm>
            <a:off x="10745788" y="3686866"/>
            <a:ext cx="1295400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" descr="Imagem relacionada">
            <a:extLst>
              <a:ext uri="{FF2B5EF4-FFF2-40B4-BE49-F238E27FC236}">
                <a16:creationId xmlns:a16="http://schemas.microsoft.com/office/drawing/2014/main" id="{3420136A-79CE-4918-A80B-19A22BC0E7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3921816"/>
            <a:ext cx="1671638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6" descr="Resultado de imagem para madagascar png">
            <a:extLst>
              <a:ext uri="{FF2B5EF4-FFF2-40B4-BE49-F238E27FC236}">
                <a16:creationId xmlns:a16="http://schemas.microsoft.com/office/drawing/2014/main" id="{00858AEC-3966-4F9C-A7D1-6C423F243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847203"/>
            <a:ext cx="15875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8" descr="Resultado de imagem para marty madagascar">
            <a:extLst>
              <a:ext uri="{FF2B5EF4-FFF2-40B4-BE49-F238E27FC236}">
                <a16:creationId xmlns:a16="http://schemas.microsoft.com/office/drawing/2014/main" id="{6CC423B4-A5CE-4809-A4B6-9F8D585A6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5" r="9357"/>
          <a:stretch>
            <a:fillRect/>
          </a:stretch>
        </p:blipFill>
        <p:spPr bwMode="auto">
          <a:xfrm>
            <a:off x="6599238" y="4064691"/>
            <a:ext cx="182880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B7F800F8-A72E-47DD-8013-CF1AABED34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r="4126"/>
          <a:stretch>
            <a:fillRect/>
          </a:stretch>
        </p:blipFill>
        <p:spPr bwMode="auto">
          <a:xfrm>
            <a:off x="4095750" y="4061516"/>
            <a:ext cx="2435225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2C8E3E26-28D0-46F3-A8CE-2D28909927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" t="1579" r="1730" b="2556"/>
          <a:stretch>
            <a:fillRect/>
          </a:stretch>
        </p:blipFill>
        <p:spPr bwMode="auto">
          <a:xfrm>
            <a:off x="1824038" y="4061516"/>
            <a:ext cx="221932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upo 20">
            <a:extLst>
              <a:ext uri="{FF2B5EF4-FFF2-40B4-BE49-F238E27FC236}">
                <a16:creationId xmlns:a16="http://schemas.microsoft.com/office/drawing/2014/main" id="{798C9612-72FA-4D81-AC53-F7228EA330E4}"/>
              </a:ext>
            </a:extLst>
          </p:cNvPr>
          <p:cNvGrpSpPr>
            <a:grpSpLocks/>
          </p:cNvGrpSpPr>
          <p:nvPr/>
        </p:nvGrpSpPr>
        <p:grpSpPr bwMode="auto">
          <a:xfrm>
            <a:off x="307975" y="2123178"/>
            <a:ext cx="1322388" cy="347663"/>
            <a:chOff x="160496" y="2994371"/>
            <a:chExt cx="1444580" cy="251105"/>
          </a:xfrm>
        </p:grpSpPr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BC1AC9BC-EA41-442E-9B0C-66CD01070A0D}"/>
                </a:ext>
              </a:extLst>
            </p:cNvPr>
            <p:cNvCxnSpPr/>
            <p:nvPr/>
          </p:nvCxnSpPr>
          <p:spPr>
            <a:xfrm>
              <a:off x="167433" y="3114764"/>
              <a:ext cx="14376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>
              <a:extLst>
                <a:ext uri="{FF2B5EF4-FFF2-40B4-BE49-F238E27FC236}">
                  <a16:creationId xmlns:a16="http://schemas.microsoft.com/office/drawing/2014/main" id="{59B1AB02-B7F9-4FC4-A6AD-5667D6BFF744}"/>
                </a:ext>
              </a:extLst>
            </p:cNvPr>
            <p:cNvCxnSpPr/>
            <p:nvPr/>
          </p:nvCxnSpPr>
          <p:spPr>
            <a:xfrm>
              <a:off x="1605076" y="2996664"/>
              <a:ext cx="0" cy="2488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28E3FBA1-EC90-453B-8BB9-D920F3E5A21B}"/>
                </a:ext>
              </a:extLst>
            </p:cNvPr>
            <p:cNvCxnSpPr/>
            <p:nvPr/>
          </p:nvCxnSpPr>
          <p:spPr>
            <a:xfrm>
              <a:off x="160496" y="2994371"/>
              <a:ext cx="0" cy="2488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o 53">
            <a:extLst>
              <a:ext uri="{FF2B5EF4-FFF2-40B4-BE49-F238E27FC236}">
                <a16:creationId xmlns:a16="http://schemas.microsoft.com/office/drawing/2014/main" id="{CBA57E0B-E209-473D-879F-C01D1A7B2A57}"/>
              </a:ext>
            </a:extLst>
          </p:cNvPr>
          <p:cNvGrpSpPr>
            <a:grpSpLocks/>
          </p:cNvGrpSpPr>
          <p:nvPr/>
        </p:nvGrpSpPr>
        <p:grpSpPr bwMode="auto">
          <a:xfrm>
            <a:off x="2066925" y="2120003"/>
            <a:ext cx="1628775" cy="347663"/>
            <a:chOff x="160496" y="2994371"/>
            <a:chExt cx="1444580" cy="251105"/>
          </a:xfrm>
        </p:grpSpPr>
        <p:cxnSp>
          <p:nvCxnSpPr>
            <p:cNvPr id="50" name="Conector reto 49">
              <a:extLst>
                <a:ext uri="{FF2B5EF4-FFF2-40B4-BE49-F238E27FC236}">
                  <a16:creationId xmlns:a16="http://schemas.microsoft.com/office/drawing/2014/main" id="{F9D0BA42-28ED-47A1-8EC7-284C0970F5EF}"/>
                </a:ext>
              </a:extLst>
            </p:cNvPr>
            <p:cNvCxnSpPr/>
            <p:nvPr/>
          </p:nvCxnSpPr>
          <p:spPr>
            <a:xfrm>
              <a:off x="166128" y="3114764"/>
              <a:ext cx="143894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CEF7B6DD-FA25-41D6-8F32-AEF153AB0DB1}"/>
                </a:ext>
              </a:extLst>
            </p:cNvPr>
            <p:cNvCxnSpPr/>
            <p:nvPr/>
          </p:nvCxnSpPr>
          <p:spPr>
            <a:xfrm>
              <a:off x="1605076" y="2996664"/>
              <a:ext cx="0" cy="2488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6D2083BA-FF5C-49D3-864E-BE7E1BAFDAAD}"/>
                </a:ext>
              </a:extLst>
            </p:cNvPr>
            <p:cNvCxnSpPr/>
            <p:nvPr/>
          </p:nvCxnSpPr>
          <p:spPr>
            <a:xfrm>
              <a:off x="160496" y="2994371"/>
              <a:ext cx="0" cy="2488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upo 58">
            <a:extLst>
              <a:ext uri="{FF2B5EF4-FFF2-40B4-BE49-F238E27FC236}">
                <a16:creationId xmlns:a16="http://schemas.microsoft.com/office/drawing/2014/main" id="{A3539BA8-F386-4092-869C-D937EFFE067F}"/>
              </a:ext>
            </a:extLst>
          </p:cNvPr>
          <p:cNvGrpSpPr>
            <a:grpSpLocks/>
          </p:cNvGrpSpPr>
          <p:nvPr/>
        </p:nvGrpSpPr>
        <p:grpSpPr bwMode="auto">
          <a:xfrm>
            <a:off x="4492625" y="2091428"/>
            <a:ext cx="1355725" cy="347663"/>
            <a:chOff x="160496" y="2994371"/>
            <a:chExt cx="1444580" cy="251105"/>
          </a:xfrm>
        </p:grpSpPr>
        <p:cxnSp>
          <p:nvCxnSpPr>
            <p:cNvPr id="54" name="Conector reto 53">
              <a:extLst>
                <a:ext uri="{FF2B5EF4-FFF2-40B4-BE49-F238E27FC236}">
                  <a16:creationId xmlns:a16="http://schemas.microsoft.com/office/drawing/2014/main" id="{2D0647D6-D7C2-4DA1-8037-3BBE183DA9CC}"/>
                </a:ext>
              </a:extLst>
            </p:cNvPr>
            <p:cNvCxnSpPr/>
            <p:nvPr/>
          </p:nvCxnSpPr>
          <p:spPr>
            <a:xfrm>
              <a:off x="167262" y="3114764"/>
              <a:ext cx="143781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4">
              <a:extLst>
                <a:ext uri="{FF2B5EF4-FFF2-40B4-BE49-F238E27FC236}">
                  <a16:creationId xmlns:a16="http://schemas.microsoft.com/office/drawing/2014/main" id="{5D74E290-5F4C-43D3-9C20-3CC6B3D71E7D}"/>
                </a:ext>
              </a:extLst>
            </p:cNvPr>
            <p:cNvCxnSpPr/>
            <p:nvPr/>
          </p:nvCxnSpPr>
          <p:spPr>
            <a:xfrm>
              <a:off x="1605076" y="2996664"/>
              <a:ext cx="0" cy="2488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5">
              <a:extLst>
                <a:ext uri="{FF2B5EF4-FFF2-40B4-BE49-F238E27FC236}">
                  <a16:creationId xmlns:a16="http://schemas.microsoft.com/office/drawing/2014/main" id="{3023AD02-14C6-49DC-AF41-18F54D3F3D48}"/>
                </a:ext>
              </a:extLst>
            </p:cNvPr>
            <p:cNvCxnSpPr/>
            <p:nvPr/>
          </p:nvCxnSpPr>
          <p:spPr>
            <a:xfrm>
              <a:off x="160496" y="2994371"/>
              <a:ext cx="0" cy="2488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o 62">
            <a:extLst>
              <a:ext uri="{FF2B5EF4-FFF2-40B4-BE49-F238E27FC236}">
                <a16:creationId xmlns:a16="http://schemas.microsoft.com/office/drawing/2014/main" id="{FEA65B59-E86D-4DD9-AEC4-309F084A1E8C}"/>
              </a:ext>
            </a:extLst>
          </p:cNvPr>
          <p:cNvGrpSpPr>
            <a:grpSpLocks/>
          </p:cNvGrpSpPr>
          <p:nvPr/>
        </p:nvGrpSpPr>
        <p:grpSpPr bwMode="auto">
          <a:xfrm>
            <a:off x="6364288" y="2085078"/>
            <a:ext cx="1733550" cy="347663"/>
            <a:chOff x="160496" y="2994371"/>
            <a:chExt cx="1444580" cy="251105"/>
          </a:xfrm>
        </p:grpSpPr>
        <p:cxnSp>
          <p:nvCxnSpPr>
            <p:cNvPr id="58" name="Conector reto 57">
              <a:extLst>
                <a:ext uri="{FF2B5EF4-FFF2-40B4-BE49-F238E27FC236}">
                  <a16:creationId xmlns:a16="http://schemas.microsoft.com/office/drawing/2014/main" id="{A95E6291-51F7-4F45-A701-E1E2C3A2F75C}"/>
                </a:ext>
              </a:extLst>
            </p:cNvPr>
            <p:cNvCxnSpPr/>
            <p:nvPr/>
          </p:nvCxnSpPr>
          <p:spPr>
            <a:xfrm>
              <a:off x="167110" y="3114764"/>
              <a:ext cx="14379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58">
              <a:extLst>
                <a:ext uri="{FF2B5EF4-FFF2-40B4-BE49-F238E27FC236}">
                  <a16:creationId xmlns:a16="http://schemas.microsoft.com/office/drawing/2014/main" id="{2D921F35-F73B-43D3-979F-C5BB662FB3AA}"/>
                </a:ext>
              </a:extLst>
            </p:cNvPr>
            <p:cNvCxnSpPr/>
            <p:nvPr/>
          </p:nvCxnSpPr>
          <p:spPr>
            <a:xfrm>
              <a:off x="1605076" y="2996664"/>
              <a:ext cx="0" cy="2488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>
              <a:extLst>
                <a:ext uri="{FF2B5EF4-FFF2-40B4-BE49-F238E27FC236}">
                  <a16:creationId xmlns:a16="http://schemas.microsoft.com/office/drawing/2014/main" id="{B700FCD4-1A3F-4A20-8BE8-E66EC682674E}"/>
                </a:ext>
              </a:extLst>
            </p:cNvPr>
            <p:cNvCxnSpPr/>
            <p:nvPr/>
          </p:nvCxnSpPr>
          <p:spPr>
            <a:xfrm>
              <a:off x="160496" y="2994371"/>
              <a:ext cx="0" cy="2488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upo 66">
            <a:extLst>
              <a:ext uri="{FF2B5EF4-FFF2-40B4-BE49-F238E27FC236}">
                <a16:creationId xmlns:a16="http://schemas.microsoft.com/office/drawing/2014/main" id="{A3551F17-EB57-4F7A-B850-2782E2E326D2}"/>
              </a:ext>
            </a:extLst>
          </p:cNvPr>
          <p:cNvGrpSpPr>
            <a:grpSpLocks/>
          </p:cNvGrpSpPr>
          <p:nvPr/>
        </p:nvGrpSpPr>
        <p:grpSpPr bwMode="auto">
          <a:xfrm>
            <a:off x="8239125" y="2102541"/>
            <a:ext cx="1924050" cy="347662"/>
            <a:chOff x="160496" y="2994371"/>
            <a:chExt cx="1444580" cy="251105"/>
          </a:xfrm>
        </p:grpSpPr>
        <p:cxnSp>
          <p:nvCxnSpPr>
            <p:cNvPr id="62" name="Conector reto 61">
              <a:extLst>
                <a:ext uri="{FF2B5EF4-FFF2-40B4-BE49-F238E27FC236}">
                  <a16:creationId xmlns:a16="http://schemas.microsoft.com/office/drawing/2014/main" id="{64CFDA15-8483-41EB-AB43-55684CD38873}"/>
                </a:ext>
              </a:extLst>
            </p:cNvPr>
            <p:cNvCxnSpPr/>
            <p:nvPr/>
          </p:nvCxnSpPr>
          <p:spPr>
            <a:xfrm>
              <a:off x="166456" y="3114764"/>
              <a:ext cx="14386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to 62">
              <a:extLst>
                <a:ext uri="{FF2B5EF4-FFF2-40B4-BE49-F238E27FC236}">
                  <a16:creationId xmlns:a16="http://schemas.microsoft.com/office/drawing/2014/main" id="{7C64734D-F6FB-48A9-81DD-85CD04BFA9B7}"/>
                </a:ext>
              </a:extLst>
            </p:cNvPr>
            <p:cNvCxnSpPr/>
            <p:nvPr/>
          </p:nvCxnSpPr>
          <p:spPr>
            <a:xfrm>
              <a:off x="1605076" y="2996664"/>
              <a:ext cx="0" cy="2488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to 63">
              <a:extLst>
                <a:ext uri="{FF2B5EF4-FFF2-40B4-BE49-F238E27FC236}">
                  <a16:creationId xmlns:a16="http://schemas.microsoft.com/office/drawing/2014/main" id="{D313A73C-C641-4B9A-A433-D7936D10EB81}"/>
                </a:ext>
              </a:extLst>
            </p:cNvPr>
            <p:cNvCxnSpPr/>
            <p:nvPr/>
          </p:nvCxnSpPr>
          <p:spPr>
            <a:xfrm>
              <a:off x="160496" y="2994371"/>
              <a:ext cx="0" cy="2488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upo 70">
            <a:extLst>
              <a:ext uri="{FF2B5EF4-FFF2-40B4-BE49-F238E27FC236}">
                <a16:creationId xmlns:a16="http://schemas.microsoft.com/office/drawing/2014/main" id="{4821CD39-632D-4DBF-9463-554DC9900FD6}"/>
              </a:ext>
            </a:extLst>
          </p:cNvPr>
          <p:cNvGrpSpPr>
            <a:grpSpLocks/>
          </p:cNvGrpSpPr>
          <p:nvPr/>
        </p:nvGrpSpPr>
        <p:grpSpPr bwMode="auto">
          <a:xfrm>
            <a:off x="10383838" y="2089841"/>
            <a:ext cx="1584325" cy="347662"/>
            <a:chOff x="160496" y="2994371"/>
            <a:chExt cx="1444580" cy="251105"/>
          </a:xfrm>
        </p:grpSpPr>
        <p:cxnSp>
          <p:nvCxnSpPr>
            <p:cNvPr id="66" name="Conector reto 65">
              <a:extLst>
                <a:ext uri="{FF2B5EF4-FFF2-40B4-BE49-F238E27FC236}">
                  <a16:creationId xmlns:a16="http://schemas.microsoft.com/office/drawing/2014/main" id="{A5E5862E-5494-4026-81CC-54831778D066}"/>
                </a:ext>
              </a:extLst>
            </p:cNvPr>
            <p:cNvCxnSpPr/>
            <p:nvPr/>
          </p:nvCxnSpPr>
          <p:spPr>
            <a:xfrm>
              <a:off x="166286" y="3114764"/>
              <a:ext cx="143879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to 66">
              <a:extLst>
                <a:ext uri="{FF2B5EF4-FFF2-40B4-BE49-F238E27FC236}">
                  <a16:creationId xmlns:a16="http://schemas.microsoft.com/office/drawing/2014/main" id="{1C79C406-DA21-4F96-8122-4DE77BF56DE3}"/>
                </a:ext>
              </a:extLst>
            </p:cNvPr>
            <p:cNvCxnSpPr/>
            <p:nvPr/>
          </p:nvCxnSpPr>
          <p:spPr>
            <a:xfrm>
              <a:off x="1605076" y="2996664"/>
              <a:ext cx="0" cy="2488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to 67">
              <a:extLst>
                <a:ext uri="{FF2B5EF4-FFF2-40B4-BE49-F238E27FC236}">
                  <a16:creationId xmlns:a16="http://schemas.microsoft.com/office/drawing/2014/main" id="{16A61457-C097-49A1-92B1-00428A5FBC6E}"/>
                </a:ext>
              </a:extLst>
            </p:cNvPr>
            <p:cNvCxnSpPr/>
            <p:nvPr/>
          </p:nvCxnSpPr>
          <p:spPr>
            <a:xfrm>
              <a:off x="160496" y="2994371"/>
              <a:ext cx="0" cy="2488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Retângulo 74">
            <a:extLst>
              <a:ext uri="{FF2B5EF4-FFF2-40B4-BE49-F238E27FC236}">
                <a16:creationId xmlns:a16="http://schemas.microsoft.com/office/drawing/2014/main" id="{D986A9B6-368C-4D86-9A34-52E95F6E2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2289866"/>
            <a:ext cx="1069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1x10</a:t>
            </a:r>
            <a:r>
              <a:rPr lang="pt-BR" altLang="pt-BR" sz="1800" baseline="30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-10 </a:t>
            </a:r>
            <a:r>
              <a:rPr lang="pt-BR" altLang="pt-BR" sz="1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70" name="Retângulo 76">
            <a:extLst>
              <a:ext uri="{FF2B5EF4-FFF2-40B4-BE49-F238E27FC236}">
                <a16:creationId xmlns:a16="http://schemas.microsoft.com/office/drawing/2014/main" id="{FCC279EC-5D6B-4E5E-9C4C-910BD074B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3613" y="2269228"/>
            <a:ext cx="1243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2,8x10</a:t>
            </a:r>
            <a:r>
              <a:rPr lang="pt-BR" altLang="pt-BR" sz="1800" baseline="30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-10 </a:t>
            </a:r>
            <a:r>
              <a:rPr lang="pt-BR" altLang="pt-BR" sz="1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71" name="Retângulo 77">
            <a:extLst>
              <a:ext uri="{FF2B5EF4-FFF2-40B4-BE49-F238E27FC236}">
                <a16:creationId xmlns:a16="http://schemas.microsoft.com/office/drawing/2014/main" id="{A02BC5BB-C4A5-4CA6-AD73-ABD292BA2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1538" y="2275578"/>
            <a:ext cx="992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2x10</a:t>
            </a:r>
            <a:r>
              <a:rPr lang="pt-BR" altLang="pt-BR" sz="1800" baseline="30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-8 </a:t>
            </a:r>
            <a:r>
              <a:rPr lang="pt-BR" altLang="pt-BR" sz="1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72" name="Retângulo 78">
            <a:extLst>
              <a:ext uri="{FF2B5EF4-FFF2-40B4-BE49-F238E27FC236}">
                <a16:creationId xmlns:a16="http://schemas.microsoft.com/office/drawing/2014/main" id="{37910C61-568A-4EC1-999F-C51CDBC05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6238" y="2264466"/>
            <a:ext cx="993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5x10</a:t>
            </a:r>
            <a:r>
              <a:rPr lang="pt-BR" altLang="pt-BR" sz="1800" baseline="30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-5 </a:t>
            </a:r>
            <a:r>
              <a:rPr lang="pt-BR" altLang="pt-BR" sz="1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73" name="Retângulo 79">
            <a:extLst>
              <a:ext uri="{FF2B5EF4-FFF2-40B4-BE49-F238E27FC236}">
                <a16:creationId xmlns:a16="http://schemas.microsoft.com/office/drawing/2014/main" id="{90277E85-1AA9-44DA-9E2C-DDEA4EDA6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1650" y="2262878"/>
            <a:ext cx="1165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1,5x10</a:t>
            </a:r>
            <a:r>
              <a:rPr lang="pt-BR" altLang="pt-BR" sz="1800" baseline="30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-1 </a:t>
            </a:r>
            <a:r>
              <a:rPr lang="pt-BR" altLang="pt-BR" sz="1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74" name="Retângulo 80">
            <a:extLst>
              <a:ext uri="{FF2B5EF4-FFF2-40B4-BE49-F238E27FC236}">
                <a16:creationId xmlns:a16="http://schemas.microsoft.com/office/drawing/2014/main" id="{3A8E6942-119A-46AC-8C79-9309D4743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2838" y="2239066"/>
            <a:ext cx="992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2x10</a:t>
            </a:r>
            <a:r>
              <a:rPr lang="pt-BR" altLang="pt-BR" sz="1800" baseline="30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-4 </a:t>
            </a:r>
            <a:r>
              <a:rPr lang="pt-BR" altLang="pt-BR" sz="1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75" name="Seta para a direita 22">
            <a:extLst>
              <a:ext uri="{FF2B5EF4-FFF2-40B4-BE49-F238E27FC236}">
                <a16:creationId xmlns:a16="http://schemas.microsoft.com/office/drawing/2014/main" id="{50D89D47-3E05-4656-902A-79A2AF317C6B}"/>
              </a:ext>
            </a:extLst>
          </p:cNvPr>
          <p:cNvSpPr/>
          <p:nvPr/>
        </p:nvSpPr>
        <p:spPr>
          <a:xfrm>
            <a:off x="655638" y="2674041"/>
            <a:ext cx="10895012" cy="444500"/>
          </a:xfrm>
          <a:prstGeom prst="rightArrow">
            <a:avLst>
              <a:gd name="adj1" fmla="val 44205"/>
              <a:gd name="adj2" fmla="val 105048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76" name="Seta para a direita 83">
            <a:extLst>
              <a:ext uri="{FF2B5EF4-FFF2-40B4-BE49-F238E27FC236}">
                <a16:creationId xmlns:a16="http://schemas.microsoft.com/office/drawing/2014/main" id="{CBE0B0C6-FD9B-4456-A2F1-391B3DA80D27}"/>
              </a:ext>
            </a:extLst>
          </p:cNvPr>
          <p:cNvSpPr/>
          <p:nvPr/>
        </p:nvSpPr>
        <p:spPr>
          <a:xfrm rot="10800000">
            <a:off x="468313" y="3366191"/>
            <a:ext cx="10896600" cy="444500"/>
          </a:xfrm>
          <a:prstGeom prst="rightArrow">
            <a:avLst>
              <a:gd name="adj1" fmla="val 44205"/>
              <a:gd name="adj2" fmla="val 105048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77" name="Retângulo 84">
            <a:extLst>
              <a:ext uri="{FF2B5EF4-FFF2-40B4-BE49-F238E27FC236}">
                <a16:creationId xmlns:a16="http://schemas.microsoft.com/office/drawing/2014/main" id="{D7108AE8-B93D-4DD9-B9D6-5A813EE4E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188" y="3043928"/>
            <a:ext cx="3101975" cy="401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Aumento da complexidade</a:t>
            </a:r>
            <a:endParaRPr lang="pt-BR" altLang="pt-BR" sz="2000" b="1"/>
          </a:p>
        </p:txBody>
      </p:sp>
      <p:sp>
        <p:nvSpPr>
          <p:cNvPr id="78" name="Retângulo 2">
            <a:extLst>
              <a:ext uri="{FF2B5EF4-FFF2-40B4-BE49-F238E27FC236}">
                <a16:creationId xmlns:a16="http://schemas.microsoft.com/office/drawing/2014/main" id="{EC8A6762-6ADF-48D5-94E5-D202C1470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5021"/>
            <a:ext cx="3526971" cy="34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pt-BR" alt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*Organização dos seres vivos</a:t>
            </a:r>
          </a:p>
        </p:txBody>
      </p:sp>
    </p:spTree>
    <p:extLst>
      <p:ext uri="{BB962C8B-B14F-4D97-AF65-F5344CB8AC3E}">
        <p14:creationId xmlns:p14="http://schemas.microsoft.com/office/powerpoint/2010/main" val="3025816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/>
          <p:nvPr/>
        </p:nvSpPr>
        <p:spPr>
          <a:xfrm>
            <a:off x="10530374" y="-288017"/>
            <a:ext cx="1661626" cy="199826"/>
          </a:xfrm>
          <a:prstGeom prst="rect">
            <a:avLst/>
          </a:prstGeom>
        </p:spPr>
        <p:txBody>
          <a:bodyPr vert="horz" wrap="square" lIns="0" tIns="8472" rIns="0" bIns="0" rtlCol="0">
            <a:spAutoFit/>
          </a:bodyPr>
          <a:lstStyle/>
          <a:p>
            <a:pPr marL="7702" algn="r">
              <a:spcBef>
                <a:spcPts val="67"/>
              </a:spcBef>
            </a:pPr>
            <a:r>
              <a:rPr lang="pt-BR" sz="1243" dirty="0">
                <a:solidFill>
                  <a:srgbClr val="A6A9AA"/>
                </a:solidFill>
                <a:latin typeface="Kanit"/>
                <a:cs typeface="Kanit"/>
              </a:rPr>
              <a:t>Tipograﬁa e títulos</a:t>
            </a:r>
            <a:endParaRPr sz="1243" dirty="0">
              <a:latin typeface="Kanit"/>
              <a:cs typeface="Kanit"/>
            </a:endParaRPr>
          </a:p>
        </p:txBody>
      </p:sp>
      <p:pic>
        <p:nvPicPr>
          <p:cNvPr id="11" name="Imagem 3">
            <a:extLst>
              <a:ext uri="{FF2B5EF4-FFF2-40B4-BE49-F238E27FC236}">
                <a16:creationId xmlns:a16="http://schemas.microsoft.com/office/drawing/2014/main" id="{6A9FC878-93B5-4F02-A6AA-1216B59E2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796"/>
            <a:ext cx="12192000" cy="5153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599F2904-ABAD-494E-BFBC-E4BBDA8CC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080" y="0"/>
            <a:ext cx="27329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pt-BR" alt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*Organização dos seres vivos</a:t>
            </a:r>
          </a:p>
        </p:txBody>
      </p:sp>
    </p:spTree>
    <p:extLst>
      <p:ext uri="{BB962C8B-B14F-4D97-AF65-F5344CB8AC3E}">
        <p14:creationId xmlns:p14="http://schemas.microsoft.com/office/powerpoint/2010/main" val="716692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/>
          <p:nvPr/>
        </p:nvSpPr>
        <p:spPr>
          <a:xfrm>
            <a:off x="10530374" y="-288017"/>
            <a:ext cx="1661626" cy="199826"/>
          </a:xfrm>
          <a:prstGeom prst="rect">
            <a:avLst/>
          </a:prstGeom>
        </p:spPr>
        <p:txBody>
          <a:bodyPr vert="horz" wrap="square" lIns="0" tIns="8472" rIns="0" bIns="0" rtlCol="0">
            <a:spAutoFit/>
          </a:bodyPr>
          <a:lstStyle/>
          <a:p>
            <a:pPr marL="7702" algn="r">
              <a:spcBef>
                <a:spcPts val="67"/>
              </a:spcBef>
            </a:pPr>
            <a:r>
              <a:rPr lang="pt-BR" sz="1243" dirty="0">
                <a:solidFill>
                  <a:srgbClr val="A6A9AA"/>
                </a:solidFill>
                <a:latin typeface="Kanit"/>
                <a:cs typeface="Kanit"/>
              </a:rPr>
              <a:t>Tipograﬁa e títulos</a:t>
            </a:r>
            <a:endParaRPr sz="1243" dirty="0">
              <a:latin typeface="Kanit"/>
              <a:cs typeface="Kani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E0D8CDA-8600-451A-AD1D-BB8C30B8263D}"/>
              </a:ext>
            </a:extLst>
          </p:cNvPr>
          <p:cNvSpPr txBox="1"/>
          <p:nvPr/>
        </p:nvSpPr>
        <p:spPr>
          <a:xfrm>
            <a:off x="1144177" y="1337553"/>
            <a:ext cx="9903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CHONPS =&gt; Formação de moléculas orgânicas.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Carboidratos, lipídeos, proteínas, ácidos nucleicos (DNA/RNA).   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5D3FA209-699D-4628-A711-6C780AC58A95}"/>
              </a:ext>
            </a:extLst>
          </p:cNvPr>
          <p:cNvGrpSpPr/>
          <p:nvPr/>
        </p:nvGrpSpPr>
        <p:grpSpPr>
          <a:xfrm>
            <a:off x="2249396" y="2290438"/>
            <a:ext cx="7693206" cy="3689038"/>
            <a:chOff x="1944281" y="2466882"/>
            <a:chExt cx="8303439" cy="4325343"/>
          </a:xfrm>
        </p:grpSpPr>
        <p:pic>
          <p:nvPicPr>
            <p:cNvPr id="5" name="Picture 2" descr="http://2015online.com.br/wp-content/uploads/2015/01/tabela-periodica-para-imprimir-2.jpg">
              <a:extLst>
                <a:ext uri="{FF2B5EF4-FFF2-40B4-BE49-F238E27FC236}">
                  <a16:creationId xmlns:a16="http://schemas.microsoft.com/office/drawing/2014/main" id="{6E8B190D-B65D-4773-B333-A1BEAB1568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0" b="17546"/>
            <a:stretch>
              <a:fillRect/>
            </a:stretch>
          </p:blipFill>
          <p:spPr bwMode="auto">
            <a:xfrm>
              <a:off x="1944281" y="2466882"/>
              <a:ext cx="8303439" cy="4325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59E47C52-B1F2-4529-9557-B699BC8AC0A7}"/>
                </a:ext>
              </a:extLst>
            </p:cNvPr>
            <p:cNvSpPr/>
            <p:nvPr/>
          </p:nvSpPr>
          <p:spPr>
            <a:xfrm>
              <a:off x="1959945" y="2504795"/>
              <a:ext cx="471375" cy="482598"/>
            </a:xfrm>
            <a:prstGeom prst="rect">
              <a:avLst/>
            </a:prstGeom>
            <a:noFill/>
            <a:ln w="635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5061AC06-BC0A-434C-94CA-5AED7E9119E1}"/>
                </a:ext>
              </a:extLst>
            </p:cNvPr>
            <p:cNvSpPr/>
            <p:nvPr/>
          </p:nvSpPr>
          <p:spPr>
            <a:xfrm>
              <a:off x="7952736" y="2987395"/>
              <a:ext cx="417512" cy="482600"/>
            </a:xfrm>
            <a:prstGeom prst="rect">
              <a:avLst/>
            </a:prstGeom>
            <a:noFill/>
            <a:ln w="635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A07ED555-71A1-43E7-950B-B5366AE1C7EE}"/>
                </a:ext>
              </a:extLst>
            </p:cNvPr>
            <p:cNvSpPr/>
            <p:nvPr/>
          </p:nvSpPr>
          <p:spPr>
            <a:xfrm>
              <a:off x="8424112" y="2987395"/>
              <a:ext cx="417512" cy="481012"/>
            </a:xfrm>
            <a:prstGeom prst="rect">
              <a:avLst/>
            </a:prstGeom>
            <a:noFill/>
            <a:ln w="635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2D79E7BF-B0F4-4223-8C82-30B898DB6C6A}"/>
                </a:ext>
              </a:extLst>
            </p:cNvPr>
            <p:cNvSpPr/>
            <p:nvPr/>
          </p:nvSpPr>
          <p:spPr>
            <a:xfrm>
              <a:off x="8841624" y="2987395"/>
              <a:ext cx="536575" cy="481012"/>
            </a:xfrm>
            <a:prstGeom prst="rect">
              <a:avLst/>
            </a:prstGeom>
            <a:noFill/>
            <a:ln w="635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E5A787D1-3AAA-49E1-923F-658705793845}"/>
                </a:ext>
              </a:extLst>
            </p:cNvPr>
            <p:cNvSpPr/>
            <p:nvPr/>
          </p:nvSpPr>
          <p:spPr>
            <a:xfrm>
              <a:off x="8424113" y="3468501"/>
              <a:ext cx="417512" cy="382066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2F15C459-B8A6-4118-A72F-A67E4D993CA4}"/>
                </a:ext>
              </a:extLst>
            </p:cNvPr>
            <p:cNvSpPr/>
            <p:nvPr/>
          </p:nvSpPr>
          <p:spPr>
            <a:xfrm>
              <a:off x="8918403" y="3461607"/>
              <a:ext cx="417512" cy="382066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6C8F610-5B5D-4611-8F15-18849B842D45}"/>
              </a:ext>
            </a:extLst>
          </p:cNvPr>
          <p:cNvSpPr txBox="1"/>
          <p:nvPr/>
        </p:nvSpPr>
        <p:spPr>
          <a:xfrm>
            <a:off x="207586" y="278566"/>
            <a:ext cx="70716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Características dos seres vivos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53399D9-9ED8-4577-9692-A2009FA143FB}"/>
              </a:ext>
            </a:extLst>
          </p:cNvPr>
          <p:cNvSpPr txBox="1"/>
          <p:nvPr/>
        </p:nvSpPr>
        <p:spPr>
          <a:xfrm>
            <a:off x="632612" y="856124"/>
            <a:ext cx="60916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Composição química</a:t>
            </a:r>
          </a:p>
        </p:txBody>
      </p:sp>
      <p:sp>
        <p:nvSpPr>
          <p:cNvPr id="16" name="Retângulo 2">
            <a:extLst>
              <a:ext uri="{FF2B5EF4-FFF2-40B4-BE49-F238E27FC236}">
                <a16:creationId xmlns:a16="http://schemas.microsoft.com/office/drawing/2014/main" id="{B73678BE-DAA6-48B0-B45F-9BE23F47D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5021"/>
            <a:ext cx="3526971" cy="34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pt-BR" alt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*Organização dos seres vivos</a:t>
            </a:r>
          </a:p>
        </p:txBody>
      </p:sp>
    </p:spTree>
    <p:extLst>
      <p:ext uri="{BB962C8B-B14F-4D97-AF65-F5344CB8AC3E}">
        <p14:creationId xmlns:p14="http://schemas.microsoft.com/office/powerpoint/2010/main" val="720770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/>
          <p:nvPr/>
        </p:nvSpPr>
        <p:spPr>
          <a:xfrm>
            <a:off x="10530374" y="-288017"/>
            <a:ext cx="1661626" cy="199826"/>
          </a:xfrm>
          <a:prstGeom prst="rect">
            <a:avLst/>
          </a:prstGeom>
        </p:spPr>
        <p:txBody>
          <a:bodyPr vert="horz" wrap="square" lIns="0" tIns="8472" rIns="0" bIns="0" rtlCol="0">
            <a:spAutoFit/>
          </a:bodyPr>
          <a:lstStyle/>
          <a:p>
            <a:pPr marL="7702" algn="r">
              <a:spcBef>
                <a:spcPts val="67"/>
              </a:spcBef>
            </a:pPr>
            <a:r>
              <a:rPr lang="pt-BR" sz="1243" dirty="0">
                <a:solidFill>
                  <a:srgbClr val="A6A9AA"/>
                </a:solidFill>
                <a:latin typeface="Kanit"/>
                <a:cs typeface="Kanit"/>
              </a:rPr>
              <a:t>Tipograﬁa e títulos</a:t>
            </a:r>
            <a:endParaRPr sz="1243" dirty="0">
              <a:latin typeface="Kanit"/>
              <a:cs typeface="Kani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8E6FC43-1274-4CFC-A00E-37A544FDBD1F}"/>
              </a:ext>
            </a:extLst>
          </p:cNvPr>
          <p:cNvSpPr txBox="1"/>
          <p:nvPr/>
        </p:nvSpPr>
        <p:spPr>
          <a:xfrm>
            <a:off x="223591" y="767091"/>
            <a:ext cx="85655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Conjunto de reações químicas organizadas.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9B6AED7-2857-4308-9E9B-11CB250D0558}"/>
              </a:ext>
            </a:extLst>
          </p:cNvPr>
          <p:cNvSpPr txBox="1"/>
          <p:nvPr/>
        </p:nvSpPr>
        <p:spPr>
          <a:xfrm>
            <a:off x="223591" y="348972"/>
            <a:ext cx="5402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Metabolismo: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FC84486-123E-40B8-8D68-1B9CBE2A5BDA}"/>
              </a:ext>
            </a:extLst>
          </p:cNvPr>
          <p:cNvSpPr txBox="1"/>
          <p:nvPr/>
        </p:nvSpPr>
        <p:spPr>
          <a:xfrm>
            <a:off x="377371" y="629"/>
            <a:ext cx="6705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*Organização dos seres vivos &gt; Características dos seres vivos	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2ED9858-35C8-431A-853F-1EDBB0E7CD98}"/>
              </a:ext>
            </a:extLst>
          </p:cNvPr>
          <p:cNvSpPr/>
          <p:nvPr/>
        </p:nvSpPr>
        <p:spPr>
          <a:xfrm>
            <a:off x="656773" y="1302019"/>
            <a:ext cx="5113461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Anabolismo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Reações de síntese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onector de seta reta 8">
            <a:extLst>
              <a:ext uri="{FF2B5EF4-FFF2-40B4-BE49-F238E27FC236}">
                <a16:creationId xmlns:a16="http://schemas.microsoft.com/office/drawing/2014/main" id="{D5744F79-1926-4C1E-8813-FA585EB5058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56410" y="2038080"/>
            <a:ext cx="1714186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" name="Imagem 3">
            <a:extLst>
              <a:ext uri="{FF2B5EF4-FFF2-40B4-BE49-F238E27FC236}">
                <a16:creationId xmlns:a16="http://schemas.microsoft.com/office/drawing/2014/main" id="{2835F9BD-C726-4B27-9403-871919BD4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281" y="2774142"/>
            <a:ext cx="28765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 descr="Resultado de imagem para synthesis protein gif animation">
            <a:extLst>
              <a:ext uri="{FF2B5EF4-FFF2-40B4-BE49-F238E27FC236}">
                <a16:creationId xmlns:a16="http://schemas.microsoft.com/office/drawing/2014/main" id="{8C8BACD1-D428-4236-912A-EAE15E3F59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26" y="2825513"/>
            <a:ext cx="441483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56367721-5A7F-4DFD-81B1-E0E05C569A14}"/>
              </a:ext>
            </a:extLst>
          </p:cNvPr>
          <p:cNvSpPr txBox="1"/>
          <p:nvPr/>
        </p:nvSpPr>
        <p:spPr>
          <a:xfrm>
            <a:off x="876391" y="1714915"/>
            <a:ext cx="17777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Moléculas menores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D413891-E5B0-420D-8087-022C0E28E2CE}"/>
              </a:ext>
            </a:extLst>
          </p:cNvPr>
          <p:cNvSpPr txBox="1"/>
          <p:nvPr/>
        </p:nvSpPr>
        <p:spPr>
          <a:xfrm>
            <a:off x="3858246" y="1714915"/>
            <a:ext cx="1655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Moléculas maiores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ADE4173-3A4B-458C-AF1B-70F204E7441C}"/>
              </a:ext>
            </a:extLst>
          </p:cNvPr>
          <p:cNvSpPr txBox="1"/>
          <p:nvPr/>
        </p:nvSpPr>
        <p:spPr>
          <a:xfrm>
            <a:off x="448863" y="2448374"/>
            <a:ext cx="22960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Síntese proteica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F33BB0F1-1183-4D8C-ADF4-88D9CC50C395}"/>
              </a:ext>
            </a:extLst>
          </p:cNvPr>
          <p:cNvSpPr/>
          <p:nvPr/>
        </p:nvSpPr>
        <p:spPr>
          <a:xfrm>
            <a:off x="6175644" y="1302019"/>
            <a:ext cx="5567493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Catabolismo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Reações de decomposição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Conector de seta reta 8">
            <a:extLst>
              <a:ext uri="{FF2B5EF4-FFF2-40B4-BE49-F238E27FC236}">
                <a16:creationId xmlns:a16="http://schemas.microsoft.com/office/drawing/2014/main" id="{D1ADC5E7-77FA-4D1E-87CC-D7D8C4E7F3C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75281" y="2038080"/>
            <a:ext cx="1714186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0904E44-CC51-4A9C-881D-056CF35682D2}"/>
              </a:ext>
            </a:extLst>
          </p:cNvPr>
          <p:cNvSpPr txBox="1"/>
          <p:nvPr/>
        </p:nvSpPr>
        <p:spPr>
          <a:xfrm>
            <a:off x="6395262" y="1714915"/>
            <a:ext cx="17777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Moléculas maiores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E1301A9-331F-4056-9C6D-4A63730A42F9}"/>
              </a:ext>
            </a:extLst>
          </p:cNvPr>
          <p:cNvSpPr txBox="1"/>
          <p:nvPr/>
        </p:nvSpPr>
        <p:spPr>
          <a:xfrm>
            <a:off x="9377117" y="1714915"/>
            <a:ext cx="1655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Moléculas menores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3F648E1A-628F-4FE9-98C7-D67D40ED2045}"/>
              </a:ext>
            </a:extLst>
          </p:cNvPr>
          <p:cNvSpPr txBox="1"/>
          <p:nvPr/>
        </p:nvSpPr>
        <p:spPr>
          <a:xfrm>
            <a:off x="5672167" y="2448374"/>
            <a:ext cx="22960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Digestão.</a:t>
            </a:r>
          </a:p>
        </p:txBody>
      </p:sp>
    </p:spTree>
    <p:extLst>
      <p:ext uri="{BB962C8B-B14F-4D97-AF65-F5344CB8AC3E}">
        <p14:creationId xmlns:p14="http://schemas.microsoft.com/office/powerpoint/2010/main" val="4223000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>
            <a:extLst>
              <a:ext uri="{FF2B5EF4-FFF2-40B4-BE49-F238E27FC236}">
                <a16:creationId xmlns:a16="http://schemas.microsoft.com/office/drawing/2014/main" id="{CBB44C17-B45F-43BC-B310-520FEBEB16BC}"/>
              </a:ext>
            </a:extLst>
          </p:cNvPr>
          <p:cNvSpPr/>
          <p:nvPr/>
        </p:nvSpPr>
        <p:spPr>
          <a:xfrm>
            <a:off x="379962" y="3949136"/>
            <a:ext cx="1782410" cy="7943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2AEF889-8A09-43E3-A2BD-B105E80C5FF2}"/>
              </a:ext>
            </a:extLst>
          </p:cNvPr>
          <p:cNvSpPr txBox="1"/>
          <p:nvPr/>
        </p:nvSpPr>
        <p:spPr>
          <a:xfrm>
            <a:off x="847540" y="899174"/>
            <a:ext cx="79771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Obtenção de matéria orgânica (alimento):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A071250-F6AD-4DA0-B9D5-B74D17140A33}"/>
              </a:ext>
            </a:extLst>
          </p:cNvPr>
          <p:cNvSpPr txBox="1"/>
          <p:nvPr/>
        </p:nvSpPr>
        <p:spPr>
          <a:xfrm>
            <a:off x="324032" y="371701"/>
            <a:ext cx="8610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Transformação de matéria e energia: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AD674F3B-80C4-4BF5-B81F-369EF7EB1554}"/>
              </a:ext>
            </a:extLst>
          </p:cNvPr>
          <p:cNvSpPr/>
          <p:nvPr/>
        </p:nvSpPr>
        <p:spPr>
          <a:xfrm>
            <a:off x="331233" y="1672063"/>
            <a:ext cx="5591876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 algn="ctr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t-B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Seres autótrofos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Conversão da matéria inorgânica em matéria orgânica.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D76AA2B-B2FE-4EB0-8B66-D2C5426D0CF4}"/>
              </a:ext>
            </a:extLst>
          </p:cNvPr>
          <p:cNvSpPr txBox="1"/>
          <p:nvPr/>
        </p:nvSpPr>
        <p:spPr>
          <a:xfrm>
            <a:off x="1785186" y="3235231"/>
            <a:ext cx="38463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pt-B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</a:t>
            </a:r>
            <a:r>
              <a:rPr lang="pt-B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  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   Alimento + O</a:t>
            </a:r>
            <a:r>
              <a:rPr lang="pt-BR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pt-BR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B2BF04F-C913-46F1-AEAA-011954D9B662}"/>
              </a:ext>
            </a:extLst>
          </p:cNvPr>
          <p:cNvSpPr txBox="1"/>
          <p:nvPr/>
        </p:nvSpPr>
        <p:spPr>
          <a:xfrm>
            <a:off x="2059244" y="2517665"/>
            <a:ext cx="36850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Fotossíntese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quimiossíntese.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14FA29F-BD04-4DF3-8BB5-9DCA21D48B46}"/>
              </a:ext>
            </a:extLst>
          </p:cNvPr>
          <p:cNvSpPr txBox="1"/>
          <p:nvPr/>
        </p:nvSpPr>
        <p:spPr>
          <a:xfrm>
            <a:off x="3273279" y="2989175"/>
            <a:ext cx="484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luz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696C9A9-8033-4772-9504-CDFE8ED757AD}"/>
              </a:ext>
            </a:extLst>
          </p:cNvPr>
          <p:cNvSpPr txBox="1"/>
          <p:nvPr/>
        </p:nvSpPr>
        <p:spPr>
          <a:xfrm>
            <a:off x="3840609" y="3499065"/>
            <a:ext cx="1099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C(H</a:t>
            </a:r>
            <a:r>
              <a:rPr lang="pt-BR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O)</a:t>
            </a:r>
            <a:endParaRPr lang="pt-BR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have Esquerda 3">
            <a:extLst>
              <a:ext uri="{FF2B5EF4-FFF2-40B4-BE49-F238E27FC236}">
                <a16:creationId xmlns:a16="http://schemas.microsoft.com/office/drawing/2014/main" id="{48348682-0168-4287-BDCE-B39E6F6CC4E5}"/>
              </a:ext>
            </a:extLst>
          </p:cNvPr>
          <p:cNvSpPr/>
          <p:nvPr/>
        </p:nvSpPr>
        <p:spPr>
          <a:xfrm rot="16200000">
            <a:off x="2516704" y="3099499"/>
            <a:ext cx="138948" cy="109908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have Esquerda 24">
            <a:extLst>
              <a:ext uri="{FF2B5EF4-FFF2-40B4-BE49-F238E27FC236}">
                <a16:creationId xmlns:a16="http://schemas.microsoft.com/office/drawing/2014/main" id="{08B4E354-0026-43FD-BEE9-D8D6CEF2E985}"/>
              </a:ext>
            </a:extLst>
          </p:cNvPr>
          <p:cNvSpPr/>
          <p:nvPr/>
        </p:nvSpPr>
        <p:spPr>
          <a:xfrm rot="16200000">
            <a:off x="4340786" y="3492533"/>
            <a:ext cx="69476" cy="76979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4F2AC79-2DDB-45C8-B617-8D1C2A508764}"/>
              </a:ext>
            </a:extLst>
          </p:cNvPr>
          <p:cNvSpPr txBox="1"/>
          <p:nvPr/>
        </p:nvSpPr>
        <p:spPr>
          <a:xfrm>
            <a:off x="1951657" y="3715007"/>
            <a:ext cx="1314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inorgânico</a:t>
            </a: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7BA6085-090A-401A-84BD-3ABA30C485C4}"/>
              </a:ext>
            </a:extLst>
          </p:cNvPr>
          <p:cNvSpPr txBox="1"/>
          <p:nvPr/>
        </p:nvSpPr>
        <p:spPr>
          <a:xfrm>
            <a:off x="3723713" y="3912169"/>
            <a:ext cx="1314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orgânico</a:t>
            </a: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F0DD11AF-FA05-42F0-9302-869BD9242F1D}"/>
              </a:ext>
            </a:extLst>
          </p:cNvPr>
          <p:cNvSpPr txBox="1"/>
          <p:nvPr/>
        </p:nvSpPr>
        <p:spPr>
          <a:xfrm>
            <a:off x="452850" y="4020979"/>
            <a:ext cx="16398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Processo endotérmico</a:t>
            </a: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EFCA079-ED09-4083-ACB4-A6AAF5F9E7D6}"/>
              </a:ext>
            </a:extLst>
          </p:cNvPr>
          <p:cNvSpPr txBox="1"/>
          <p:nvPr/>
        </p:nvSpPr>
        <p:spPr>
          <a:xfrm>
            <a:off x="151021" y="2752271"/>
            <a:ext cx="165232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Algas, plantas e cianobactérias</a:t>
            </a: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E7D963F4-711C-411D-9875-D3683C506394}"/>
              </a:ext>
            </a:extLst>
          </p:cNvPr>
          <p:cNvSpPr/>
          <p:nvPr/>
        </p:nvSpPr>
        <p:spPr>
          <a:xfrm>
            <a:off x="6100456" y="1677679"/>
            <a:ext cx="5731871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 algn="ctr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t-B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Seres heterótrofos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Obtenção da  matéria orgânica do meio.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B45F1135-20BE-442B-AA6F-F5099EB5EB24}"/>
              </a:ext>
            </a:extLst>
          </p:cNvPr>
          <p:cNvSpPr txBox="1"/>
          <p:nvPr/>
        </p:nvSpPr>
        <p:spPr>
          <a:xfrm>
            <a:off x="9148403" y="2705238"/>
            <a:ext cx="26839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Absorção, ingestão...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Cadeia alimentar</a:t>
            </a: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202933A5-2F16-4379-B34A-49B8B4055B11}"/>
              </a:ext>
            </a:extLst>
          </p:cNvPr>
          <p:cNvSpPr txBox="1"/>
          <p:nvPr/>
        </p:nvSpPr>
        <p:spPr>
          <a:xfrm>
            <a:off x="6287130" y="2785027"/>
            <a:ext cx="268392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Fungos, animais, protozoários, maioria das bactérias</a:t>
            </a: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B9CE4647-EABD-4D70-A9B2-B7389286C5EE}"/>
              </a:ext>
            </a:extLst>
          </p:cNvPr>
          <p:cNvSpPr txBox="1"/>
          <p:nvPr/>
        </p:nvSpPr>
        <p:spPr>
          <a:xfrm>
            <a:off x="2776181" y="4399447"/>
            <a:ext cx="979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Energia</a:t>
            </a: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aio 4">
            <a:extLst>
              <a:ext uri="{FF2B5EF4-FFF2-40B4-BE49-F238E27FC236}">
                <a16:creationId xmlns:a16="http://schemas.microsoft.com/office/drawing/2014/main" id="{C56E18F1-0A13-40A7-9D4B-A464E9D0C472}"/>
              </a:ext>
            </a:extLst>
          </p:cNvPr>
          <p:cNvSpPr/>
          <p:nvPr/>
        </p:nvSpPr>
        <p:spPr>
          <a:xfrm rot="10238994" flipH="1">
            <a:off x="3104108" y="3626130"/>
            <a:ext cx="493473" cy="830997"/>
          </a:xfrm>
          <a:prstGeom prst="lightningBol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Gráfico 7" descr="Seta: curva ligeira com preenchimento sólido">
            <a:extLst>
              <a:ext uri="{FF2B5EF4-FFF2-40B4-BE49-F238E27FC236}">
                <a16:creationId xmlns:a16="http://schemas.microsoft.com/office/drawing/2014/main" id="{93883E4C-E55F-423A-958A-329B6E072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867602">
            <a:off x="401521" y="2029420"/>
            <a:ext cx="740640" cy="740640"/>
          </a:xfrm>
          <a:prstGeom prst="rect">
            <a:avLst/>
          </a:prstGeom>
        </p:spPr>
      </p:pic>
      <p:pic>
        <p:nvPicPr>
          <p:cNvPr id="47" name="Gráfico 46" descr="Seta: curva ligeira com preenchimento sólido">
            <a:extLst>
              <a:ext uri="{FF2B5EF4-FFF2-40B4-BE49-F238E27FC236}">
                <a16:creationId xmlns:a16="http://schemas.microsoft.com/office/drawing/2014/main" id="{27091DC8-6E5F-4A50-A75C-7A1AE95B7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867602">
            <a:off x="2391791" y="2857759"/>
            <a:ext cx="461996" cy="461996"/>
          </a:xfrm>
          <a:prstGeom prst="rect">
            <a:avLst/>
          </a:prstGeom>
        </p:spPr>
      </p:pic>
      <p:pic>
        <p:nvPicPr>
          <p:cNvPr id="48" name="Gráfico 47" descr="Seta: curva ligeira com preenchimento sólido">
            <a:extLst>
              <a:ext uri="{FF2B5EF4-FFF2-40B4-BE49-F238E27FC236}">
                <a16:creationId xmlns:a16="http://schemas.microsoft.com/office/drawing/2014/main" id="{D0E7C8F9-9675-44A9-B559-5B56F43B0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867602">
            <a:off x="6400661" y="2041932"/>
            <a:ext cx="740640" cy="740640"/>
          </a:xfrm>
          <a:prstGeom prst="rect">
            <a:avLst/>
          </a:prstGeom>
        </p:spPr>
      </p:pic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1272EF7A-4AAE-4314-A42B-CFD425A6BD4A}"/>
              </a:ext>
            </a:extLst>
          </p:cNvPr>
          <p:cNvSpPr/>
          <p:nvPr/>
        </p:nvSpPr>
        <p:spPr>
          <a:xfrm>
            <a:off x="10330460" y="3056949"/>
            <a:ext cx="309489" cy="520376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BE24C46A-DD52-45DB-8D6D-E7F287E170A2}"/>
              </a:ext>
            </a:extLst>
          </p:cNvPr>
          <p:cNvSpPr txBox="1"/>
          <p:nvPr/>
        </p:nvSpPr>
        <p:spPr>
          <a:xfrm>
            <a:off x="309008" y="15521"/>
            <a:ext cx="6705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*Organização dos seres vivos &gt; Características dos seres vivos	</a:t>
            </a:r>
          </a:p>
        </p:txBody>
      </p:sp>
    </p:spTree>
    <p:extLst>
      <p:ext uri="{BB962C8B-B14F-4D97-AF65-F5344CB8AC3E}">
        <p14:creationId xmlns:p14="http://schemas.microsoft.com/office/powerpoint/2010/main" val="3026093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ixaDeTexto 29">
            <a:extLst>
              <a:ext uri="{FF2B5EF4-FFF2-40B4-BE49-F238E27FC236}">
                <a16:creationId xmlns:a16="http://schemas.microsoft.com/office/drawing/2014/main" id="{1CABD061-D97E-4AD7-9FDE-AB425CA9FF0E}"/>
              </a:ext>
            </a:extLst>
          </p:cNvPr>
          <p:cNvSpPr txBox="1"/>
          <p:nvPr/>
        </p:nvSpPr>
        <p:spPr>
          <a:xfrm>
            <a:off x="333827" y="392334"/>
            <a:ext cx="46095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Obtenção de energia: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4132C7B6-99B1-408E-B0A5-1386AB2662EF}"/>
              </a:ext>
            </a:extLst>
          </p:cNvPr>
          <p:cNvSpPr/>
          <p:nvPr/>
        </p:nvSpPr>
        <p:spPr>
          <a:xfrm>
            <a:off x="3846366" y="1918840"/>
            <a:ext cx="7780926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Todos os seres vivos realizam respiração celular, que pode ser com a participação de O</a:t>
            </a:r>
            <a:r>
              <a:rPr lang="pt-B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(aeróbica) ou sem (anaeróbica-fermentação).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C2457C1E-66B0-449F-957D-FD25F86665F9}"/>
              </a:ext>
            </a:extLst>
          </p:cNvPr>
          <p:cNvSpPr txBox="1"/>
          <p:nvPr/>
        </p:nvSpPr>
        <p:spPr>
          <a:xfrm>
            <a:off x="488274" y="1187338"/>
            <a:ext cx="7714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Respiração celular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Oxidação (quebra) da matéria orgânica.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AE4212FE-5A07-4867-887D-6CCFD9FE60A8}"/>
              </a:ext>
            </a:extLst>
          </p:cNvPr>
          <p:cNvSpPr txBox="1"/>
          <p:nvPr/>
        </p:nvSpPr>
        <p:spPr>
          <a:xfrm>
            <a:off x="0" y="2056233"/>
            <a:ext cx="38463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Alimento + O</a:t>
            </a:r>
            <a:r>
              <a:rPr lang="pt-BR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C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t-B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</a:t>
            </a:r>
            <a:r>
              <a:rPr lang="pt-B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pt-BR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Gráfico 37" descr="Seta: curva ligeira com preenchimento sólido">
            <a:extLst>
              <a:ext uri="{FF2B5EF4-FFF2-40B4-BE49-F238E27FC236}">
                <a16:creationId xmlns:a16="http://schemas.microsoft.com/office/drawing/2014/main" id="{68D8B7C5-8EA4-47BC-8115-E659BDE48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867602">
            <a:off x="586117" y="1573416"/>
            <a:ext cx="461996" cy="461996"/>
          </a:xfrm>
          <a:prstGeom prst="rect">
            <a:avLst/>
          </a:prstGeom>
        </p:spPr>
      </p:pic>
      <p:sp>
        <p:nvSpPr>
          <p:cNvPr id="39" name="CaixaDeTexto 38">
            <a:extLst>
              <a:ext uri="{FF2B5EF4-FFF2-40B4-BE49-F238E27FC236}">
                <a16:creationId xmlns:a16="http://schemas.microsoft.com/office/drawing/2014/main" id="{0A6EF572-BE8D-453C-8D05-D8CC978179F5}"/>
              </a:ext>
            </a:extLst>
          </p:cNvPr>
          <p:cNvSpPr txBox="1"/>
          <p:nvPr/>
        </p:nvSpPr>
        <p:spPr>
          <a:xfrm>
            <a:off x="380367" y="2409070"/>
            <a:ext cx="1099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C(H</a:t>
            </a:r>
            <a:r>
              <a:rPr lang="pt-BR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O)</a:t>
            </a:r>
            <a:endParaRPr lang="pt-BR" sz="1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aio 39">
            <a:extLst>
              <a:ext uri="{FF2B5EF4-FFF2-40B4-BE49-F238E27FC236}">
                <a16:creationId xmlns:a16="http://schemas.microsoft.com/office/drawing/2014/main" id="{CFDAF866-4E34-42CF-B726-BF91365350B3}"/>
              </a:ext>
            </a:extLst>
          </p:cNvPr>
          <p:cNvSpPr/>
          <p:nvPr/>
        </p:nvSpPr>
        <p:spPr>
          <a:xfrm rot="2749545">
            <a:off x="1818065" y="2452448"/>
            <a:ext cx="383900" cy="622076"/>
          </a:xfrm>
          <a:prstGeom prst="lightningBol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DE550EB1-2D0A-4C5C-88D8-B4F73B37EC2B}"/>
              </a:ext>
            </a:extLst>
          </p:cNvPr>
          <p:cNvSpPr txBox="1"/>
          <p:nvPr/>
        </p:nvSpPr>
        <p:spPr>
          <a:xfrm>
            <a:off x="1888086" y="2945473"/>
            <a:ext cx="979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Energia</a:t>
            </a: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BCAD382F-24F6-463A-9E12-2401DCD6E538}"/>
              </a:ext>
            </a:extLst>
          </p:cNvPr>
          <p:cNvSpPr/>
          <p:nvPr/>
        </p:nvSpPr>
        <p:spPr>
          <a:xfrm>
            <a:off x="8301751" y="951772"/>
            <a:ext cx="1782410" cy="79439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EFDBA13E-2957-4364-AFC0-830E7F8D669B}"/>
              </a:ext>
            </a:extLst>
          </p:cNvPr>
          <p:cNvSpPr txBox="1"/>
          <p:nvPr/>
        </p:nvSpPr>
        <p:spPr>
          <a:xfrm>
            <a:off x="8374639" y="1023615"/>
            <a:ext cx="16398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Processo exotérmico</a:t>
            </a: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6764B3-3B7A-4BC0-A6F2-E2C4C866B41E}"/>
              </a:ext>
            </a:extLst>
          </p:cNvPr>
          <p:cNvSpPr txBox="1"/>
          <p:nvPr/>
        </p:nvSpPr>
        <p:spPr>
          <a:xfrm>
            <a:off x="333827" y="0"/>
            <a:ext cx="89553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*Organização dos seres vivos &gt; Características dos seres vivos &gt; Transformação de matéria e energia	</a:t>
            </a:r>
          </a:p>
        </p:txBody>
      </p:sp>
    </p:spTree>
    <p:extLst>
      <p:ext uri="{BB962C8B-B14F-4D97-AF65-F5344CB8AC3E}">
        <p14:creationId xmlns:p14="http://schemas.microsoft.com/office/powerpoint/2010/main" val="267119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/>
          <p:nvPr/>
        </p:nvSpPr>
        <p:spPr>
          <a:xfrm>
            <a:off x="10530374" y="-288017"/>
            <a:ext cx="1661626" cy="199826"/>
          </a:xfrm>
          <a:prstGeom prst="rect">
            <a:avLst/>
          </a:prstGeom>
        </p:spPr>
        <p:txBody>
          <a:bodyPr vert="horz" wrap="square" lIns="0" tIns="8472" rIns="0" bIns="0" rtlCol="0">
            <a:spAutoFit/>
          </a:bodyPr>
          <a:lstStyle/>
          <a:p>
            <a:pPr marL="7702" algn="r">
              <a:spcBef>
                <a:spcPts val="67"/>
              </a:spcBef>
            </a:pPr>
            <a:r>
              <a:rPr lang="pt-BR" sz="1243" dirty="0">
                <a:solidFill>
                  <a:srgbClr val="A6A9AA"/>
                </a:solidFill>
                <a:latin typeface="Kanit"/>
                <a:cs typeface="Kanit"/>
              </a:rPr>
              <a:t>Tipograﬁa e títulos</a:t>
            </a:r>
            <a:endParaRPr sz="1243" dirty="0">
              <a:latin typeface="Kanit"/>
              <a:cs typeface="Kanit"/>
            </a:endParaRPr>
          </a:p>
        </p:txBody>
      </p:sp>
      <p:pic>
        <p:nvPicPr>
          <p:cNvPr id="3" name="Imagem 9">
            <a:extLst>
              <a:ext uri="{FF2B5EF4-FFF2-40B4-BE49-F238E27FC236}">
                <a16:creationId xmlns:a16="http://schemas.microsoft.com/office/drawing/2014/main" id="{DDBA1893-13F8-4E5A-9587-9ADB76D62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616140"/>
            <a:ext cx="1056267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FD3322E-10FF-4A49-BEBA-8AC76C742141}"/>
              </a:ext>
            </a:extLst>
          </p:cNvPr>
          <p:cNvSpPr/>
          <p:nvPr/>
        </p:nvSpPr>
        <p:spPr>
          <a:xfrm>
            <a:off x="223590" y="3043084"/>
            <a:ext cx="7873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Transformações das características ao longo do tempo.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2A4900C-E27F-40AB-BF6E-6C2BEA91DFDE}"/>
              </a:ext>
            </a:extLst>
          </p:cNvPr>
          <p:cNvSpPr txBox="1"/>
          <p:nvPr/>
        </p:nvSpPr>
        <p:spPr>
          <a:xfrm>
            <a:off x="223591" y="344556"/>
            <a:ext cx="33412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Material genético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DC7784D-F1D2-4367-9DFB-254FAA4153E4}"/>
              </a:ext>
            </a:extLst>
          </p:cNvPr>
          <p:cNvSpPr txBox="1"/>
          <p:nvPr/>
        </p:nvSpPr>
        <p:spPr>
          <a:xfrm>
            <a:off x="223590" y="2515392"/>
            <a:ext cx="31857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Evolução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DD44814-75E8-49CF-A4A6-C4C7BDCAEE21}"/>
              </a:ext>
            </a:extLst>
          </p:cNvPr>
          <p:cNvSpPr/>
          <p:nvPr/>
        </p:nvSpPr>
        <p:spPr>
          <a:xfrm>
            <a:off x="7206036" y="3028051"/>
            <a:ext cx="2553973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Adaptação ao meio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8FDB88C-D644-4DCE-B96A-3C37C15AFD0C}"/>
              </a:ext>
            </a:extLst>
          </p:cNvPr>
          <p:cNvSpPr/>
          <p:nvPr/>
        </p:nvSpPr>
        <p:spPr>
          <a:xfrm>
            <a:off x="4012351" y="904207"/>
            <a:ext cx="1401477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Transcrição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8087707-970E-484F-80CD-A186A9F59CA6}"/>
              </a:ext>
            </a:extLst>
          </p:cNvPr>
          <p:cNvSpPr/>
          <p:nvPr/>
        </p:nvSpPr>
        <p:spPr>
          <a:xfrm>
            <a:off x="7396339" y="904207"/>
            <a:ext cx="1401477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Tradução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A976B41-CE63-40C5-AA6F-35CC4EE98828}"/>
              </a:ext>
            </a:extLst>
          </p:cNvPr>
          <p:cNvSpPr txBox="1"/>
          <p:nvPr/>
        </p:nvSpPr>
        <p:spPr>
          <a:xfrm>
            <a:off x="223591" y="4029585"/>
            <a:ext cx="33412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Sensibilidade</a:t>
            </a:r>
          </a:p>
        </p:txBody>
      </p:sp>
      <p:pic>
        <p:nvPicPr>
          <p:cNvPr id="13" name="Picture 2" descr="Ataques impressionantes de plantas carnívoras - Vídeos de Curiosidades on  Make a GIF">
            <a:extLst>
              <a:ext uri="{FF2B5EF4-FFF2-40B4-BE49-F238E27FC236}">
                <a16:creationId xmlns:a16="http://schemas.microsoft.com/office/drawing/2014/main" id="{C2A3F19A-78B6-4493-A53A-B80B150DE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367" y="4193348"/>
            <a:ext cx="3144820" cy="176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Blog de Biologia: Trabalho de Recuperação - Projeto Pé de Feijão">
            <a:extLst>
              <a:ext uri="{FF2B5EF4-FFF2-40B4-BE49-F238E27FC236}">
                <a16:creationId xmlns:a16="http://schemas.microsoft.com/office/drawing/2014/main" id="{2C9C13DD-D08D-438D-A38C-CE6B66B93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126" y="4193348"/>
            <a:ext cx="2653442" cy="176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5B9FDADD-D467-47EB-B772-A4B11AE61355}"/>
              </a:ext>
            </a:extLst>
          </p:cNvPr>
          <p:cNvSpPr/>
          <p:nvPr/>
        </p:nvSpPr>
        <p:spPr>
          <a:xfrm>
            <a:off x="223590" y="4496844"/>
            <a:ext cx="4641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Receber e reagir a estímulos.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C202419-A5B3-48E5-BEFD-0B96215170B9}"/>
              </a:ext>
            </a:extLst>
          </p:cNvPr>
          <p:cNvSpPr txBox="1"/>
          <p:nvPr/>
        </p:nvSpPr>
        <p:spPr>
          <a:xfrm>
            <a:off x="8170930" y="5950604"/>
            <a:ext cx="22933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Tigmonastismo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E275EE7-E9D8-4832-B852-B5AB0524ABE8}"/>
              </a:ext>
            </a:extLst>
          </p:cNvPr>
          <p:cNvSpPr txBox="1"/>
          <p:nvPr/>
        </p:nvSpPr>
        <p:spPr>
          <a:xfrm>
            <a:off x="4713089" y="5950604"/>
            <a:ext cx="22933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Tigmotropismo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70C356C-4A5D-41DD-B596-A81DC0505009}"/>
              </a:ext>
            </a:extLst>
          </p:cNvPr>
          <p:cNvSpPr txBox="1"/>
          <p:nvPr/>
        </p:nvSpPr>
        <p:spPr>
          <a:xfrm>
            <a:off x="377371" y="629"/>
            <a:ext cx="6705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*Organização dos seres vivos &gt; Características dos seres vivos	</a:t>
            </a:r>
          </a:p>
        </p:txBody>
      </p:sp>
    </p:spTree>
    <p:extLst>
      <p:ext uri="{BB962C8B-B14F-4D97-AF65-F5344CB8AC3E}">
        <p14:creationId xmlns:p14="http://schemas.microsoft.com/office/powerpoint/2010/main" val="1047088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 txBox="1"/>
          <p:nvPr/>
        </p:nvSpPr>
        <p:spPr>
          <a:xfrm>
            <a:off x="10530374" y="-288017"/>
            <a:ext cx="1661626" cy="199826"/>
          </a:xfrm>
          <a:prstGeom prst="rect">
            <a:avLst/>
          </a:prstGeom>
        </p:spPr>
        <p:txBody>
          <a:bodyPr vert="horz" wrap="square" lIns="0" tIns="8472" rIns="0" bIns="0" rtlCol="0">
            <a:spAutoFit/>
          </a:bodyPr>
          <a:lstStyle/>
          <a:p>
            <a:pPr marL="7702" algn="r">
              <a:spcBef>
                <a:spcPts val="67"/>
              </a:spcBef>
            </a:pPr>
            <a:r>
              <a:rPr lang="pt-BR" sz="1243" dirty="0">
                <a:solidFill>
                  <a:srgbClr val="A6A9AA"/>
                </a:solidFill>
                <a:latin typeface="Kanit"/>
                <a:cs typeface="Kanit"/>
              </a:rPr>
              <a:t>Tipograﬁa e títulos</a:t>
            </a:r>
            <a:endParaRPr sz="1243" dirty="0">
              <a:latin typeface="Kanit"/>
              <a:cs typeface="Kani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B0282C6-37D1-429C-9B96-4F64402E58B5}"/>
              </a:ext>
            </a:extLst>
          </p:cNvPr>
          <p:cNvSpPr txBox="1"/>
          <p:nvPr/>
        </p:nvSpPr>
        <p:spPr>
          <a:xfrm>
            <a:off x="571863" y="791660"/>
            <a:ext cx="60012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Deixar descendentes = perpetuação da espécie.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59188BA-8F19-4F42-8A06-4764E98C97C2}"/>
              </a:ext>
            </a:extLst>
          </p:cNvPr>
          <p:cNvSpPr/>
          <p:nvPr/>
        </p:nvSpPr>
        <p:spPr>
          <a:xfrm>
            <a:off x="171430" y="1447400"/>
            <a:ext cx="11781182" cy="19389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Assexuada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(sem produção e encontro de gametas)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 indivíduo é o suficiente para gerar descendentes.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Indivíduos gerados são geneticamente idênticos (clones).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D06129D-3866-41C3-AD2C-4394C93B8DDB}"/>
              </a:ext>
            </a:extLst>
          </p:cNvPr>
          <p:cNvSpPr/>
          <p:nvPr/>
        </p:nvSpPr>
        <p:spPr>
          <a:xfrm>
            <a:off x="171430" y="3954645"/>
            <a:ext cx="11781182" cy="19389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Sexuada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(produção e encontro de gametas)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Necessário o encontro de dois tipos de gametas (masculino-móvel e feminino-estático).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Indivíduos gerados são geneticamente diferentes.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BC64125-8060-4F7A-8B7A-0EC88E7AEA2D}"/>
              </a:ext>
            </a:extLst>
          </p:cNvPr>
          <p:cNvSpPr txBox="1"/>
          <p:nvPr/>
        </p:nvSpPr>
        <p:spPr>
          <a:xfrm>
            <a:off x="223591" y="344556"/>
            <a:ext cx="33412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Reprodução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B137F26-758C-4F3B-95EE-50A9864E433C}"/>
              </a:ext>
            </a:extLst>
          </p:cNvPr>
          <p:cNvSpPr txBox="1"/>
          <p:nvPr/>
        </p:nvSpPr>
        <p:spPr>
          <a:xfrm>
            <a:off x="377371" y="629"/>
            <a:ext cx="6705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*Organização dos seres vivos &gt; Características dos seres vivos	</a:t>
            </a:r>
          </a:p>
        </p:txBody>
      </p:sp>
    </p:spTree>
    <p:extLst>
      <p:ext uri="{BB962C8B-B14F-4D97-AF65-F5344CB8AC3E}">
        <p14:creationId xmlns:p14="http://schemas.microsoft.com/office/powerpoint/2010/main" val="32225448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2430</TotalTime>
  <Words>544</Words>
  <Application>Microsoft Office PowerPoint</Application>
  <PresentationFormat>Widescreen</PresentationFormat>
  <Paragraphs>130</Paragraphs>
  <Slides>11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Kanit</vt:lpstr>
      <vt:lpstr>MV Boli</vt:lpstr>
      <vt:lpstr>Open Sans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Davi Bernes Pereira</dc:creator>
  <cp:lastModifiedBy>Davi Bernes Pereira</cp:lastModifiedBy>
  <cp:revision>150</cp:revision>
  <dcterms:created xsi:type="dcterms:W3CDTF">2017-01-16T17:45:01Z</dcterms:created>
  <dcterms:modified xsi:type="dcterms:W3CDTF">2022-02-24T00:55:05Z</dcterms:modified>
</cp:coreProperties>
</file>