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24" r:id="rId3"/>
    <p:sldId id="326" r:id="rId4"/>
    <p:sldId id="321" r:id="rId5"/>
    <p:sldId id="327" r:id="rId6"/>
    <p:sldId id="330" r:id="rId7"/>
    <p:sldId id="331" r:id="rId8"/>
    <p:sldId id="325" r:id="rId9"/>
    <p:sldId id="328" r:id="rId10"/>
    <p:sldId id="329" r:id="rId11"/>
    <p:sldId id="332" r:id="rId12"/>
    <p:sldId id="33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9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A36EA-B79E-4AC4-A4AB-C18EBD90A3FE}" v="109" dt="2023-01-09T15:03:20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0"/>
  </p:normalViewPr>
  <p:slideViewPr>
    <p:cSldViewPr snapToGrid="0">
      <p:cViewPr varScale="1">
        <p:scale>
          <a:sx n="106" d="100"/>
          <a:sy n="10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806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8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22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09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69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956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00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64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52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20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52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921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817C30A-0172-439B-9EEE-4D9717F9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9583"/>
            <a:ext cx="12174962" cy="68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3"/>
          <p:cNvSpPr txBox="1"/>
          <p:nvPr/>
        </p:nvSpPr>
        <p:spPr>
          <a:xfrm>
            <a:off x="2966350" y="283027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D23273-128A-E845-A9AA-5407344D8B74}"/>
              </a:ext>
            </a:extLst>
          </p:cNvPr>
          <p:cNvSpPr txBox="1"/>
          <p:nvPr/>
        </p:nvSpPr>
        <p:spPr>
          <a:xfrm>
            <a:off x="5621311" y="415227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47DD51-1232-8B4B-9AB0-3185F0631770}"/>
              </a:ext>
            </a:extLst>
          </p:cNvPr>
          <p:cNvSpPr txBox="1"/>
          <p:nvPr/>
        </p:nvSpPr>
        <p:spPr>
          <a:xfrm>
            <a:off x="3577965" y="5728001"/>
            <a:ext cx="80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37EB1F6-6B3A-4C92-A7F2-F8AFD8184038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13D4A6-DA4A-4772-A778-AF2317A1372F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22F40DD9-7B55-4B64-9E50-3026A931022E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16179619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542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(Fuvest) Os funcionários de um salão de beleza compraram um presente no valor de R$ 200,00 para a recepcionista do estabelecimento. No momento da divisão igualitária do valor, dois deles desistiram de participar e, por causa disso, cada pessoa que ficou no grupo precisou pagar R$ 5,00 a mais que a quantia originalmente prevista. O valor pago por pessoa que permaneceu na divisão do custo do presente foi: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R$ 10,00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R$ 15,00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R$ 20,00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R$ 25,00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R$ 40,00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BB9C6D-7AE8-4755-89DA-089341B84BC6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B24D9F-8CD3-40CF-BC25-AAA4792FCA19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940589C7-0619-4D36-935D-97F391E950CB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27586394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9678B32-2DA5-41F5-A53E-EA93E5E2210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0EF82B-7B36-4288-B211-B28B4FC7BB9F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6BC6319B-7FD7-4032-8574-D492902B7A9C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26111196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9EFEFE-B4BF-4E71-9B81-0ADED2EC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2522EE7-C161-40CC-A670-026D6D73428B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BC97DA-8BB4-4C51-A7E4-58B13D876D14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4" name="Google Shape;84;p13"/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  <p:pic>
        <p:nvPicPr>
          <p:cNvPr id="6" name="Imagem 5" descr="René Descartes: biografia, método cartesiano, frases - Resumos SóEscola">
            <a:extLst>
              <a:ext uri="{FF2B5EF4-FFF2-40B4-BE49-F238E27FC236}">
                <a16:creationId xmlns:a16="http://schemas.microsoft.com/office/drawing/2014/main" id="{03D43BE3-F557-F951-E984-50A444C7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19" y="1678794"/>
            <a:ext cx="4701512" cy="350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Uma imagem contendo edifício, tijolo, pedra, beisebol&#10;&#10;Descrição gerada automaticamente">
            <a:extLst>
              <a:ext uri="{FF2B5EF4-FFF2-40B4-BE49-F238E27FC236}">
                <a16:creationId xmlns:a16="http://schemas.microsoft.com/office/drawing/2014/main" id="{5481DA62-90FC-9AFC-DEF8-8A508644B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63" y="1128921"/>
            <a:ext cx="3264052" cy="46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36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64A6C26-02DE-43AF-B623-B5AB282E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8ABD17B-F35F-E9E8-F942-2A190CCEB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50" y="3675701"/>
            <a:ext cx="4479175" cy="26079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F943350-E88D-6923-7E4A-7FA9CA3293E3}"/>
              </a:ext>
            </a:extLst>
          </p:cNvPr>
          <p:cNvSpPr txBox="1"/>
          <p:nvPr/>
        </p:nvSpPr>
        <p:spPr>
          <a:xfrm>
            <a:off x="490446" y="1002622"/>
            <a:ext cx="11701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2400" b="1" kern="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Equação do 1º grau</a:t>
            </a:r>
            <a:endParaRPr lang="pt-BR" sz="2400" b="1" kern="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2CA53C-2567-4603-8F87-0D4E16EB4271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C892D2-37B5-45D0-BDCE-E35A46ACA049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1FC457C2-ADCA-4001-8CFC-87B3318DD60C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36025686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512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(Enem PPL) Uma barraca de tiro ao alvo de um parque de diversões dará um prêmio de R$20,00 ao participante, cada vez que ele acertar o alvo. Por outro lado, cada vez que ele errar o alvo deverá pagar R$10,00. Não há cobrança inicial para participar do jogo. Um participante deu 80 tiros e, ao final, recebeu R$100,00.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foi o número de vezes que esse participante acertou o alvo?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30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36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50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60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64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C18E0E-F020-4686-98DF-FA15F4CB7185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54FBBF-AFC7-4C92-822A-61897177E326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97B97069-F9BD-4BCA-AB4F-DDCF6ACAD259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30300795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A16DA00-B0A5-4B9E-9C1B-2308C1E57ADB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A6B59D-4589-44D9-9A2C-9E6EABE51CA2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E0FFCE04-C077-4096-89B8-DD03099F0979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41189765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35875"/>
            <a:ext cx="11701552" cy="542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(Enem PPL) Para aumentar a arrecadação de seu restaurante que cobra por quilograma, o proprietário contratou um cantor e passou a cobrar dos clientes um valor fixo de couvert artístico, além do valor da comida. Depois, analisando as planilhas do restaurante, verificou-se em um dia que 30 clientes consumiram um total de 10 kg de comida em um período de 1 hora, sendo que dois desses clientes pagaram R$50,00 e R$34,00 e consumiram 500g e 300g respectivamente.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foi a arrecadação obtida pelo restaurante nesse período de 1 hora, em real?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800,00.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810,00.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820,00.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1.100,00.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2.700,00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65E048-E50F-424C-8E55-82F892F14C0C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3C02D7C-B931-489A-BAC4-16E0B667F109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1F67DE1D-EA4C-47FA-A720-5460EAB6C5BB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31878815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DE05493-30CA-40D9-8A4E-C65340C3079F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D8550A-E22E-4FC5-9269-0D6AFF991F13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34403692-6D64-4BAB-B273-F92F29EB4C6B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3613276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D38AD74-ED6A-4F8F-9B76-589C39AC4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F943350-E88D-6923-7E4A-7FA9CA3293E3}"/>
              </a:ext>
            </a:extLst>
          </p:cNvPr>
          <p:cNvSpPr txBox="1"/>
          <p:nvPr/>
        </p:nvSpPr>
        <p:spPr>
          <a:xfrm>
            <a:off x="490446" y="1002622"/>
            <a:ext cx="11701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2400" b="1" kern="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Equação do 2º grau</a:t>
            </a:r>
            <a:endParaRPr lang="pt-BR" sz="2400" b="1" kern="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A9CEED-944B-FAF3-2987-74EE0E1F7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85" y="2759825"/>
            <a:ext cx="3785420" cy="345754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C00118C-6B69-48E3-A815-4CA91F8172D8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A3478D8-E9E8-44EA-AC44-F02A0D65951A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47D2C5F1-AEF9-4798-B588-58BAAD9209C7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2405059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372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(Enem PPL) Uma fábrica utiliza sua frota particular de caminhões para distribuir as 90 toneladas de sua produção semanal. Todos os caminhões são do mesmo modelo e, para aumentar a vida útil da frota, adota-se a política de reduzir a capacidade máxima de carga de cada caminhão em meia tonelada. Com essa medida de redução, o número de caminhões necessários para transportar a produção semanal aumenta em 6 unidades em relação ao número de caminhões necessários para transportar a produção, usando a capacidade máxima de carga de cada caminhão.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é o número atual de caminhões que essa fábrica usa para transportar a produção semanal, respeitando-se a política de redução de carga?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DDE4A3-C1B9-622C-11B9-759E694CE383}"/>
              </a:ext>
            </a:extLst>
          </p:cNvPr>
          <p:cNvSpPr txBox="1"/>
          <p:nvPr/>
        </p:nvSpPr>
        <p:spPr>
          <a:xfrm>
            <a:off x="344979" y="4775250"/>
            <a:ext cx="10494818" cy="2449838"/>
          </a:xfrm>
          <a:prstGeom prst="rect">
            <a:avLst/>
          </a:prstGeom>
          <a:noFill/>
        </p:spPr>
        <p:txBody>
          <a:bodyPr wrap="square" numCol="5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36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30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19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16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E81264-3056-425B-8647-8A19A84593D2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0B625F8-41DF-4745-8EE1-C0F85D206B94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84;p13">
            <a:extLst>
              <a:ext uri="{FF2B5EF4-FFF2-40B4-BE49-F238E27FC236}">
                <a16:creationId xmlns:a16="http://schemas.microsoft.com/office/drawing/2014/main" id="{14224067-CCD8-4C14-88B8-2A40AC022CFD}"/>
              </a:ext>
            </a:extLst>
          </p:cNvPr>
          <p:cNvSpPr txBox="1"/>
          <p:nvPr/>
        </p:nvSpPr>
        <p:spPr>
          <a:xfrm>
            <a:off x="0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PROBLEMAS DO 1° E 2° GRAUS</a:t>
            </a:r>
          </a:p>
        </p:txBody>
      </p:sp>
    </p:spTree>
    <p:extLst>
      <p:ext uri="{BB962C8B-B14F-4D97-AF65-F5344CB8AC3E}">
        <p14:creationId xmlns:p14="http://schemas.microsoft.com/office/powerpoint/2010/main" val="29731244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20983</TotalTime>
  <Words>576</Words>
  <Application>Microsoft Office PowerPoint</Application>
  <PresentationFormat>Widescreen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Trebuchet MS</vt:lpstr>
      <vt:lpstr>Times New Roman</vt:lpstr>
      <vt:lpstr>arial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2</dc:creator>
  <cp:lastModifiedBy>Amauri</cp:lastModifiedBy>
  <cp:revision>25</cp:revision>
  <dcterms:modified xsi:type="dcterms:W3CDTF">2023-01-25T16:50:59Z</dcterms:modified>
</cp:coreProperties>
</file>