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notesMasterIdLst>
    <p:notesMasterId r:id="rId37"/>
  </p:notesMasterIdLst>
  <p:sldIdLst>
    <p:sldId id="256" r:id="rId2"/>
    <p:sldId id="257" r:id="rId3"/>
    <p:sldId id="258" r:id="rId4"/>
    <p:sldId id="286" r:id="rId5"/>
    <p:sldId id="259" r:id="rId6"/>
    <p:sldId id="260" r:id="rId7"/>
    <p:sldId id="263" r:id="rId8"/>
    <p:sldId id="285" r:id="rId9"/>
    <p:sldId id="264" r:id="rId10"/>
    <p:sldId id="265" r:id="rId11"/>
    <p:sldId id="292" r:id="rId12"/>
    <p:sldId id="293" r:id="rId13"/>
    <p:sldId id="284" r:id="rId14"/>
    <p:sldId id="266" r:id="rId15"/>
    <p:sldId id="267" r:id="rId16"/>
    <p:sldId id="282" r:id="rId17"/>
    <p:sldId id="268" r:id="rId18"/>
    <p:sldId id="269" r:id="rId19"/>
    <p:sldId id="281" r:id="rId20"/>
    <p:sldId id="290" r:id="rId21"/>
    <p:sldId id="270" r:id="rId22"/>
    <p:sldId id="271" r:id="rId23"/>
    <p:sldId id="272" r:id="rId24"/>
    <p:sldId id="273" r:id="rId25"/>
    <p:sldId id="274" r:id="rId26"/>
    <p:sldId id="294" r:id="rId27"/>
    <p:sldId id="275" r:id="rId28"/>
    <p:sldId id="296" r:id="rId29"/>
    <p:sldId id="288" r:id="rId30"/>
    <p:sldId id="283" r:id="rId31"/>
    <p:sldId id="276" r:id="rId32"/>
    <p:sldId id="277" r:id="rId33"/>
    <p:sldId id="278" r:id="rId34"/>
    <p:sldId id="279" r:id="rId35"/>
    <p:sldId id="297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svg"/><Relationship Id="rId1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EFD75-3506-4177-B543-C9357D98C76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2E4E6A-63CB-48E9-9425-7C1F2411419D}">
      <dgm:prSet/>
      <dgm:spPr/>
      <dgm:t>
        <a:bodyPr/>
        <a:lstStyle/>
        <a:p>
          <a:r>
            <a:rPr lang="pt-BR"/>
            <a:t>E um acontecimento histórico que marca a superação do feudalismo pelo capitalismo.</a:t>
          </a:r>
          <a:endParaRPr lang="en-US"/>
        </a:p>
      </dgm:t>
    </dgm:pt>
    <dgm:pt modelId="{2A1A2B33-0694-4690-AC3D-E29E7179F601}" type="parTrans" cxnId="{90465775-CE18-49C6-A85B-B2A7296AA484}">
      <dgm:prSet/>
      <dgm:spPr/>
      <dgm:t>
        <a:bodyPr/>
        <a:lstStyle/>
        <a:p>
          <a:endParaRPr lang="en-US"/>
        </a:p>
      </dgm:t>
    </dgm:pt>
    <dgm:pt modelId="{1217986E-593D-4659-B5F8-C223D0425D8F}" type="sibTrans" cxnId="{90465775-CE18-49C6-A85B-B2A7296AA484}">
      <dgm:prSet/>
      <dgm:spPr/>
      <dgm:t>
        <a:bodyPr/>
        <a:lstStyle/>
        <a:p>
          <a:endParaRPr lang="en-US"/>
        </a:p>
      </dgm:t>
    </dgm:pt>
    <dgm:pt modelId="{FA6BB3CC-4F93-4C12-A784-FF6560EC0099}">
      <dgm:prSet/>
      <dgm:spPr/>
      <dgm:t>
        <a:bodyPr/>
        <a:lstStyle/>
        <a:p>
          <a:r>
            <a:rPr lang="pt-BR"/>
            <a:t>Inicio da idade contemporânea.</a:t>
          </a:r>
          <a:endParaRPr lang="en-US"/>
        </a:p>
      </dgm:t>
    </dgm:pt>
    <dgm:pt modelId="{AA825C97-062A-46B8-AA47-EF29B22C04A2}" type="parTrans" cxnId="{036E6536-1A36-4BE2-A268-08F916FE1AC5}">
      <dgm:prSet/>
      <dgm:spPr/>
      <dgm:t>
        <a:bodyPr/>
        <a:lstStyle/>
        <a:p>
          <a:endParaRPr lang="en-US"/>
        </a:p>
      </dgm:t>
    </dgm:pt>
    <dgm:pt modelId="{09A4ABD0-3D59-4397-BF3D-69714E11E785}" type="sibTrans" cxnId="{036E6536-1A36-4BE2-A268-08F916FE1AC5}">
      <dgm:prSet/>
      <dgm:spPr/>
      <dgm:t>
        <a:bodyPr/>
        <a:lstStyle/>
        <a:p>
          <a:endParaRPr lang="en-US"/>
        </a:p>
      </dgm:t>
    </dgm:pt>
    <dgm:pt modelId="{3D385F26-81DC-4A72-922D-976077F97E39}">
      <dgm:prSet/>
      <dgm:spPr/>
      <dgm:t>
        <a:bodyPr/>
        <a:lstStyle/>
        <a:p>
          <a:r>
            <a:rPr lang="pt-BR"/>
            <a:t>Ao final do longo processo revolucionário, destruindo a decadente estrutura do Antigo Regime, a burguesia chega ao poder  acabando com o privilegio do nascimento da nobreza.</a:t>
          </a:r>
          <a:endParaRPr lang="en-US"/>
        </a:p>
      </dgm:t>
    </dgm:pt>
    <dgm:pt modelId="{0EC937F7-63B3-4062-ADE7-263AA956825A}" type="parTrans" cxnId="{5E1AB725-8B34-4AA8-B425-C815FC3A4A9F}">
      <dgm:prSet/>
      <dgm:spPr/>
      <dgm:t>
        <a:bodyPr/>
        <a:lstStyle/>
        <a:p>
          <a:endParaRPr lang="en-US"/>
        </a:p>
      </dgm:t>
    </dgm:pt>
    <dgm:pt modelId="{BC6BD2DB-CB78-4A28-846E-8ADB4DE62CB4}" type="sibTrans" cxnId="{5E1AB725-8B34-4AA8-B425-C815FC3A4A9F}">
      <dgm:prSet/>
      <dgm:spPr/>
      <dgm:t>
        <a:bodyPr/>
        <a:lstStyle/>
        <a:p>
          <a:endParaRPr lang="en-US"/>
        </a:p>
      </dgm:t>
    </dgm:pt>
    <dgm:pt modelId="{06A3E68B-5BFA-4578-8BC0-398EE7413C27}" type="pres">
      <dgm:prSet presAssocID="{394EFD75-3506-4177-B543-C9357D98C76C}" presName="linear" presStyleCnt="0">
        <dgm:presLayoutVars>
          <dgm:animLvl val="lvl"/>
          <dgm:resizeHandles val="exact"/>
        </dgm:presLayoutVars>
      </dgm:prSet>
      <dgm:spPr/>
    </dgm:pt>
    <dgm:pt modelId="{C335EE86-EDC2-4144-93A2-F47C2AC9E30D}" type="pres">
      <dgm:prSet presAssocID="{892E4E6A-63CB-48E9-9425-7C1F2411419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FD17626-D6A4-4543-BADF-2DDB2A1CFC0F}" type="pres">
      <dgm:prSet presAssocID="{1217986E-593D-4659-B5F8-C223D0425D8F}" presName="spacer" presStyleCnt="0"/>
      <dgm:spPr/>
    </dgm:pt>
    <dgm:pt modelId="{4122A990-8063-4D0C-AC18-785F338BDD8F}" type="pres">
      <dgm:prSet presAssocID="{FA6BB3CC-4F93-4C12-A784-FF6560EC009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2BC256C-AEF5-407B-934E-D98F6896FEE9}" type="pres">
      <dgm:prSet presAssocID="{09A4ABD0-3D59-4397-BF3D-69714E11E785}" presName="spacer" presStyleCnt="0"/>
      <dgm:spPr/>
    </dgm:pt>
    <dgm:pt modelId="{14103A79-C195-45AB-B1DF-4DE2896FB533}" type="pres">
      <dgm:prSet presAssocID="{3D385F26-81DC-4A72-922D-976077F97E3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B1B1B05-57F9-4ECB-9C43-484557E23DE3}" type="presOf" srcId="{3D385F26-81DC-4A72-922D-976077F97E39}" destId="{14103A79-C195-45AB-B1DF-4DE2896FB533}" srcOrd="0" destOrd="0" presId="urn:microsoft.com/office/officeart/2005/8/layout/vList2"/>
    <dgm:cxn modelId="{5E1AB725-8B34-4AA8-B425-C815FC3A4A9F}" srcId="{394EFD75-3506-4177-B543-C9357D98C76C}" destId="{3D385F26-81DC-4A72-922D-976077F97E39}" srcOrd="2" destOrd="0" parTransId="{0EC937F7-63B3-4062-ADE7-263AA956825A}" sibTransId="{BC6BD2DB-CB78-4A28-846E-8ADB4DE62CB4}"/>
    <dgm:cxn modelId="{036E6536-1A36-4BE2-A268-08F916FE1AC5}" srcId="{394EFD75-3506-4177-B543-C9357D98C76C}" destId="{FA6BB3CC-4F93-4C12-A784-FF6560EC0099}" srcOrd="1" destOrd="0" parTransId="{AA825C97-062A-46B8-AA47-EF29B22C04A2}" sibTransId="{09A4ABD0-3D59-4397-BF3D-69714E11E785}"/>
    <dgm:cxn modelId="{8A0F993D-BB65-4B7F-ADFE-53262534698C}" type="presOf" srcId="{892E4E6A-63CB-48E9-9425-7C1F2411419D}" destId="{C335EE86-EDC2-4144-93A2-F47C2AC9E30D}" srcOrd="0" destOrd="0" presId="urn:microsoft.com/office/officeart/2005/8/layout/vList2"/>
    <dgm:cxn modelId="{8B119444-CEA7-4CD5-859F-CDA8BDD0B40B}" type="presOf" srcId="{FA6BB3CC-4F93-4C12-A784-FF6560EC0099}" destId="{4122A990-8063-4D0C-AC18-785F338BDD8F}" srcOrd="0" destOrd="0" presId="urn:microsoft.com/office/officeart/2005/8/layout/vList2"/>
    <dgm:cxn modelId="{90465775-CE18-49C6-A85B-B2A7296AA484}" srcId="{394EFD75-3506-4177-B543-C9357D98C76C}" destId="{892E4E6A-63CB-48E9-9425-7C1F2411419D}" srcOrd="0" destOrd="0" parTransId="{2A1A2B33-0694-4690-AC3D-E29E7179F601}" sibTransId="{1217986E-593D-4659-B5F8-C223D0425D8F}"/>
    <dgm:cxn modelId="{A8E63286-DCD8-421A-92F0-C52ED51866CC}" type="presOf" srcId="{394EFD75-3506-4177-B543-C9357D98C76C}" destId="{06A3E68B-5BFA-4578-8BC0-398EE7413C27}" srcOrd="0" destOrd="0" presId="urn:microsoft.com/office/officeart/2005/8/layout/vList2"/>
    <dgm:cxn modelId="{8070DA08-8B86-4E06-A18B-B515B3D5BA9A}" type="presParOf" srcId="{06A3E68B-5BFA-4578-8BC0-398EE7413C27}" destId="{C335EE86-EDC2-4144-93A2-F47C2AC9E30D}" srcOrd="0" destOrd="0" presId="urn:microsoft.com/office/officeart/2005/8/layout/vList2"/>
    <dgm:cxn modelId="{7D7A966D-5BE4-4631-BA10-A1DF159E5D53}" type="presParOf" srcId="{06A3E68B-5BFA-4578-8BC0-398EE7413C27}" destId="{CFD17626-D6A4-4543-BADF-2DDB2A1CFC0F}" srcOrd="1" destOrd="0" presId="urn:microsoft.com/office/officeart/2005/8/layout/vList2"/>
    <dgm:cxn modelId="{99DC4417-41B4-4BDF-8742-F63B64D1344F}" type="presParOf" srcId="{06A3E68B-5BFA-4578-8BC0-398EE7413C27}" destId="{4122A990-8063-4D0C-AC18-785F338BDD8F}" srcOrd="2" destOrd="0" presId="urn:microsoft.com/office/officeart/2005/8/layout/vList2"/>
    <dgm:cxn modelId="{E4DEDD4B-D452-4533-992B-37B89940F357}" type="presParOf" srcId="{06A3E68B-5BFA-4578-8BC0-398EE7413C27}" destId="{C2BC256C-AEF5-407B-934E-D98F6896FEE9}" srcOrd="3" destOrd="0" presId="urn:microsoft.com/office/officeart/2005/8/layout/vList2"/>
    <dgm:cxn modelId="{63EC85D4-E3D3-4358-BE99-9925126C0E1A}" type="presParOf" srcId="{06A3E68B-5BFA-4578-8BC0-398EE7413C27}" destId="{14103A79-C195-45AB-B1DF-4DE2896FB53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E79C42-91AE-4443-B88B-A6A5CCDBA4D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CA233DB-B516-4525-88C5-6ACC84B1D586}">
      <dgm:prSet phldrT="[Texto]"/>
      <dgm:spPr/>
      <dgm:t>
        <a:bodyPr/>
        <a:lstStyle/>
        <a:p>
          <a:r>
            <a:rPr lang="pt-BR" dirty="0"/>
            <a:t>Sociedade – igualdade jurídica entre todos os </a:t>
          </a:r>
          <a:r>
            <a:rPr lang="pt-BR" dirty="0" err="1"/>
            <a:t>individuos</a:t>
          </a:r>
          <a:r>
            <a:rPr lang="pt-BR" dirty="0"/>
            <a:t> . Extinguiam-se os privilégios hereditários da nobreza e do clero. Aboli-se, contudo, a escravidão nas colônias Francesas </a:t>
          </a:r>
        </a:p>
      </dgm:t>
    </dgm:pt>
    <dgm:pt modelId="{E2DE9EC7-9CEA-40F2-9977-DD1146D1C384}" type="parTrans" cxnId="{76E7337B-7A27-4EEB-A2A5-925549013021}">
      <dgm:prSet/>
      <dgm:spPr/>
      <dgm:t>
        <a:bodyPr/>
        <a:lstStyle/>
        <a:p>
          <a:endParaRPr lang="pt-BR"/>
        </a:p>
      </dgm:t>
    </dgm:pt>
    <dgm:pt modelId="{91C0CB04-6817-4416-BC1B-9C1E83AB6F05}" type="sibTrans" cxnId="{76E7337B-7A27-4EEB-A2A5-925549013021}">
      <dgm:prSet/>
      <dgm:spPr/>
      <dgm:t>
        <a:bodyPr/>
        <a:lstStyle/>
        <a:p>
          <a:endParaRPr lang="pt-BR"/>
        </a:p>
      </dgm:t>
    </dgm:pt>
    <dgm:pt modelId="{F9E52E9A-C11B-4564-AF0E-1536F80D4942}">
      <dgm:prSet phldrT="[Texto]"/>
      <dgm:spPr/>
      <dgm:t>
        <a:bodyPr/>
        <a:lstStyle/>
        <a:p>
          <a:r>
            <a:rPr lang="pt-BR" dirty="0"/>
            <a:t>Economia – completa liberdade de produção e de comercio. Garantia-se a não interferência do Estado na vida econômica. Proibiam-se as greves dos trabalhadores.</a:t>
          </a:r>
        </a:p>
      </dgm:t>
    </dgm:pt>
    <dgm:pt modelId="{F9D74F08-82E2-411D-B063-4CB1F088F097}" type="parTrans" cxnId="{FB742477-1FEC-474C-84F4-46290A8D4A10}">
      <dgm:prSet/>
      <dgm:spPr/>
      <dgm:t>
        <a:bodyPr/>
        <a:lstStyle/>
        <a:p>
          <a:endParaRPr lang="pt-BR"/>
        </a:p>
      </dgm:t>
    </dgm:pt>
    <dgm:pt modelId="{473EE0FD-0ED9-48B7-A104-DB6478093886}" type="sibTrans" cxnId="{FB742477-1FEC-474C-84F4-46290A8D4A10}">
      <dgm:prSet/>
      <dgm:spPr/>
      <dgm:t>
        <a:bodyPr/>
        <a:lstStyle/>
        <a:p>
          <a:endParaRPr lang="pt-BR"/>
        </a:p>
      </dgm:t>
    </dgm:pt>
    <dgm:pt modelId="{F7CCE7D8-82C4-45F7-8369-7655AF350B40}">
      <dgm:prSet phldrT="[Texto]"/>
      <dgm:spPr/>
      <dgm:t>
        <a:bodyPr/>
        <a:lstStyle/>
        <a:p>
          <a:r>
            <a:rPr lang="pt-BR" dirty="0"/>
            <a:t>Religião</a:t>
          </a:r>
        </a:p>
      </dgm:t>
    </dgm:pt>
    <dgm:pt modelId="{1BE23390-FB35-45C2-AA4F-723EFC2D689B}" type="parTrans" cxnId="{5E572609-2026-456F-949B-E9539A4BAD56}">
      <dgm:prSet/>
      <dgm:spPr/>
      <dgm:t>
        <a:bodyPr/>
        <a:lstStyle/>
        <a:p>
          <a:endParaRPr lang="pt-BR"/>
        </a:p>
      </dgm:t>
    </dgm:pt>
    <dgm:pt modelId="{25881BF9-CC3D-4AE7-B0D3-253FBFB78994}" type="sibTrans" cxnId="{5E572609-2026-456F-949B-E9539A4BAD56}">
      <dgm:prSet/>
      <dgm:spPr/>
      <dgm:t>
        <a:bodyPr/>
        <a:lstStyle/>
        <a:p>
          <a:endParaRPr lang="pt-BR"/>
        </a:p>
      </dgm:t>
    </dgm:pt>
    <dgm:pt modelId="{48831F4C-6D5C-4DD8-A19D-4246C55E88E3}">
      <dgm:prSet phldrT="[Texto]"/>
      <dgm:spPr/>
      <dgm:t>
        <a:bodyPr/>
        <a:lstStyle/>
        <a:p>
          <a:r>
            <a:rPr lang="pt-BR" dirty="0"/>
            <a:t>Política</a:t>
          </a:r>
        </a:p>
      </dgm:t>
    </dgm:pt>
    <dgm:pt modelId="{C695D883-118E-461D-80EF-C6455354078F}" type="parTrans" cxnId="{64F78246-A0B4-422D-A085-8E56D8971E18}">
      <dgm:prSet/>
      <dgm:spPr/>
      <dgm:t>
        <a:bodyPr/>
        <a:lstStyle/>
        <a:p>
          <a:endParaRPr lang="pt-BR"/>
        </a:p>
      </dgm:t>
    </dgm:pt>
    <dgm:pt modelId="{A61F2D95-DD6A-4A8F-8424-FF0C041791C0}" type="sibTrans" cxnId="{64F78246-A0B4-422D-A085-8E56D8971E18}">
      <dgm:prSet/>
      <dgm:spPr/>
      <dgm:t>
        <a:bodyPr/>
        <a:lstStyle/>
        <a:p>
          <a:endParaRPr lang="pt-BR"/>
        </a:p>
      </dgm:t>
    </dgm:pt>
    <dgm:pt modelId="{035AEAD1-D4A0-486F-9583-2AC772006BE8}" type="pres">
      <dgm:prSet presAssocID="{73E79C42-91AE-4443-B88B-A6A5CCDBA4DD}" presName="linear" presStyleCnt="0">
        <dgm:presLayoutVars>
          <dgm:animLvl val="lvl"/>
          <dgm:resizeHandles val="exact"/>
        </dgm:presLayoutVars>
      </dgm:prSet>
      <dgm:spPr/>
    </dgm:pt>
    <dgm:pt modelId="{4ACA51E1-F05E-4AFC-A852-060DEBF8CBAF}" type="pres">
      <dgm:prSet presAssocID="{0CA233DB-B516-4525-88C5-6ACC84B1D58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2E3AE04-F033-4BB2-872C-23255B70B5F8}" type="pres">
      <dgm:prSet presAssocID="{91C0CB04-6817-4416-BC1B-9C1E83AB6F05}" presName="spacer" presStyleCnt="0"/>
      <dgm:spPr/>
    </dgm:pt>
    <dgm:pt modelId="{3C8C5C4E-0BCA-4CFB-ADC6-A887CA3FE0C9}" type="pres">
      <dgm:prSet presAssocID="{F9E52E9A-C11B-4564-AF0E-1536F80D494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15739CF-203A-421F-8099-F999266E9079}" type="pres">
      <dgm:prSet presAssocID="{473EE0FD-0ED9-48B7-A104-DB6478093886}" presName="spacer" presStyleCnt="0"/>
      <dgm:spPr/>
    </dgm:pt>
    <dgm:pt modelId="{153D8A46-095F-4AA0-8E59-3603880D4A45}" type="pres">
      <dgm:prSet presAssocID="{F7CCE7D8-82C4-45F7-8369-7655AF350B4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C21DF49-D463-4E3D-86D2-841EE47F890C}" type="pres">
      <dgm:prSet presAssocID="{25881BF9-CC3D-4AE7-B0D3-253FBFB78994}" presName="spacer" presStyleCnt="0"/>
      <dgm:spPr/>
    </dgm:pt>
    <dgm:pt modelId="{113D43C1-31CF-4056-8D77-A19E0CFB388C}" type="pres">
      <dgm:prSet presAssocID="{48831F4C-6D5C-4DD8-A19D-4246C55E88E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E572609-2026-456F-949B-E9539A4BAD56}" srcId="{73E79C42-91AE-4443-B88B-A6A5CCDBA4DD}" destId="{F7CCE7D8-82C4-45F7-8369-7655AF350B40}" srcOrd="2" destOrd="0" parTransId="{1BE23390-FB35-45C2-AA4F-723EFC2D689B}" sibTransId="{25881BF9-CC3D-4AE7-B0D3-253FBFB78994}"/>
    <dgm:cxn modelId="{9A7EBA0F-64AA-48A3-8E4B-FD0DF282537E}" type="presOf" srcId="{73E79C42-91AE-4443-B88B-A6A5CCDBA4DD}" destId="{035AEAD1-D4A0-486F-9583-2AC772006BE8}" srcOrd="0" destOrd="0" presId="urn:microsoft.com/office/officeart/2005/8/layout/vList2"/>
    <dgm:cxn modelId="{5937A817-C2A3-4838-A166-861985060221}" type="presOf" srcId="{F9E52E9A-C11B-4564-AF0E-1536F80D4942}" destId="{3C8C5C4E-0BCA-4CFB-ADC6-A887CA3FE0C9}" srcOrd="0" destOrd="0" presId="urn:microsoft.com/office/officeart/2005/8/layout/vList2"/>
    <dgm:cxn modelId="{64F78246-A0B4-422D-A085-8E56D8971E18}" srcId="{73E79C42-91AE-4443-B88B-A6A5CCDBA4DD}" destId="{48831F4C-6D5C-4DD8-A19D-4246C55E88E3}" srcOrd="3" destOrd="0" parTransId="{C695D883-118E-461D-80EF-C6455354078F}" sibTransId="{A61F2D95-DD6A-4A8F-8424-FF0C041791C0}"/>
    <dgm:cxn modelId="{FB742477-1FEC-474C-84F4-46290A8D4A10}" srcId="{73E79C42-91AE-4443-B88B-A6A5CCDBA4DD}" destId="{F9E52E9A-C11B-4564-AF0E-1536F80D4942}" srcOrd="1" destOrd="0" parTransId="{F9D74F08-82E2-411D-B063-4CB1F088F097}" sibTransId="{473EE0FD-0ED9-48B7-A104-DB6478093886}"/>
    <dgm:cxn modelId="{76E7337B-7A27-4EEB-A2A5-925549013021}" srcId="{73E79C42-91AE-4443-B88B-A6A5CCDBA4DD}" destId="{0CA233DB-B516-4525-88C5-6ACC84B1D586}" srcOrd="0" destOrd="0" parTransId="{E2DE9EC7-9CEA-40F2-9977-DD1146D1C384}" sibTransId="{91C0CB04-6817-4416-BC1B-9C1E83AB6F05}"/>
    <dgm:cxn modelId="{44FA8385-42AC-4322-A023-7EFF91770E79}" type="presOf" srcId="{0CA233DB-B516-4525-88C5-6ACC84B1D586}" destId="{4ACA51E1-F05E-4AFC-A852-060DEBF8CBAF}" srcOrd="0" destOrd="0" presId="urn:microsoft.com/office/officeart/2005/8/layout/vList2"/>
    <dgm:cxn modelId="{B1A36BA3-EA23-42F8-8D4E-C57C9B1A7081}" type="presOf" srcId="{48831F4C-6D5C-4DD8-A19D-4246C55E88E3}" destId="{113D43C1-31CF-4056-8D77-A19E0CFB388C}" srcOrd="0" destOrd="0" presId="urn:microsoft.com/office/officeart/2005/8/layout/vList2"/>
    <dgm:cxn modelId="{8A1A6DCA-EECC-4B84-A6FE-4DF67917C244}" type="presOf" srcId="{F7CCE7D8-82C4-45F7-8369-7655AF350B40}" destId="{153D8A46-095F-4AA0-8E59-3603880D4A45}" srcOrd="0" destOrd="0" presId="urn:microsoft.com/office/officeart/2005/8/layout/vList2"/>
    <dgm:cxn modelId="{B3FAC2D2-1935-497D-ABA4-9F9B5B4AB375}" type="presParOf" srcId="{035AEAD1-D4A0-486F-9583-2AC772006BE8}" destId="{4ACA51E1-F05E-4AFC-A852-060DEBF8CBAF}" srcOrd="0" destOrd="0" presId="urn:microsoft.com/office/officeart/2005/8/layout/vList2"/>
    <dgm:cxn modelId="{0E88D306-FF0F-43A7-8330-A9B0FFD84FAB}" type="presParOf" srcId="{035AEAD1-D4A0-486F-9583-2AC772006BE8}" destId="{A2E3AE04-F033-4BB2-872C-23255B70B5F8}" srcOrd="1" destOrd="0" presId="urn:microsoft.com/office/officeart/2005/8/layout/vList2"/>
    <dgm:cxn modelId="{D215EEA0-0B69-403F-A620-7136F3007AE9}" type="presParOf" srcId="{035AEAD1-D4A0-486F-9583-2AC772006BE8}" destId="{3C8C5C4E-0BCA-4CFB-ADC6-A887CA3FE0C9}" srcOrd="2" destOrd="0" presId="urn:microsoft.com/office/officeart/2005/8/layout/vList2"/>
    <dgm:cxn modelId="{6A965290-7B5D-4546-BC46-5389D446CB6D}" type="presParOf" srcId="{035AEAD1-D4A0-486F-9583-2AC772006BE8}" destId="{F15739CF-203A-421F-8099-F999266E9079}" srcOrd="3" destOrd="0" presId="urn:microsoft.com/office/officeart/2005/8/layout/vList2"/>
    <dgm:cxn modelId="{EA4F3788-8B03-4E82-A288-DA0DA82FA165}" type="presParOf" srcId="{035AEAD1-D4A0-486F-9583-2AC772006BE8}" destId="{153D8A46-095F-4AA0-8E59-3603880D4A45}" srcOrd="4" destOrd="0" presId="urn:microsoft.com/office/officeart/2005/8/layout/vList2"/>
    <dgm:cxn modelId="{D48A9A8D-A0C8-4124-B75E-A0E57549E1F5}" type="presParOf" srcId="{035AEAD1-D4A0-486F-9583-2AC772006BE8}" destId="{8C21DF49-D463-4E3D-86D2-841EE47F890C}" srcOrd="5" destOrd="0" presId="urn:microsoft.com/office/officeart/2005/8/layout/vList2"/>
    <dgm:cxn modelId="{3B94533C-15AB-46CE-8461-E898E0265A2E}" type="presParOf" srcId="{035AEAD1-D4A0-486F-9583-2AC772006BE8}" destId="{113D43C1-31CF-4056-8D77-A19E0CFB388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D989526-5063-49A7-B2FD-72E27C96776C}" type="doc">
      <dgm:prSet loTypeId="urn:microsoft.com/office/officeart/2005/8/layout/pList2#1" loCatId="list" qsTypeId="urn:microsoft.com/office/officeart/2005/8/quickstyle/simple5" qsCatId="simple" csTypeId="urn:microsoft.com/office/officeart/2005/8/colors/accent1_2" csCatId="accent1" phldr="1"/>
      <dgm:spPr/>
    </dgm:pt>
    <dgm:pt modelId="{5A0B390F-52A8-4988-829B-C6E12D727C6E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/>
            <a:t>Jacobinos</a:t>
          </a:r>
        </a:p>
        <a:p>
          <a:r>
            <a:rPr lang="pt-BR" dirty="0"/>
            <a:t>Esquerda</a:t>
          </a:r>
        </a:p>
        <a:p>
          <a:r>
            <a:rPr lang="pt-BR" dirty="0"/>
            <a:t>Media e baixa Burguesia </a:t>
          </a:r>
        </a:p>
      </dgm:t>
    </dgm:pt>
    <dgm:pt modelId="{A787EE43-5AC8-4ADF-8603-140CCE28437B}" type="parTrans" cxnId="{B05438F2-055D-4BB5-9184-2FC41ACD0824}">
      <dgm:prSet/>
      <dgm:spPr/>
    </dgm:pt>
    <dgm:pt modelId="{A5A1872E-107F-496A-A718-2ACF93ECA614}" type="sibTrans" cxnId="{B05438F2-055D-4BB5-9184-2FC41ACD0824}">
      <dgm:prSet/>
      <dgm:spPr/>
    </dgm:pt>
    <dgm:pt modelId="{0E1D99BB-29A8-4F29-9289-43F98B6F7544}">
      <dgm:prSet phldrT="[Texto]"/>
      <dgm:spPr>
        <a:solidFill>
          <a:schemeClr val="tx1"/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Planície</a:t>
          </a:r>
        </a:p>
        <a:p>
          <a:r>
            <a:rPr lang="pt-BR" dirty="0">
              <a:solidFill>
                <a:schemeClr val="bg1"/>
              </a:solidFill>
            </a:rPr>
            <a:t>Centro</a:t>
          </a:r>
        </a:p>
        <a:p>
          <a:r>
            <a:rPr lang="pt-BR" dirty="0">
              <a:solidFill>
                <a:schemeClr val="bg1"/>
              </a:solidFill>
            </a:rPr>
            <a:t>Banqueiros</a:t>
          </a:r>
        </a:p>
      </dgm:t>
    </dgm:pt>
    <dgm:pt modelId="{39760109-C64B-4F43-83A1-9D27DE8E2C1B}" type="parTrans" cxnId="{5419FF83-DD47-49A2-B63B-0A55A35DCCA2}">
      <dgm:prSet/>
      <dgm:spPr/>
    </dgm:pt>
    <dgm:pt modelId="{2F468267-3724-457F-8702-A351128DB20D}" type="sibTrans" cxnId="{5419FF83-DD47-49A2-B63B-0A55A35DCCA2}">
      <dgm:prSet/>
      <dgm:spPr/>
    </dgm:pt>
    <dgm:pt modelId="{A4F4E9A9-942E-4703-8C1F-323D214732A6}">
      <dgm:prSet phldrT="[Texto]"/>
      <dgm:spPr>
        <a:solidFill>
          <a:srgbClr val="002060"/>
        </a:solidFill>
      </dgm:spPr>
      <dgm:t>
        <a:bodyPr/>
        <a:lstStyle/>
        <a:p>
          <a:r>
            <a:rPr lang="pt-BR" dirty="0"/>
            <a:t>Girondinos</a:t>
          </a:r>
        </a:p>
        <a:p>
          <a:r>
            <a:rPr lang="pt-BR" dirty="0"/>
            <a:t>Direita</a:t>
          </a:r>
        </a:p>
        <a:p>
          <a:r>
            <a:rPr lang="pt-BR" dirty="0"/>
            <a:t>Alta Burguesia</a:t>
          </a:r>
        </a:p>
      </dgm:t>
    </dgm:pt>
    <dgm:pt modelId="{99767437-1ED3-4FBA-AF81-56090E5A84B2}" type="parTrans" cxnId="{0123744E-10CC-4126-95D1-D750195989FD}">
      <dgm:prSet/>
      <dgm:spPr/>
    </dgm:pt>
    <dgm:pt modelId="{FBB596BD-A25E-4063-8939-7DEE3ED3E9CF}" type="sibTrans" cxnId="{0123744E-10CC-4126-95D1-D750195989FD}">
      <dgm:prSet/>
      <dgm:spPr/>
    </dgm:pt>
    <dgm:pt modelId="{CB044D61-FC50-401D-A4E2-49929BDB8947}" type="pres">
      <dgm:prSet presAssocID="{5D989526-5063-49A7-B2FD-72E27C96776C}" presName="Name0" presStyleCnt="0">
        <dgm:presLayoutVars>
          <dgm:dir/>
          <dgm:resizeHandles val="exact"/>
        </dgm:presLayoutVars>
      </dgm:prSet>
      <dgm:spPr/>
    </dgm:pt>
    <dgm:pt modelId="{D2AB2761-A0A9-409B-B6E7-B4304520120A}" type="pres">
      <dgm:prSet presAssocID="{5D989526-5063-49A7-B2FD-72E27C96776C}" presName="bkgdShp" presStyleLbl="alignAccFollowNode1" presStyleIdx="0" presStyleCnt="1"/>
      <dgm:spPr/>
    </dgm:pt>
    <dgm:pt modelId="{C4B013F2-4F5C-449F-A173-9184B897C87F}" type="pres">
      <dgm:prSet presAssocID="{5D989526-5063-49A7-B2FD-72E27C96776C}" presName="linComp" presStyleCnt="0"/>
      <dgm:spPr/>
    </dgm:pt>
    <dgm:pt modelId="{2AF62F67-63D5-43DD-8917-3A05A6B6F6BE}" type="pres">
      <dgm:prSet presAssocID="{5A0B390F-52A8-4988-829B-C6E12D727C6E}" presName="compNode" presStyleCnt="0"/>
      <dgm:spPr/>
    </dgm:pt>
    <dgm:pt modelId="{5388FC8A-7B18-476E-A648-68EB30DB15AD}" type="pres">
      <dgm:prSet presAssocID="{5A0B390F-52A8-4988-829B-C6E12D727C6E}" presName="node" presStyleLbl="node1" presStyleIdx="0" presStyleCnt="3">
        <dgm:presLayoutVars>
          <dgm:bulletEnabled val="1"/>
        </dgm:presLayoutVars>
      </dgm:prSet>
      <dgm:spPr/>
    </dgm:pt>
    <dgm:pt modelId="{D1939791-314B-4C4A-8FDF-04F0F8A4EEC3}" type="pres">
      <dgm:prSet presAssocID="{5A0B390F-52A8-4988-829B-C6E12D727C6E}" presName="invisiNode" presStyleLbl="node1" presStyleIdx="0" presStyleCnt="3"/>
      <dgm:spPr/>
    </dgm:pt>
    <dgm:pt modelId="{BB303A86-3747-496E-AC5D-021CAD0AA1A6}" type="pres">
      <dgm:prSet presAssocID="{5A0B390F-52A8-4988-829B-C6E12D727C6E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F58F8C9-8C51-4AEE-B8C5-5EDAA0D0C682}" type="pres">
      <dgm:prSet presAssocID="{A5A1872E-107F-496A-A718-2ACF93ECA614}" presName="sibTrans" presStyleLbl="sibTrans2D1" presStyleIdx="0" presStyleCnt="0"/>
      <dgm:spPr/>
    </dgm:pt>
    <dgm:pt modelId="{F0C5D8D8-12DC-49FC-A220-25FA41BAFC26}" type="pres">
      <dgm:prSet presAssocID="{0E1D99BB-29A8-4F29-9289-43F98B6F7544}" presName="compNode" presStyleCnt="0"/>
      <dgm:spPr/>
    </dgm:pt>
    <dgm:pt modelId="{68BD3FDA-C8C0-4D92-8EA9-DDB40109E7AF}" type="pres">
      <dgm:prSet presAssocID="{0E1D99BB-29A8-4F29-9289-43F98B6F7544}" presName="node" presStyleLbl="node1" presStyleIdx="1" presStyleCnt="3">
        <dgm:presLayoutVars>
          <dgm:bulletEnabled val="1"/>
        </dgm:presLayoutVars>
      </dgm:prSet>
      <dgm:spPr/>
    </dgm:pt>
    <dgm:pt modelId="{C6D9177F-0009-4FCA-9263-4079ABB2CE29}" type="pres">
      <dgm:prSet presAssocID="{0E1D99BB-29A8-4F29-9289-43F98B6F7544}" presName="invisiNode" presStyleLbl="node1" presStyleIdx="1" presStyleCnt="3"/>
      <dgm:spPr/>
    </dgm:pt>
    <dgm:pt modelId="{14B3D0AD-B0F9-4192-B1CC-D6D09DD8B9CD}" type="pres">
      <dgm:prSet presAssocID="{0E1D99BB-29A8-4F29-9289-43F98B6F7544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D7BA41F-F6BC-40F6-AA76-41AEB49A8FC3}" type="pres">
      <dgm:prSet presAssocID="{2F468267-3724-457F-8702-A351128DB20D}" presName="sibTrans" presStyleLbl="sibTrans2D1" presStyleIdx="0" presStyleCnt="0"/>
      <dgm:spPr/>
    </dgm:pt>
    <dgm:pt modelId="{17B3BE8C-07D9-4A80-A1E8-F52D10E86D9E}" type="pres">
      <dgm:prSet presAssocID="{A4F4E9A9-942E-4703-8C1F-323D214732A6}" presName="compNode" presStyleCnt="0"/>
      <dgm:spPr/>
    </dgm:pt>
    <dgm:pt modelId="{12E82EAD-5A1C-448D-B753-0A0EA6903DF7}" type="pres">
      <dgm:prSet presAssocID="{A4F4E9A9-942E-4703-8C1F-323D214732A6}" presName="node" presStyleLbl="node1" presStyleIdx="2" presStyleCnt="3">
        <dgm:presLayoutVars>
          <dgm:bulletEnabled val="1"/>
        </dgm:presLayoutVars>
      </dgm:prSet>
      <dgm:spPr/>
    </dgm:pt>
    <dgm:pt modelId="{423E0B44-AFD3-40D1-97BF-5E020742612F}" type="pres">
      <dgm:prSet presAssocID="{A4F4E9A9-942E-4703-8C1F-323D214732A6}" presName="invisiNode" presStyleLbl="node1" presStyleIdx="2" presStyleCnt="3"/>
      <dgm:spPr/>
    </dgm:pt>
    <dgm:pt modelId="{0066B68C-D869-4777-89B1-CC6239B5C0D9}" type="pres">
      <dgm:prSet presAssocID="{A4F4E9A9-942E-4703-8C1F-323D214732A6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7092016-83D9-46B1-873C-806B004AEC0B}" type="presOf" srcId="{5A0B390F-52A8-4988-829B-C6E12D727C6E}" destId="{5388FC8A-7B18-476E-A648-68EB30DB15AD}" srcOrd="0" destOrd="0" presId="urn:microsoft.com/office/officeart/2005/8/layout/pList2#1"/>
    <dgm:cxn modelId="{7F432D2A-8BE8-4E37-B708-02DC785326F8}" type="presOf" srcId="{2F468267-3724-457F-8702-A351128DB20D}" destId="{FD7BA41F-F6BC-40F6-AA76-41AEB49A8FC3}" srcOrd="0" destOrd="0" presId="urn:microsoft.com/office/officeart/2005/8/layout/pList2#1"/>
    <dgm:cxn modelId="{CD08362B-E3BE-4C12-8E78-B41C935B679C}" type="presOf" srcId="{A4F4E9A9-942E-4703-8C1F-323D214732A6}" destId="{12E82EAD-5A1C-448D-B753-0A0EA6903DF7}" srcOrd="0" destOrd="0" presId="urn:microsoft.com/office/officeart/2005/8/layout/pList2#1"/>
    <dgm:cxn modelId="{1210BD3D-FBD5-4249-83C9-6B53CD97F7A5}" type="presOf" srcId="{A5A1872E-107F-496A-A718-2ACF93ECA614}" destId="{9F58F8C9-8C51-4AEE-B8C5-5EDAA0D0C682}" srcOrd="0" destOrd="0" presId="urn:microsoft.com/office/officeart/2005/8/layout/pList2#1"/>
    <dgm:cxn modelId="{BB4DDB3F-ECE3-47E3-A3D8-B2010BC17EF5}" type="presOf" srcId="{5D989526-5063-49A7-B2FD-72E27C96776C}" destId="{CB044D61-FC50-401D-A4E2-49929BDB8947}" srcOrd="0" destOrd="0" presId="urn:microsoft.com/office/officeart/2005/8/layout/pList2#1"/>
    <dgm:cxn modelId="{0123744E-10CC-4126-95D1-D750195989FD}" srcId="{5D989526-5063-49A7-B2FD-72E27C96776C}" destId="{A4F4E9A9-942E-4703-8C1F-323D214732A6}" srcOrd="2" destOrd="0" parTransId="{99767437-1ED3-4FBA-AF81-56090E5A84B2}" sibTransId="{FBB596BD-A25E-4063-8939-7DEE3ED3E9CF}"/>
    <dgm:cxn modelId="{6E27C554-4C22-4FC0-886B-F1ED38DB8B86}" type="presOf" srcId="{0E1D99BB-29A8-4F29-9289-43F98B6F7544}" destId="{68BD3FDA-C8C0-4D92-8EA9-DDB40109E7AF}" srcOrd="0" destOrd="0" presId="urn:microsoft.com/office/officeart/2005/8/layout/pList2#1"/>
    <dgm:cxn modelId="{5419FF83-DD47-49A2-B63B-0A55A35DCCA2}" srcId="{5D989526-5063-49A7-B2FD-72E27C96776C}" destId="{0E1D99BB-29A8-4F29-9289-43F98B6F7544}" srcOrd="1" destOrd="0" parTransId="{39760109-C64B-4F43-83A1-9D27DE8E2C1B}" sibTransId="{2F468267-3724-457F-8702-A351128DB20D}"/>
    <dgm:cxn modelId="{B05438F2-055D-4BB5-9184-2FC41ACD0824}" srcId="{5D989526-5063-49A7-B2FD-72E27C96776C}" destId="{5A0B390F-52A8-4988-829B-C6E12D727C6E}" srcOrd="0" destOrd="0" parTransId="{A787EE43-5AC8-4ADF-8603-140CCE28437B}" sibTransId="{A5A1872E-107F-496A-A718-2ACF93ECA614}"/>
    <dgm:cxn modelId="{A5548404-B900-489A-BD22-021A389D161B}" type="presParOf" srcId="{CB044D61-FC50-401D-A4E2-49929BDB8947}" destId="{D2AB2761-A0A9-409B-B6E7-B4304520120A}" srcOrd="0" destOrd="0" presId="urn:microsoft.com/office/officeart/2005/8/layout/pList2#1"/>
    <dgm:cxn modelId="{9FE87BF5-9AE0-4158-A7DA-292F70F0FFDE}" type="presParOf" srcId="{CB044D61-FC50-401D-A4E2-49929BDB8947}" destId="{C4B013F2-4F5C-449F-A173-9184B897C87F}" srcOrd="1" destOrd="0" presId="urn:microsoft.com/office/officeart/2005/8/layout/pList2#1"/>
    <dgm:cxn modelId="{392CDA4F-0CCB-4458-91DE-6BC6A80D0AC4}" type="presParOf" srcId="{C4B013F2-4F5C-449F-A173-9184B897C87F}" destId="{2AF62F67-63D5-43DD-8917-3A05A6B6F6BE}" srcOrd="0" destOrd="0" presId="urn:microsoft.com/office/officeart/2005/8/layout/pList2#1"/>
    <dgm:cxn modelId="{377F6896-0483-485D-91FA-0A97DFB98139}" type="presParOf" srcId="{2AF62F67-63D5-43DD-8917-3A05A6B6F6BE}" destId="{5388FC8A-7B18-476E-A648-68EB30DB15AD}" srcOrd="0" destOrd="0" presId="urn:microsoft.com/office/officeart/2005/8/layout/pList2#1"/>
    <dgm:cxn modelId="{506F239F-E114-4F86-AA7D-3668F22F3A5A}" type="presParOf" srcId="{2AF62F67-63D5-43DD-8917-3A05A6B6F6BE}" destId="{D1939791-314B-4C4A-8FDF-04F0F8A4EEC3}" srcOrd="1" destOrd="0" presId="urn:microsoft.com/office/officeart/2005/8/layout/pList2#1"/>
    <dgm:cxn modelId="{9F991E18-254C-449A-BC39-A540ED672E44}" type="presParOf" srcId="{2AF62F67-63D5-43DD-8917-3A05A6B6F6BE}" destId="{BB303A86-3747-496E-AC5D-021CAD0AA1A6}" srcOrd="2" destOrd="0" presId="urn:microsoft.com/office/officeart/2005/8/layout/pList2#1"/>
    <dgm:cxn modelId="{BBC0CD83-D3D3-4A79-AB29-1F44BD18A298}" type="presParOf" srcId="{C4B013F2-4F5C-449F-A173-9184B897C87F}" destId="{9F58F8C9-8C51-4AEE-B8C5-5EDAA0D0C682}" srcOrd="1" destOrd="0" presId="urn:microsoft.com/office/officeart/2005/8/layout/pList2#1"/>
    <dgm:cxn modelId="{4B7E93A3-4496-4FF3-BF93-734CDA793424}" type="presParOf" srcId="{C4B013F2-4F5C-449F-A173-9184B897C87F}" destId="{F0C5D8D8-12DC-49FC-A220-25FA41BAFC26}" srcOrd="2" destOrd="0" presId="urn:microsoft.com/office/officeart/2005/8/layout/pList2#1"/>
    <dgm:cxn modelId="{FED6C21A-D7F0-45DA-A142-68DE46C92C4E}" type="presParOf" srcId="{F0C5D8D8-12DC-49FC-A220-25FA41BAFC26}" destId="{68BD3FDA-C8C0-4D92-8EA9-DDB40109E7AF}" srcOrd="0" destOrd="0" presId="urn:microsoft.com/office/officeart/2005/8/layout/pList2#1"/>
    <dgm:cxn modelId="{8AF24DD9-9846-4471-826B-39FADA5ADFAB}" type="presParOf" srcId="{F0C5D8D8-12DC-49FC-A220-25FA41BAFC26}" destId="{C6D9177F-0009-4FCA-9263-4079ABB2CE29}" srcOrd="1" destOrd="0" presId="urn:microsoft.com/office/officeart/2005/8/layout/pList2#1"/>
    <dgm:cxn modelId="{28091693-DCF7-4CC2-B364-1F1F4A08EA83}" type="presParOf" srcId="{F0C5D8D8-12DC-49FC-A220-25FA41BAFC26}" destId="{14B3D0AD-B0F9-4192-B1CC-D6D09DD8B9CD}" srcOrd="2" destOrd="0" presId="urn:microsoft.com/office/officeart/2005/8/layout/pList2#1"/>
    <dgm:cxn modelId="{606E0A94-B119-4BE2-8497-62AFA0D0FA07}" type="presParOf" srcId="{C4B013F2-4F5C-449F-A173-9184B897C87F}" destId="{FD7BA41F-F6BC-40F6-AA76-41AEB49A8FC3}" srcOrd="3" destOrd="0" presId="urn:microsoft.com/office/officeart/2005/8/layout/pList2#1"/>
    <dgm:cxn modelId="{7619B243-3436-450F-BA7E-C91D76B459A2}" type="presParOf" srcId="{C4B013F2-4F5C-449F-A173-9184B897C87F}" destId="{17B3BE8C-07D9-4A80-A1E8-F52D10E86D9E}" srcOrd="4" destOrd="0" presId="urn:microsoft.com/office/officeart/2005/8/layout/pList2#1"/>
    <dgm:cxn modelId="{4EDE69A1-F0AE-4C93-BE9A-FA47E490996B}" type="presParOf" srcId="{17B3BE8C-07D9-4A80-A1E8-F52D10E86D9E}" destId="{12E82EAD-5A1C-448D-B753-0A0EA6903DF7}" srcOrd="0" destOrd="0" presId="urn:microsoft.com/office/officeart/2005/8/layout/pList2#1"/>
    <dgm:cxn modelId="{02A3ABA2-718B-416F-B419-30A5A5770AC9}" type="presParOf" srcId="{17B3BE8C-07D9-4A80-A1E8-F52D10E86D9E}" destId="{423E0B44-AFD3-40D1-97BF-5E020742612F}" srcOrd="1" destOrd="0" presId="urn:microsoft.com/office/officeart/2005/8/layout/pList2#1"/>
    <dgm:cxn modelId="{934A4FA9-0622-44DA-BB67-17952FA7360E}" type="presParOf" srcId="{17B3BE8C-07D9-4A80-A1E8-F52D10E86D9E}" destId="{0066B68C-D869-4777-89B1-CC6239B5C0D9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1F8FA-C743-45B9-A85D-F360F8B5E5E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18D4EDB-B9C7-447A-8304-81EB93E0990B}">
      <dgm:prSet/>
      <dgm:spPr/>
      <dgm:t>
        <a:bodyPr/>
        <a:lstStyle/>
        <a:p>
          <a:r>
            <a:rPr lang="pt-BR"/>
            <a:t>Luiz XVI  foi levado a julgamento por traição à pátria. Foi condenado por conspiração .</a:t>
          </a:r>
          <a:endParaRPr lang="en-US"/>
        </a:p>
      </dgm:t>
    </dgm:pt>
    <dgm:pt modelId="{302FD191-4BDB-460E-9ABE-A72B1B07612B}" type="parTrans" cxnId="{4E6D5D9B-4C3A-4B68-ABAE-09215C673BD5}">
      <dgm:prSet/>
      <dgm:spPr/>
      <dgm:t>
        <a:bodyPr/>
        <a:lstStyle/>
        <a:p>
          <a:endParaRPr lang="en-US"/>
        </a:p>
      </dgm:t>
    </dgm:pt>
    <dgm:pt modelId="{C9B9EA07-E136-43A4-B074-B4FC5647C9BB}" type="sibTrans" cxnId="{4E6D5D9B-4C3A-4B68-ABAE-09215C673BD5}">
      <dgm:prSet/>
      <dgm:spPr/>
      <dgm:t>
        <a:bodyPr/>
        <a:lstStyle/>
        <a:p>
          <a:endParaRPr lang="en-US"/>
        </a:p>
      </dgm:t>
    </dgm:pt>
    <dgm:pt modelId="{634174DA-7D1C-4DA5-8FCB-055E84FD209F}">
      <dgm:prSet/>
      <dgm:spPr/>
      <dgm:t>
        <a:bodyPr/>
        <a:lstStyle/>
        <a:p>
          <a:r>
            <a:rPr lang="pt-BR"/>
            <a:t>Durante o processo, os girondinos procuravam defender o rei, mas os jacobinos, liderados por Robespierre e Saint – Just, pregavam sua condenação à pena de morte, Ao Final, o rei foi guilhotinado em 21 de janeiro de 1793.</a:t>
          </a:r>
          <a:endParaRPr lang="en-US"/>
        </a:p>
      </dgm:t>
    </dgm:pt>
    <dgm:pt modelId="{76BA3BA5-9422-45EF-8334-632B0D5AC5DF}" type="parTrans" cxnId="{50F491B0-C22A-4795-9F4A-706AD2EEFBCA}">
      <dgm:prSet/>
      <dgm:spPr/>
      <dgm:t>
        <a:bodyPr/>
        <a:lstStyle/>
        <a:p>
          <a:endParaRPr lang="en-US"/>
        </a:p>
      </dgm:t>
    </dgm:pt>
    <dgm:pt modelId="{37A64E23-2EFA-4A42-9152-5F1C83BD28EC}" type="sibTrans" cxnId="{50F491B0-C22A-4795-9F4A-706AD2EEFBCA}">
      <dgm:prSet/>
      <dgm:spPr/>
      <dgm:t>
        <a:bodyPr/>
        <a:lstStyle/>
        <a:p>
          <a:endParaRPr lang="en-US"/>
        </a:p>
      </dgm:t>
    </dgm:pt>
    <dgm:pt modelId="{B66A0A69-8762-4E97-A73E-942EE44CDC30}" type="pres">
      <dgm:prSet presAssocID="{8401F8FA-C743-45B9-A85D-F360F8B5E5EC}" presName="linear" presStyleCnt="0">
        <dgm:presLayoutVars>
          <dgm:animLvl val="lvl"/>
          <dgm:resizeHandles val="exact"/>
        </dgm:presLayoutVars>
      </dgm:prSet>
      <dgm:spPr/>
    </dgm:pt>
    <dgm:pt modelId="{7A74B484-7C09-420C-BBA6-504F00F1DDB0}" type="pres">
      <dgm:prSet presAssocID="{518D4EDB-B9C7-447A-8304-81EB93E0990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36038CA-6DA3-455B-927D-62D1811F04BC}" type="pres">
      <dgm:prSet presAssocID="{C9B9EA07-E136-43A4-B074-B4FC5647C9BB}" presName="spacer" presStyleCnt="0"/>
      <dgm:spPr/>
    </dgm:pt>
    <dgm:pt modelId="{1AA3AA79-D8C7-4D48-9F2F-6FDB9D95539C}" type="pres">
      <dgm:prSet presAssocID="{634174DA-7D1C-4DA5-8FCB-055E84FD209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153F658-999F-4650-95E2-25DA74F3687B}" type="presOf" srcId="{518D4EDB-B9C7-447A-8304-81EB93E0990B}" destId="{7A74B484-7C09-420C-BBA6-504F00F1DDB0}" srcOrd="0" destOrd="0" presId="urn:microsoft.com/office/officeart/2005/8/layout/vList2"/>
    <dgm:cxn modelId="{4E6D5D9B-4C3A-4B68-ABAE-09215C673BD5}" srcId="{8401F8FA-C743-45B9-A85D-F360F8B5E5EC}" destId="{518D4EDB-B9C7-447A-8304-81EB93E0990B}" srcOrd="0" destOrd="0" parTransId="{302FD191-4BDB-460E-9ABE-A72B1B07612B}" sibTransId="{C9B9EA07-E136-43A4-B074-B4FC5647C9BB}"/>
    <dgm:cxn modelId="{B1B42EAF-8BFE-4C39-A7FE-293911F4E7BD}" type="presOf" srcId="{634174DA-7D1C-4DA5-8FCB-055E84FD209F}" destId="{1AA3AA79-D8C7-4D48-9F2F-6FDB9D95539C}" srcOrd="0" destOrd="0" presId="urn:microsoft.com/office/officeart/2005/8/layout/vList2"/>
    <dgm:cxn modelId="{50F491B0-C22A-4795-9F4A-706AD2EEFBCA}" srcId="{8401F8FA-C743-45B9-A85D-F360F8B5E5EC}" destId="{634174DA-7D1C-4DA5-8FCB-055E84FD209F}" srcOrd="1" destOrd="0" parTransId="{76BA3BA5-9422-45EF-8334-632B0D5AC5DF}" sibTransId="{37A64E23-2EFA-4A42-9152-5F1C83BD28EC}"/>
    <dgm:cxn modelId="{57DDB0EA-A1F4-4526-A082-59A10BF01B4C}" type="presOf" srcId="{8401F8FA-C743-45B9-A85D-F360F8B5E5EC}" destId="{B66A0A69-8762-4E97-A73E-942EE44CDC30}" srcOrd="0" destOrd="0" presId="urn:microsoft.com/office/officeart/2005/8/layout/vList2"/>
    <dgm:cxn modelId="{AB1C08A7-4C24-4AD6-B043-A0ACC42739EE}" type="presParOf" srcId="{B66A0A69-8762-4E97-A73E-942EE44CDC30}" destId="{7A74B484-7C09-420C-BBA6-504F00F1DDB0}" srcOrd="0" destOrd="0" presId="urn:microsoft.com/office/officeart/2005/8/layout/vList2"/>
    <dgm:cxn modelId="{5A7FA09C-EE55-4F15-B0BD-B90D3015B262}" type="presParOf" srcId="{B66A0A69-8762-4E97-A73E-942EE44CDC30}" destId="{336038CA-6DA3-455B-927D-62D1811F04BC}" srcOrd="1" destOrd="0" presId="urn:microsoft.com/office/officeart/2005/8/layout/vList2"/>
    <dgm:cxn modelId="{92218FA4-6B8E-4DA1-9811-233BB57D894F}" type="presParOf" srcId="{B66A0A69-8762-4E97-A73E-942EE44CDC30}" destId="{1AA3AA79-D8C7-4D48-9F2F-6FDB9D95539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85A89C-8E45-447C-B851-B443CDBF6DE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388969E-A9DB-4B3C-A25F-29CADA9F7DDC}">
      <dgm:prSet phldrT="[Texto]"/>
      <dgm:spPr/>
      <dgm:t>
        <a:bodyPr/>
        <a:lstStyle/>
        <a:p>
          <a:r>
            <a:rPr lang="pt-BR" dirty="0"/>
            <a:t>Alto Clero</a:t>
          </a:r>
        </a:p>
      </dgm:t>
    </dgm:pt>
    <dgm:pt modelId="{B7712418-382B-4861-AA91-0F3D4940EF1A}" type="parTrans" cxnId="{3D91A3F9-7861-4EA9-9B09-35399AD313E8}">
      <dgm:prSet/>
      <dgm:spPr/>
      <dgm:t>
        <a:bodyPr/>
        <a:lstStyle/>
        <a:p>
          <a:endParaRPr lang="pt-BR"/>
        </a:p>
      </dgm:t>
    </dgm:pt>
    <dgm:pt modelId="{64140565-7135-416C-AAFE-F18F7C7636BE}" type="sibTrans" cxnId="{3D91A3F9-7861-4EA9-9B09-35399AD313E8}">
      <dgm:prSet/>
      <dgm:spPr/>
      <dgm:t>
        <a:bodyPr/>
        <a:lstStyle/>
        <a:p>
          <a:endParaRPr lang="pt-BR"/>
        </a:p>
      </dgm:t>
    </dgm:pt>
    <dgm:pt modelId="{C6AB75D7-5599-441A-B6D0-65CC37E2B336}">
      <dgm:prSet phldrT="[Texto]"/>
      <dgm:spPr/>
      <dgm:t>
        <a:bodyPr/>
        <a:lstStyle/>
        <a:p>
          <a:r>
            <a:rPr lang="pt-BR" dirty="0"/>
            <a:t>Baixo Clero</a:t>
          </a:r>
        </a:p>
      </dgm:t>
    </dgm:pt>
    <dgm:pt modelId="{8F86AB4C-72A7-40FE-9FC1-F93BCD48D357}" type="parTrans" cxnId="{70AF6F7F-F3F9-4A7D-B553-D7CB34699728}">
      <dgm:prSet/>
      <dgm:spPr/>
      <dgm:t>
        <a:bodyPr/>
        <a:lstStyle/>
        <a:p>
          <a:endParaRPr lang="pt-BR"/>
        </a:p>
      </dgm:t>
    </dgm:pt>
    <dgm:pt modelId="{4CA27B01-0A7C-4D40-B573-90D6697B0678}" type="sibTrans" cxnId="{70AF6F7F-F3F9-4A7D-B553-D7CB34699728}">
      <dgm:prSet/>
      <dgm:spPr/>
      <dgm:t>
        <a:bodyPr/>
        <a:lstStyle/>
        <a:p>
          <a:endParaRPr lang="pt-BR"/>
        </a:p>
      </dgm:t>
    </dgm:pt>
    <dgm:pt modelId="{D7689791-398D-448B-9677-D7069F9E8769}" type="pres">
      <dgm:prSet presAssocID="{C785A89C-8E45-447C-B851-B443CDBF6DE9}" presName="compositeShape" presStyleCnt="0">
        <dgm:presLayoutVars>
          <dgm:dir/>
          <dgm:resizeHandles/>
        </dgm:presLayoutVars>
      </dgm:prSet>
      <dgm:spPr/>
    </dgm:pt>
    <dgm:pt modelId="{8EEBDD55-CB45-4288-AE15-5CD1A9230192}" type="pres">
      <dgm:prSet presAssocID="{C785A89C-8E45-447C-B851-B443CDBF6DE9}" presName="pyramid" presStyleLbl="node1" presStyleIdx="0" presStyleCnt="1"/>
      <dgm:spPr>
        <a:solidFill>
          <a:srgbClr val="0070C0"/>
        </a:solidFill>
      </dgm:spPr>
    </dgm:pt>
    <dgm:pt modelId="{B3939460-B077-43F7-A32C-110AF842B4E3}" type="pres">
      <dgm:prSet presAssocID="{C785A89C-8E45-447C-B851-B443CDBF6DE9}" presName="theList" presStyleCnt="0"/>
      <dgm:spPr/>
    </dgm:pt>
    <dgm:pt modelId="{F5DDD925-B0DD-4B04-8302-3319A848A9A7}" type="pres">
      <dgm:prSet presAssocID="{5388969E-A9DB-4B3C-A25F-29CADA9F7DDC}" presName="aNode" presStyleLbl="fgAcc1" presStyleIdx="0" presStyleCnt="2">
        <dgm:presLayoutVars>
          <dgm:bulletEnabled val="1"/>
        </dgm:presLayoutVars>
      </dgm:prSet>
      <dgm:spPr/>
    </dgm:pt>
    <dgm:pt modelId="{2B65F7E7-0078-4ECF-B72E-6939343CA393}" type="pres">
      <dgm:prSet presAssocID="{5388969E-A9DB-4B3C-A25F-29CADA9F7DDC}" presName="aSpace" presStyleCnt="0"/>
      <dgm:spPr/>
    </dgm:pt>
    <dgm:pt modelId="{DF54224E-49E7-4C1E-B4F3-C7DDD7D0747D}" type="pres">
      <dgm:prSet presAssocID="{C6AB75D7-5599-441A-B6D0-65CC37E2B336}" presName="aNode" presStyleLbl="fgAcc1" presStyleIdx="1" presStyleCnt="2">
        <dgm:presLayoutVars>
          <dgm:bulletEnabled val="1"/>
        </dgm:presLayoutVars>
      </dgm:prSet>
      <dgm:spPr/>
    </dgm:pt>
    <dgm:pt modelId="{AE76AD73-344E-453F-992A-B56741D93234}" type="pres">
      <dgm:prSet presAssocID="{C6AB75D7-5599-441A-B6D0-65CC37E2B336}" presName="aSpace" presStyleCnt="0"/>
      <dgm:spPr/>
    </dgm:pt>
  </dgm:ptLst>
  <dgm:cxnLst>
    <dgm:cxn modelId="{5236F617-DCCF-46EF-8DDA-6A4ECDFAD53B}" type="presOf" srcId="{5388969E-A9DB-4B3C-A25F-29CADA9F7DDC}" destId="{F5DDD925-B0DD-4B04-8302-3319A848A9A7}" srcOrd="0" destOrd="0" presId="urn:microsoft.com/office/officeart/2005/8/layout/pyramid2"/>
    <dgm:cxn modelId="{70AF6F7F-F3F9-4A7D-B553-D7CB34699728}" srcId="{C785A89C-8E45-447C-B851-B443CDBF6DE9}" destId="{C6AB75D7-5599-441A-B6D0-65CC37E2B336}" srcOrd="1" destOrd="0" parTransId="{8F86AB4C-72A7-40FE-9FC1-F93BCD48D357}" sibTransId="{4CA27B01-0A7C-4D40-B573-90D6697B0678}"/>
    <dgm:cxn modelId="{210BF993-3880-4D54-9429-A89DC60F6F68}" type="presOf" srcId="{C6AB75D7-5599-441A-B6D0-65CC37E2B336}" destId="{DF54224E-49E7-4C1E-B4F3-C7DDD7D0747D}" srcOrd="0" destOrd="0" presId="urn:microsoft.com/office/officeart/2005/8/layout/pyramid2"/>
    <dgm:cxn modelId="{A12012EA-C2B8-4DCD-8D61-52F7C6054756}" type="presOf" srcId="{C785A89C-8E45-447C-B851-B443CDBF6DE9}" destId="{D7689791-398D-448B-9677-D7069F9E8769}" srcOrd="0" destOrd="0" presId="urn:microsoft.com/office/officeart/2005/8/layout/pyramid2"/>
    <dgm:cxn modelId="{3D91A3F9-7861-4EA9-9B09-35399AD313E8}" srcId="{C785A89C-8E45-447C-B851-B443CDBF6DE9}" destId="{5388969E-A9DB-4B3C-A25F-29CADA9F7DDC}" srcOrd="0" destOrd="0" parTransId="{B7712418-382B-4861-AA91-0F3D4940EF1A}" sibTransId="{64140565-7135-416C-AAFE-F18F7C7636BE}"/>
    <dgm:cxn modelId="{732E4DBC-03E0-4EC0-9E30-CA9B42557C1D}" type="presParOf" srcId="{D7689791-398D-448B-9677-D7069F9E8769}" destId="{8EEBDD55-CB45-4288-AE15-5CD1A9230192}" srcOrd="0" destOrd="0" presId="urn:microsoft.com/office/officeart/2005/8/layout/pyramid2"/>
    <dgm:cxn modelId="{35B61056-4C2D-49AB-815D-EA620F0A5F5A}" type="presParOf" srcId="{D7689791-398D-448B-9677-D7069F9E8769}" destId="{B3939460-B077-43F7-A32C-110AF842B4E3}" srcOrd="1" destOrd="0" presId="urn:microsoft.com/office/officeart/2005/8/layout/pyramid2"/>
    <dgm:cxn modelId="{5CC953DB-01B5-47A2-BDA8-DA0EEB52BE7C}" type="presParOf" srcId="{B3939460-B077-43F7-A32C-110AF842B4E3}" destId="{F5DDD925-B0DD-4B04-8302-3319A848A9A7}" srcOrd="0" destOrd="0" presId="urn:microsoft.com/office/officeart/2005/8/layout/pyramid2"/>
    <dgm:cxn modelId="{BA522FC0-53C8-4C11-9E58-96D3D210EF2E}" type="presParOf" srcId="{B3939460-B077-43F7-A32C-110AF842B4E3}" destId="{2B65F7E7-0078-4ECF-B72E-6939343CA393}" srcOrd="1" destOrd="0" presId="urn:microsoft.com/office/officeart/2005/8/layout/pyramid2"/>
    <dgm:cxn modelId="{7AD45379-96AB-491F-9008-227633B1DB0D}" type="presParOf" srcId="{B3939460-B077-43F7-A32C-110AF842B4E3}" destId="{DF54224E-49E7-4C1E-B4F3-C7DDD7D0747D}" srcOrd="2" destOrd="0" presId="urn:microsoft.com/office/officeart/2005/8/layout/pyramid2"/>
    <dgm:cxn modelId="{8291C10B-43D4-45A1-B8FF-F0EDC4CBE6C2}" type="presParOf" srcId="{B3939460-B077-43F7-A32C-110AF842B4E3}" destId="{AE76AD73-344E-453F-992A-B56741D93234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928107-2954-4E7D-9902-F044DB75D03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E04BD07-9775-4579-B911-A41939024FFC}">
      <dgm:prSet phldrT="[Texto]"/>
      <dgm:spPr/>
      <dgm:t>
        <a:bodyPr/>
        <a:lstStyle/>
        <a:p>
          <a:r>
            <a:rPr lang="pt-BR" dirty="0"/>
            <a:t>Nobreza Cortesã</a:t>
          </a:r>
        </a:p>
      </dgm:t>
    </dgm:pt>
    <dgm:pt modelId="{05770422-9302-4197-BEAD-AA23BB5BB0F4}" type="parTrans" cxnId="{96CAE4BD-0AF3-43A1-9E60-35FB0C9E74A4}">
      <dgm:prSet/>
      <dgm:spPr/>
    </dgm:pt>
    <dgm:pt modelId="{3A5B4DF8-D62F-4512-AF19-27CCF44BA7EE}" type="sibTrans" cxnId="{96CAE4BD-0AF3-43A1-9E60-35FB0C9E74A4}">
      <dgm:prSet/>
      <dgm:spPr/>
    </dgm:pt>
    <dgm:pt modelId="{91AF6FE4-DE4D-441C-BB82-C455A856E02C}">
      <dgm:prSet phldrT="[Texto]"/>
      <dgm:spPr/>
      <dgm:t>
        <a:bodyPr/>
        <a:lstStyle/>
        <a:p>
          <a:r>
            <a:rPr lang="pt-BR" dirty="0"/>
            <a:t>Nobreza provincial</a:t>
          </a:r>
        </a:p>
      </dgm:t>
    </dgm:pt>
    <dgm:pt modelId="{048D8A9F-C3FD-43E8-9CED-BA628F96F604}" type="parTrans" cxnId="{1C03CFD6-C496-410C-BF78-8D1763376D62}">
      <dgm:prSet/>
      <dgm:spPr/>
    </dgm:pt>
    <dgm:pt modelId="{93A36787-4C13-4E48-93AC-8A2370C2B98F}" type="sibTrans" cxnId="{1C03CFD6-C496-410C-BF78-8D1763376D62}">
      <dgm:prSet/>
      <dgm:spPr/>
    </dgm:pt>
    <dgm:pt modelId="{FC94CA6E-BD24-4A23-AF97-A0E428903125}">
      <dgm:prSet phldrT="[Texto]"/>
      <dgm:spPr/>
      <dgm:t>
        <a:bodyPr/>
        <a:lstStyle/>
        <a:p>
          <a:r>
            <a:rPr lang="pt-BR" dirty="0"/>
            <a:t>Nobreza e toga</a:t>
          </a:r>
        </a:p>
      </dgm:t>
    </dgm:pt>
    <dgm:pt modelId="{72BDA5FB-DDB0-44D0-BE0E-7879CF5D3A96}" type="parTrans" cxnId="{3C18A63D-CB5B-4B8C-84AA-C95D9F08C900}">
      <dgm:prSet/>
      <dgm:spPr/>
    </dgm:pt>
    <dgm:pt modelId="{463BCA3F-4EEC-45AD-B9AA-AA6299200428}" type="sibTrans" cxnId="{3C18A63D-CB5B-4B8C-84AA-C95D9F08C900}">
      <dgm:prSet/>
      <dgm:spPr/>
    </dgm:pt>
    <dgm:pt modelId="{FE52A541-55FA-4532-812F-234AA869A8DB}" type="pres">
      <dgm:prSet presAssocID="{C0928107-2954-4E7D-9902-F044DB75D03F}" presName="compositeShape" presStyleCnt="0">
        <dgm:presLayoutVars>
          <dgm:dir/>
          <dgm:resizeHandles/>
        </dgm:presLayoutVars>
      </dgm:prSet>
      <dgm:spPr/>
    </dgm:pt>
    <dgm:pt modelId="{323628EC-895F-49A2-95EA-16C0DFC824F4}" type="pres">
      <dgm:prSet presAssocID="{C0928107-2954-4E7D-9902-F044DB75D03F}" presName="pyramid" presStyleLbl="node1" presStyleIdx="0" presStyleCn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  <dgm:pt modelId="{BCC657AE-BE60-4E07-ACDE-F32EB17D6470}" type="pres">
      <dgm:prSet presAssocID="{C0928107-2954-4E7D-9902-F044DB75D03F}" presName="theList" presStyleCnt="0"/>
      <dgm:spPr/>
    </dgm:pt>
    <dgm:pt modelId="{923BE003-654F-4132-AF51-5F717C687B1E}" type="pres">
      <dgm:prSet presAssocID="{0E04BD07-9775-4579-B911-A41939024FFC}" presName="aNode" presStyleLbl="fgAcc1" presStyleIdx="0" presStyleCnt="3">
        <dgm:presLayoutVars>
          <dgm:bulletEnabled val="1"/>
        </dgm:presLayoutVars>
      </dgm:prSet>
      <dgm:spPr/>
    </dgm:pt>
    <dgm:pt modelId="{507C3EEF-3927-4AC5-A9F2-7923667560C2}" type="pres">
      <dgm:prSet presAssocID="{0E04BD07-9775-4579-B911-A41939024FFC}" presName="aSpace" presStyleCnt="0"/>
      <dgm:spPr/>
    </dgm:pt>
    <dgm:pt modelId="{A8010C80-1097-406A-BE86-94E676C51F1D}" type="pres">
      <dgm:prSet presAssocID="{91AF6FE4-DE4D-441C-BB82-C455A856E02C}" presName="aNode" presStyleLbl="fgAcc1" presStyleIdx="1" presStyleCnt="3">
        <dgm:presLayoutVars>
          <dgm:bulletEnabled val="1"/>
        </dgm:presLayoutVars>
      </dgm:prSet>
      <dgm:spPr/>
    </dgm:pt>
    <dgm:pt modelId="{89891999-06C3-43D8-B8CA-BC521802E2C2}" type="pres">
      <dgm:prSet presAssocID="{91AF6FE4-DE4D-441C-BB82-C455A856E02C}" presName="aSpace" presStyleCnt="0"/>
      <dgm:spPr/>
    </dgm:pt>
    <dgm:pt modelId="{83A53379-0896-469A-B58E-570FC6A879CC}" type="pres">
      <dgm:prSet presAssocID="{FC94CA6E-BD24-4A23-AF97-A0E428903125}" presName="aNode" presStyleLbl="fgAcc1" presStyleIdx="2" presStyleCnt="3">
        <dgm:presLayoutVars>
          <dgm:bulletEnabled val="1"/>
        </dgm:presLayoutVars>
      </dgm:prSet>
      <dgm:spPr/>
    </dgm:pt>
    <dgm:pt modelId="{5D0E1228-94D0-4999-ADDA-163F2B5710A1}" type="pres">
      <dgm:prSet presAssocID="{FC94CA6E-BD24-4A23-AF97-A0E428903125}" presName="aSpace" presStyleCnt="0"/>
      <dgm:spPr/>
    </dgm:pt>
  </dgm:ptLst>
  <dgm:cxnLst>
    <dgm:cxn modelId="{3C18A63D-CB5B-4B8C-84AA-C95D9F08C900}" srcId="{C0928107-2954-4E7D-9902-F044DB75D03F}" destId="{FC94CA6E-BD24-4A23-AF97-A0E428903125}" srcOrd="2" destOrd="0" parTransId="{72BDA5FB-DDB0-44D0-BE0E-7879CF5D3A96}" sibTransId="{463BCA3F-4EEC-45AD-B9AA-AA6299200428}"/>
    <dgm:cxn modelId="{1EB00C4B-35D6-4EBD-85F6-D99F6372AAA4}" type="presOf" srcId="{FC94CA6E-BD24-4A23-AF97-A0E428903125}" destId="{83A53379-0896-469A-B58E-570FC6A879CC}" srcOrd="0" destOrd="0" presId="urn:microsoft.com/office/officeart/2005/8/layout/pyramid2"/>
    <dgm:cxn modelId="{D966799F-AD86-442A-9602-FA4948A4B53A}" type="presOf" srcId="{91AF6FE4-DE4D-441C-BB82-C455A856E02C}" destId="{A8010C80-1097-406A-BE86-94E676C51F1D}" srcOrd="0" destOrd="0" presId="urn:microsoft.com/office/officeart/2005/8/layout/pyramid2"/>
    <dgm:cxn modelId="{3C93FFAF-44C2-4D81-8DCE-D4639CA8D98E}" type="presOf" srcId="{C0928107-2954-4E7D-9902-F044DB75D03F}" destId="{FE52A541-55FA-4532-812F-234AA869A8DB}" srcOrd="0" destOrd="0" presId="urn:microsoft.com/office/officeart/2005/8/layout/pyramid2"/>
    <dgm:cxn modelId="{96CAE4BD-0AF3-43A1-9E60-35FB0C9E74A4}" srcId="{C0928107-2954-4E7D-9902-F044DB75D03F}" destId="{0E04BD07-9775-4579-B911-A41939024FFC}" srcOrd="0" destOrd="0" parTransId="{05770422-9302-4197-BEAD-AA23BB5BB0F4}" sibTransId="{3A5B4DF8-D62F-4512-AF19-27CCF44BA7EE}"/>
    <dgm:cxn modelId="{1C03CFD6-C496-410C-BF78-8D1763376D62}" srcId="{C0928107-2954-4E7D-9902-F044DB75D03F}" destId="{91AF6FE4-DE4D-441C-BB82-C455A856E02C}" srcOrd="1" destOrd="0" parTransId="{048D8A9F-C3FD-43E8-9CED-BA628F96F604}" sibTransId="{93A36787-4C13-4E48-93AC-8A2370C2B98F}"/>
    <dgm:cxn modelId="{1AEA9FE2-3209-4EE3-8761-A65EF88E67AB}" type="presOf" srcId="{0E04BD07-9775-4579-B911-A41939024FFC}" destId="{923BE003-654F-4132-AF51-5F717C687B1E}" srcOrd="0" destOrd="0" presId="urn:microsoft.com/office/officeart/2005/8/layout/pyramid2"/>
    <dgm:cxn modelId="{C943ABB1-B320-4BE4-99E1-8227E091BB02}" type="presParOf" srcId="{FE52A541-55FA-4532-812F-234AA869A8DB}" destId="{323628EC-895F-49A2-95EA-16C0DFC824F4}" srcOrd="0" destOrd="0" presId="urn:microsoft.com/office/officeart/2005/8/layout/pyramid2"/>
    <dgm:cxn modelId="{2D5C04E4-B4D0-43E8-8176-DEA1DC607135}" type="presParOf" srcId="{FE52A541-55FA-4532-812F-234AA869A8DB}" destId="{BCC657AE-BE60-4E07-ACDE-F32EB17D6470}" srcOrd="1" destOrd="0" presId="urn:microsoft.com/office/officeart/2005/8/layout/pyramid2"/>
    <dgm:cxn modelId="{7A1600BE-417F-4BE3-BC24-EEBBFF879B9B}" type="presParOf" srcId="{BCC657AE-BE60-4E07-ACDE-F32EB17D6470}" destId="{923BE003-654F-4132-AF51-5F717C687B1E}" srcOrd="0" destOrd="0" presId="urn:microsoft.com/office/officeart/2005/8/layout/pyramid2"/>
    <dgm:cxn modelId="{E284286D-BB8C-458E-90E5-9E07B0A4416F}" type="presParOf" srcId="{BCC657AE-BE60-4E07-ACDE-F32EB17D6470}" destId="{507C3EEF-3927-4AC5-A9F2-7923667560C2}" srcOrd="1" destOrd="0" presId="urn:microsoft.com/office/officeart/2005/8/layout/pyramid2"/>
    <dgm:cxn modelId="{406FE642-33AD-4111-9B5D-BE5BE30778CD}" type="presParOf" srcId="{BCC657AE-BE60-4E07-ACDE-F32EB17D6470}" destId="{A8010C80-1097-406A-BE86-94E676C51F1D}" srcOrd="2" destOrd="0" presId="urn:microsoft.com/office/officeart/2005/8/layout/pyramid2"/>
    <dgm:cxn modelId="{958A992D-ECC4-4FAA-AE6A-A1788A0682DA}" type="presParOf" srcId="{BCC657AE-BE60-4E07-ACDE-F32EB17D6470}" destId="{89891999-06C3-43D8-B8CA-BC521802E2C2}" srcOrd="3" destOrd="0" presId="urn:microsoft.com/office/officeart/2005/8/layout/pyramid2"/>
    <dgm:cxn modelId="{E79EB16D-99C4-4251-B90F-CACA4ED7CA44}" type="presParOf" srcId="{BCC657AE-BE60-4E07-ACDE-F32EB17D6470}" destId="{83A53379-0896-469A-B58E-570FC6A879CC}" srcOrd="4" destOrd="0" presId="urn:microsoft.com/office/officeart/2005/8/layout/pyramid2"/>
    <dgm:cxn modelId="{680643D6-92AB-45A5-A256-0EAAA30E0FB6}" type="presParOf" srcId="{BCC657AE-BE60-4E07-ACDE-F32EB17D6470}" destId="{5D0E1228-94D0-4999-ADDA-163F2B5710A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0262E3-7101-43F9-840A-0526F376EC57}" type="doc">
      <dgm:prSet loTypeId="urn:microsoft.com/office/officeart/2005/8/layout/pyramid2" loCatId="pyramid" qsTypeId="urn:microsoft.com/office/officeart/2005/8/quickstyle/simple1" qsCatId="simple" csTypeId="urn:microsoft.com/office/officeart/2005/8/colors/accent3_2" csCatId="accent3" phldr="1"/>
      <dgm:spPr/>
    </dgm:pt>
    <dgm:pt modelId="{2500379C-543D-4880-B265-47A8276A7458}">
      <dgm:prSet phldrT="[Texto]"/>
      <dgm:spPr/>
      <dgm:t>
        <a:bodyPr/>
        <a:lstStyle/>
        <a:p>
          <a:r>
            <a:rPr lang="pt-BR" dirty="0"/>
            <a:t>Grande burguesia</a:t>
          </a:r>
        </a:p>
      </dgm:t>
    </dgm:pt>
    <dgm:pt modelId="{E192541F-F917-4819-B194-E21AA799A71C}" type="parTrans" cxnId="{DB41BF24-CF02-4EB0-9907-39ACB5B6489C}">
      <dgm:prSet/>
      <dgm:spPr/>
    </dgm:pt>
    <dgm:pt modelId="{D28C0062-DB61-41AC-B1CE-DC76649A4D5F}" type="sibTrans" cxnId="{DB41BF24-CF02-4EB0-9907-39ACB5B6489C}">
      <dgm:prSet/>
      <dgm:spPr/>
    </dgm:pt>
    <dgm:pt modelId="{8A64B36B-CCDA-4245-89E9-499C8872D1FA}">
      <dgm:prSet phldrT="[Texto]"/>
      <dgm:spPr/>
      <dgm:t>
        <a:bodyPr/>
        <a:lstStyle/>
        <a:p>
          <a:r>
            <a:rPr lang="pt-BR" dirty="0"/>
            <a:t>Pequena burguesia</a:t>
          </a:r>
        </a:p>
      </dgm:t>
    </dgm:pt>
    <dgm:pt modelId="{EC475ED4-9181-4DF3-9D01-ED546E8BCD2E}" type="parTrans" cxnId="{CD1D43CC-7565-4F4E-B7B5-8E8EB053B47B}">
      <dgm:prSet/>
      <dgm:spPr/>
    </dgm:pt>
    <dgm:pt modelId="{D3B34EB5-8320-45F4-9807-DE26019B1C00}" type="sibTrans" cxnId="{CD1D43CC-7565-4F4E-B7B5-8E8EB053B47B}">
      <dgm:prSet/>
      <dgm:spPr/>
    </dgm:pt>
    <dgm:pt modelId="{15C8F09E-0911-44CA-981E-0BAD0410133D}">
      <dgm:prSet phldrT="[Texto]"/>
      <dgm:spPr/>
      <dgm:t>
        <a:bodyPr/>
        <a:lstStyle/>
        <a:p>
          <a:r>
            <a:rPr lang="pt-BR" dirty="0" err="1"/>
            <a:t>Sans</a:t>
          </a:r>
          <a:r>
            <a:rPr lang="pt-BR" dirty="0"/>
            <a:t> </a:t>
          </a:r>
          <a:r>
            <a:rPr lang="pt-BR" dirty="0" err="1"/>
            <a:t>culotte</a:t>
          </a:r>
          <a:endParaRPr lang="pt-BR" dirty="0"/>
        </a:p>
        <a:p>
          <a:r>
            <a:rPr lang="pt-BR" dirty="0"/>
            <a:t>Camponeses</a:t>
          </a:r>
        </a:p>
      </dgm:t>
    </dgm:pt>
    <dgm:pt modelId="{6F0C8580-D2B8-4C62-B54A-44248B8E530C}" type="parTrans" cxnId="{AE9EB4B2-45BD-40DD-8564-20C7204EE181}">
      <dgm:prSet/>
      <dgm:spPr/>
    </dgm:pt>
    <dgm:pt modelId="{9F930876-13D1-4F6F-9055-FDFD438D638D}" type="sibTrans" cxnId="{AE9EB4B2-45BD-40DD-8564-20C7204EE181}">
      <dgm:prSet/>
      <dgm:spPr/>
    </dgm:pt>
    <dgm:pt modelId="{589A9B4C-7AD7-4CBF-9D86-B4A3178D7DA2}" type="pres">
      <dgm:prSet presAssocID="{3C0262E3-7101-43F9-840A-0526F376EC57}" presName="compositeShape" presStyleCnt="0">
        <dgm:presLayoutVars>
          <dgm:dir/>
          <dgm:resizeHandles/>
        </dgm:presLayoutVars>
      </dgm:prSet>
      <dgm:spPr/>
    </dgm:pt>
    <dgm:pt modelId="{C39D7549-8890-4D4C-8A1C-350AE3CB0E15}" type="pres">
      <dgm:prSet presAssocID="{3C0262E3-7101-43F9-840A-0526F376EC57}" presName="pyramid" presStyleLbl="node1" presStyleIdx="0" presStyleCnt="1"/>
      <dgm:spPr/>
    </dgm:pt>
    <dgm:pt modelId="{8E7401AA-9E5C-4AE0-A557-F5E9C42917D9}" type="pres">
      <dgm:prSet presAssocID="{3C0262E3-7101-43F9-840A-0526F376EC57}" presName="theList" presStyleCnt="0"/>
      <dgm:spPr/>
    </dgm:pt>
    <dgm:pt modelId="{BB885F92-A73C-4B85-B758-C4253F32AADC}" type="pres">
      <dgm:prSet presAssocID="{2500379C-543D-4880-B265-47A8276A7458}" presName="aNode" presStyleLbl="fgAcc1" presStyleIdx="0" presStyleCnt="3">
        <dgm:presLayoutVars>
          <dgm:bulletEnabled val="1"/>
        </dgm:presLayoutVars>
      </dgm:prSet>
      <dgm:spPr/>
    </dgm:pt>
    <dgm:pt modelId="{3F6D2F50-857D-49F2-AE48-03184B9D1509}" type="pres">
      <dgm:prSet presAssocID="{2500379C-543D-4880-B265-47A8276A7458}" presName="aSpace" presStyleCnt="0"/>
      <dgm:spPr/>
    </dgm:pt>
    <dgm:pt modelId="{96F91F01-8750-422D-B9FB-7FC88D3015D7}" type="pres">
      <dgm:prSet presAssocID="{8A64B36B-CCDA-4245-89E9-499C8872D1FA}" presName="aNode" presStyleLbl="fgAcc1" presStyleIdx="1" presStyleCnt="3">
        <dgm:presLayoutVars>
          <dgm:bulletEnabled val="1"/>
        </dgm:presLayoutVars>
      </dgm:prSet>
      <dgm:spPr/>
    </dgm:pt>
    <dgm:pt modelId="{37ECD619-E38D-440E-B712-00F61668E3B1}" type="pres">
      <dgm:prSet presAssocID="{8A64B36B-CCDA-4245-89E9-499C8872D1FA}" presName="aSpace" presStyleCnt="0"/>
      <dgm:spPr/>
    </dgm:pt>
    <dgm:pt modelId="{7018FDC8-7077-4E74-A585-E7ABE1CC8BCC}" type="pres">
      <dgm:prSet presAssocID="{15C8F09E-0911-44CA-981E-0BAD0410133D}" presName="aNode" presStyleLbl="fgAcc1" presStyleIdx="2" presStyleCnt="3">
        <dgm:presLayoutVars>
          <dgm:bulletEnabled val="1"/>
        </dgm:presLayoutVars>
      </dgm:prSet>
      <dgm:spPr/>
    </dgm:pt>
    <dgm:pt modelId="{310A4732-5192-4B61-B6FB-A62FD528D1BD}" type="pres">
      <dgm:prSet presAssocID="{15C8F09E-0911-44CA-981E-0BAD0410133D}" presName="aSpace" presStyleCnt="0"/>
      <dgm:spPr/>
    </dgm:pt>
  </dgm:ptLst>
  <dgm:cxnLst>
    <dgm:cxn modelId="{DB41BF24-CF02-4EB0-9907-39ACB5B6489C}" srcId="{3C0262E3-7101-43F9-840A-0526F376EC57}" destId="{2500379C-543D-4880-B265-47A8276A7458}" srcOrd="0" destOrd="0" parTransId="{E192541F-F917-4819-B194-E21AA799A71C}" sibTransId="{D28C0062-DB61-41AC-B1CE-DC76649A4D5F}"/>
    <dgm:cxn modelId="{B8879F36-29A7-465E-AA35-565CBD1FA432}" type="presOf" srcId="{8A64B36B-CCDA-4245-89E9-499C8872D1FA}" destId="{96F91F01-8750-422D-B9FB-7FC88D3015D7}" srcOrd="0" destOrd="0" presId="urn:microsoft.com/office/officeart/2005/8/layout/pyramid2"/>
    <dgm:cxn modelId="{A11FDB37-9551-4F24-B763-5023657C9645}" type="presOf" srcId="{2500379C-543D-4880-B265-47A8276A7458}" destId="{BB885F92-A73C-4B85-B758-C4253F32AADC}" srcOrd="0" destOrd="0" presId="urn:microsoft.com/office/officeart/2005/8/layout/pyramid2"/>
    <dgm:cxn modelId="{AE9EB4B2-45BD-40DD-8564-20C7204EE181}" srcId="{3C0262E3-7101-43F9-840A-0526F376EC57}" destId="{15C8F09E-0911-44CA-981E-0BAD0410133D}" srcOrd="2" destOrd="0" parTransId="{6F0C8580-D2B8-4C62-B54A-44248B8E530C}" sibTransId="{9F930876-13D1-4F6F-9055-FDFD438D638D}"/>
    <dgm:cxn modelId="{CD1D43CC-7565-4F4E-B7B5-8E8EB053B47B}" srcId="{3C0262E3-7101-43F9-840A-0526F376EC57}" destId="{8A64B36B-CCDA-4245-89E9-499C8872D1FA}" srcOrd="1" destOrd="0" parTransId="{EC475ED4-9181-4DF3-9D01-ED546E8BCD2E}" sibTransId="{D3B34EB5-8320-45F4-9807-DE26019B1C00}"/>
    <dgm:cxn modelId="{65C808E0-47AA-4AA5-9475-92DA8852FD3A}" type="presOf" srcId="{3C0262E3-7101-43F9-840A-0526F376EC57}" destId="{589A9B4C-7AD7-4CBF-9D86-B4A3178D7DA2}" srcOrd="0" destOrd="0" presId="urn:microsoft.com/office/officeart/2005/8/layout/pyramid2"/>
    <dgm:cxn modelId="{F02816FF-5C09-4C24-B6E5-23BFA650CF0A}" type="presOf" srcId="{15C8F09E-0911-44CA-981E-0BAD0410133D}" destId="{7018FDC8-7077-4E74-A585-E7ABE1CC8BCC}" srcOrd="0" destOrd="0" presId="urn:microsoft.com/office/officeart/2005/8/layout/pyramid2"/>
    <dgm:cxn modelId="{F810937C-B5BA-4AC3-9649-ED0ED9206254}" type="presParOf" srcId="{589A9B4C-7AD7-4CBF-9D86-B4A3178D7DA2}" destId="{C39D7549-8890-4D4C-8A1C-350AE3CB0E15}" srcOrd="0" destOrd="0" presId="urn:microsoft.com/office/officeart/2005/8/layout/pyramid2"/>
    <dgm:cxn modelId="{11C1951C-A6E9-4F2B-869D-535382010989}" type="presParOf" srcId="{589A9B4C-7AD7-4CBF-9D86-B4A3178D7DA2}" destId="{8E7401AA-9E5C-4AE0-A557-F5E9C42917D9}" srcOrd="1" destOrd="0" presId="urn:microsoft.com/office/officeart/2005/8/layout/pyramid2"/>
    <dgm:cxn modelId="{8467530F-5583-4E65-8FCD-2551BC18F917}" type="presParOf" srcId="{8E7401AA-9E5C-4AE0-A557-F5E9C42917D9}" destId="{BB885F92-A73C-4B85-B758-C4253F32AADC}" srcOrd="0" destOrd="0" presId="urn:microsoft.com/office/officeart/2005/8/layout/pyramid2"/>
    <dgm:cxn modelId="{9BFA10E6-80E5-4164-B985-C85E33E3DC67}" type="presParOf" srcId="{8E7401AA-9E5C-4AE0-A557-F5E9C42917D9}" destId="{3F6D2F50-857D-49F2-AE48-03184B9D1509}" srcOrd="1" destOrd="0" presId="urn:microsoft.com/office/officeart/2005/8/layout/pyramid2"/>
    <dgm:cxn modelId="{C2CA9867-F683-474F-AA95-FC3049C0843B}" type="presParOf" srcId="{8E7401AA-9E5C-4AE0-A557-F5E9C42917D9}" destId="{96F91F01-8750-422D-B9FB-7FC88D3015D7}" srcOrd="2" destOrd="0" presId="urn:microsoft.com/office/officeart/2005/8/layout/pyramid2"/>
    <dgm:cxn modelId="{ACF2879B-A270-44E9-A5BC-0E210283D007}" type="presParOf" srcId="{8E7401AA-9E5C-4AE0-A557-F5E9C42917D9}" destId="{37ECD619-E38D-440E-B712-00F61668E3B1}" srcOrd="3" destOrd="0" presId="urn:microsoft.com/office/officeart/2005/8/layout/pyramid2"/>
    <dgm:cxn modelId="{B74467B9-12ED-46D3-B3FF-A42F5A8FD451}" type="presParOf" srcId="{8E7401AA-9E5C-4AE0-A557-F5E9C42917D9}" destId="{7018FDC8-7077-4E74-A585-E7ABE1CC8BCC}" srcOrd="4" destOrd="0" presId="urn:microsoft.com/office/officeart/2005/8/layout/pyramid2"/>
    <dgm:cxn modelId="{11483D4C-6A91-4216-8589-80613C570944}" type="presParOf" srcId="{8E7401AA-9E5C-4AE0-A557-F5E9C42917D9}" destId="{310A4732-5192-4B61-B6FB-A62FD528D1B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2FABBF-F47E-40A1-AE3E-5A24566797E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C876266-7172-4EE8-8EC3-5E47DAA98C13}">
      <dgm:prSet/>
      <dgm:spPr/>
      <dgm:t>
        <a:bodyPr/>
        <a:lstStyle/>
        <a:p>
          <a:r>
            <a:rPr lang="pt-BR"/>
            <a:t>Os diversos grupos do terceiro estado, apesar das diferenças sociais, opunham-se aos privilégios concedidos à nobreza e ao clero.</a:t>
          </a:r>
          <a:endParaRPr lang="en-US"/>
        </a:p>
      </dgm:t>
    </dgm:pt>
    <dgm:pt modelId="{7FF5FD93-C188-43B9-AE37-C4B955509E40}" type="parTrans" cxnId="{6E8429A8-4A64-4584-B0C5-2A5912539190}">
      <dgm:prSet/>
      <dgm:spPr/>
      <dgm:t>
        <a:bodyPr/>
        <a:lstStyle/>
        <a:p>
          <a:endParaRPr lang="en-US"/>
        </a:p>
      </dgm:t>
    </dgm:pt>
    <dgm:pt modelId="{154EB965-7B69-4974-A36D-5F120A952218}" type="sibTrans" cxnId="{6E8429A8-4A64-4584-B0C5-2A5912539190}">
      <dgm:prSet/>
      <dgm:spPr/>
      <dgm:t>
        <a:bodyPr/>
        <a:lstStyle/>
        <a:p>
          <a:endParaRPr lang="en-US"/>
        </a:p>
      </dgm:t>
    </dgm:pt>
    <dgm:pt modelId="{E478CADC-4BC4-42EA-B6A0-F1F4CA706DD6}">
      <dgm:prSet/>
      <dgm:spPr/>
      <dgm:t>
        <a:bodyPr/>
        <a:lstStyle/>
        <a:p>
          <a:r>
            <a:rPr lang="pt-BR"/>
            <a:t>Reivindicavam um regime jurídico de igualdade de todos perante a lei, pois apenas o clero e a nobreza possuíam uma série de benefícios políticos e tributários.</a:t>
          </a:r>
          <a:endParaRPr lang="en-US"/>
        </a:p>
      </dgm:t>
    </dgm:pt>
    <dgm:pt modelId="{D3297FE6-6A92-45E1-A2A7-A1F63B691169}" type="parTrans" cxnId="{822F67C6-C0A5-410D-A471-A5EEE6004E8A}">
      <dgm:prSet/>
      <dgm:spPr/>
      <dgm:t>
        <a:bodyPr/>
        <a:lstStyle/>
        <a:p>
          <a:endParaRPr lang="en-US"/>
        </a:p>
      </dgm:t>
    </dgm:pt>
    <dgm:pt modelId="{5F652FF2-907A-4768-A658-23626642B203}" type="sibTrans" cxnId="{822F67C6-C0A5-410D-A471-A5EEE6004E8A}">
      <dgm:prSet/>
      <dgm:spPr/>
      <dgm:t>
        <a:bodyPr/>
        <a:lstStyle/>
        <a:p>
          <a:endParaRPr lang="en-US"/>
        </a:p>
      </dgm:t>
    </dgm:pt>
    <dgm:pt modelId="{4C67F841-06E0-40A1-A910-A1839E5D19FD}" type="pres">
      <dgm:prSet presAssocID="{0B2FABBF-F47E-40A1-AE3E-5A24566797E3}" presName="root" presStyleCnt="0">
        <dgm:presLayoutVars>
          <dgm:dir/>
          <dgm:resizeHandles val="exact"/>
        </dgm:presLayoutVars>
      </dgm:prSet>
      <dgm:spPr/>
    </dgm:pt>
    <dgm:pt modelId="{BE343DB0-FF47-45A2-994D-72EBC0FD248D}" type="pres">
      <dgm:prSet presAssocID="{6C876266-7172-4EE8-8EC3-5E47DAA98C13}" presName="compNode" presStyleCnt="0"/>
      <dgm:spPr/>
    </dgm:pt>
    <dgm:pt modelId="{17DA8F0A-08A8-4CA7-83B6-4ED1D9A0D94A}" type="pres">
      <dgm:prSet presAssocID="{6C876266-7172-4EE8-8EC3-5E47DAA98C13}" presName="bgRect" presStyleLbl="bgShp" presStyleIdx="0" presStyleCnt="2"/>
      <dgm:spPr/>
    </dgm:pt>
    <dgm:pt modelId="{E5FEF89B-C573-44E5-AF99-A4D52D882BE9}" type="pres">
      <dgm:prSet presAssocID="{6C876266-7172-4EE8-8EC3-5E47DAA98C1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5CBFBE8-F766-46B8-9E3D-70B3CAEACD4C}" type="pres">
      <dgm:prSet presAssocID="{6C876266-7172-4EE8-8EC3-5E47DAA98C13}" presName="spaceRect" presStyleCnt="0"/>
      <dgm:spPr/>
    </dgm:pt>
    <dgm:pt modelId="{DBB2F185-AC54-4991-AD1D-950B23756297}" type="pres">
      <dgm:prSet presAssocID="{6C876266-7172-4EE8-8EC3-5E47DAA98C13}" presName="parTx" presStyleLbl="revTx" presStyleIdx="0" presStyleCnt="2">
        <dgm:presLayoutVars>
          <dgm:chMax val="0"/>
          <dgm:chPref val="0"/>
        </dgm:presLayoutVars>
      </dgm:prSet>
      <dgm:spPr/>
    </dgm:pt>
    <dgm:pt modelId="{7C2B9C55-1552-482F-8739-E5433D1DB722}" type="pres">
      <dgm:prSet presAssocID="{154EB965-7B69-4974-A36D-5F120A952218}" presName="sibTrans" presStyleCnt="0"/>
      <dgm:spPr/>
    </dgm:pt>
    <dgm:pt modelId="{DCDB5F9D-2468-45CA-94C2-A2DB5E040AC6}" type="pres">
      <dgm:prSet presAssocID="{E478CADC-4BC4-42EA-B6A0-F1F4CA706DD6}" presName="compNode" presStyleCnt="0"/>
      <dgm:spPr/>
    </dgm:pt>
    <dgm:pt modelId="{6F963BB8-A3A0-4D09-A881-3E3FE6240AD5}" type="pres">
      <dgm:prSet presAssocID="{E478CADC-4BC4-42EA-B6A0-F1F4CA706DD6}" presName="bgRect" presStyleLbl="bgShp" presStyleIdx="1" presStyleCnt="2"/>
      <dgm:spPr/>
    </dgm:pt>
    <dgm:pt modelId="{9CA82478-F02F-4418-AE90-A5B3F96F1E74}" type="pres">
      <dgm:prSet presAssocID="{E478CADC-4BC4-42EA-B6A0-F1F4CA706DD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3C1C3000-B703-4BF3-80E2-E3E689FEFD4D}" type="pres">
      <dgm:prSet presAssocID="{E478CADC-4BC4-42EA-B6A0-F1F4CA706DD6}" presName="spaceRect" presStyleCnt="0"/>
      <dgm:spPr/>
    </dgm:pt>
    <dgm:pt modelId="{B0DEAC9D-8886-43B9-BCE6-0CBCB3FB8C73}" type="pres">
      <dgm:prSet presAssocID="{E478CADC-4BC4-42EA-B6A0-F1F4CA706DD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E8429A8-4A64-4584-B0C5-2A5912539190}" srcId="{0B2FABBF-F47E-40A1-AE3E-5A24566797E3}" destId="{6C876266-7172-4EE8-8EC3-5E47DAA98C13}" srcOrd="0" destOrd="0" parTransId="{7FF5FD93-C188-43B9-AE37-C4B955509E40}" sibTransId="{154EB965-7B69-4974-A36D-5F120A952218}"/>
    <dgm:cxn modelId="{586497B1-0972-4366-B16F-7D9494A5E3AC}" type="presOf" srcId="{6C876266-7172-4EE8-8EC3-5E47DAA98C13}" destId="{DBB2F185-AC54-4991-AD1D-950B23756297}" srcOrd="0" destOrd="0" presId="urn:microsoft.com/office/officeart/2018/2/layout/IconVerticalSolidList"/>
    <dgm:cxn modelId="{822F67C6-C0A5-410D-A471-A5EEE6004E8A}" srcId="{0B2FABBF-F47E-40A1-AE3E-5A24566797E3}" destId="{E478CADC-4BC4-42EA-B6A0-F1F4CA706DD6}" srcOrd="1" destOrd="0" parTransId="{D3297FE6-6A92-45E1-A2A7-A1F63B691169}" sibTransId="{5F652FF2-907A-4768-A658-23626642B203}"/>
    <dgm:cxn modelId="{C49047F3-B01C-4051-ACB1-69BCA0D2528D}" type="presOf" srcId="{0B2FABBF-F47E-40A1-AE3E-5A24566797E3}" destId="{4C67F841-06E0-40A1-A910-A1839E5D19FD}" srcOrd="0" destOrd="0" presId="urn:microsoft.com/office/officeart/2018/2/layout/IconVerticalSolidList"/>
    <dgm:cxn modelId="{06089CF8-D6A1-40F5-9BB7-9D32C611341B}" type="presOf" srcId="{E478CADC-4BC4-42EA-B6A0-F1F4CA706DD6}" destId="{B0DEAC9D-8886-43B9-BCE6-0CBCB3FB8C73}" srcOrd="0" destOrd="0" presId="urn:microsoft.com/office/officeart/2018/2/layout/IconVerticalSolidList"/>
    <dgm:cxn modelId="{8CDFA260-C22B-4F03-BD23-ED31BC04965F}" type="presParOf" srcId="{4C67F841-06E0-40A1-A910-A1839E5D19FD}" destId="{BE343DB0-FF47-45A2-994D-72EBC0FD248D}" srcOrd="0" destOrd="0" presId="urn:microsoft.com/office/officeart/2018/2/layout/IconVerticalSolidList"/>
    <dgm:cxn modelId="{4370770A-F7D3-442F-8CCE-0D390B890362}" type="presParOf" srcId="{BE343DB0-FF47-45A2-994D-72EBC0FD248D}" destId="{17DA8F0A-08A8-4CA7-83B6-4ED1D9A0D94A}" srcOrd="0" destOrd="0" presId="urn:microsoft.com/office/officeart/2018/2/layout/IconVerticalSolidList"/>
    <dgm:cxn modelId="{04342712-F851-4D96-946A-5877B88081FD}" type="presParOf" srcId="{BE343DB0-FF47-45A2-994D-72EBC0FD248D}" destId="{E5FEF89B-C573-44E5-AF99-A4D52D882BE9}" srcOrd="1" destOrd="0" presId="urn:microsoft.com/office/officeart/2018/2/layout/IconVerticalSolidList"/>
    <dgm:cxn modelId="{4FFB53AD-8C47-43E6-BA3A-40260547D4B0}" type="presParOf" srcId="{BE343DB0-FF47-45A2-994D-72EBC0FD248D}" destId="{E5CBFBE8-F766-46B8-9E3D-70B3CAEACD4C}" srcOrd="2" destOrd="0" presId="urn:microsoft.com/office/officeart/2018/2/layout/IconVerticalSolidList"/>
    <dgm:cxn modelId="{0BA1FB1E-85E1-45A0-B2F2-8EA8CA3CB701}" type="presParOf" srcId="{BE343DB0-FF47-45A2-994D-72EBC0FD248D}" destId="{DBB2F185-AC54-4991-AD1D-950B23756297}" srcOrd="3" destOrd="0" presId="urn:microsoft.com/office/officeart/2018/2/layout/IconVerticalSolidList"/>
    <dgm:cxn modelId="{CA2BA570-BE9D-4788-AFDF-BAF6118CF162}" type="presParOf" srcId="{4C67F841-06E0-40A1-A910-A1839E5D19FD}" destId="{7C2B9C55-1552-482F-8739-E5433D1DB722}" srcOrd="1" destOrd="0" presId="urn:microsoft.com/office/officeart/2018/2/layout/IconVerticalSolidList"/>
    <dgm:cxn modelId="{E3412F07-6B91-407E-AC88-79BF71EA90AD}" type="presParOf" srcId="{4C67F841-06E0-40A1-A910-A1839E5D19FD}" destId="{DCDB5F9D-2468-45CA-94C2-A2DB5E040AC6}" srcOrd="2" destOrd="0" presId="urn:microsoft.com/office/officeart/2018/2/layout/IconVerticalSolidList"/>
    <dgm:cxn modelId="{ABE45277-2F10-4262-995F-9E5E03FA18F8}" type="presParOf" srcId="{DCDB5F9D-2468-45CA-94C2-A2DB5E040AC6}" destId="{6F963BB8-A3A0-4D09-A881-3E3FE6240AD5}" srcOrd="0" destOrd="0" presId="urn:microsoft.com/office/officeart/2018/2/layout/IconVerticalSolidList"/>
    <dgm:cxn modelId="{14D5303E-269A-4E54-82D0-D8E98751E4D3}" type="presParOf" srcId="{DCDB5F9D-2468-45CA-94C2-A2DB5E040AC6}" destId="{9CA82478-F02F-4418-AE90-A5B3F96F1E74}" srcOrd="1" destOrd="0" presId="urn:microsoft.com/office/officeart/2018/2/layout/IconVerticalSolidList"/>
    <dgm:cxn modelId="{96FB0AA4-B494-495A-A1F8-0915C120B394}" type="presParOf" srcId="{DCDB5F9D-2468-45CA-94C2-A2DB5E040AC6}" destId="{3C1C3000-B703-4BF3-80E2-E3E689FEFD4D}" srcOrd="2" destOrd="0" presId="urn:microsoft.com/office/officeart/2018/2/layout/IconVerticalSolidList"/>
    <dgm:cxn modelId="{37C82CDD-8113-43BD-BA19-6CDE81A21BC0}" type="presParOf" srcId="{DCDB5F9D-2468-45CA-94C2-A2DB5E040AC6}" destId="{B0DEAC9D-8886-43B9-BCE6-0CBCB3FB8C7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224457-34F9-4815-AF0C-C8DE4134D12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pt-BR"/>
        </a:p>
      </dgm:t>
    </dgm:pt>
    <dgm:pt modelId="{E20B4B21-59E2-4A05-B4CA-B0C25B3C9A4C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Ao Longo do processo revolucionário francês (1789 – 1799) foi complexo e contraditório.</a:t>
          </a:r>
        </a:p>
      </dgm:t>
    </dgm:pt>
    <dgm:pt modelId="{8B0E2F11-2C73-4BF9-90D3-3736DF5012A7}" type="parTrans" cxnId="{4B4906A3-A87B-4E74-AB19-C1421174681C}">
      <dgm:prSet/>
      <dgm:spPr/>
      <dgm:t>
        <a:bodyPr/>
        <a:lstStyle/>
        <a:p>
          <a:endParaRPr lang="pt-BR"/>
        </a:p>
      </dgm:t>
    </dgm:pt>
    <dgm:pt modelId="{BB45CD52-5814-42BF-B8BC-9731B2519B59}" type="sibTrans" cxnId="{4B4906A3-A87B-4E74-AB19-C1421174681C}">
      <dgm:prSet/>
      <dgm:spPr/>
      <dgm:t>
        <a:bodyPr/>
        <a:lstStyle/>
        <a:p>
          <a:endParaRPr lang="pt-BR"/>
        </a:p>
      </dgm:t>
    </dgm:pt>
    <dgm:pt modelId="{28D8BD51-AE80-4F27-A70B-F7C48D78B7B1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Revolta aristocrática</a:t>
          </a:r>
        </a:p>
      </dgm:t>
    </dgm:pt>
    <dgm:pt modelId="{C120221E-B4A7-464A-A66F-2E6E3C9F4391}" type="parTrans" cxnId="{BF4277DD-DD3D-4DEA-9985-414B1EBD97B2}">
      <dgm:prSet/>
      <dgm:spPr/>
      <dgm:t>
        <a:bodyPr/>
        <a:lstStyle/>
        <a:p>
          <a:endParaRPr lang="pt-BR"/>
        </a:p>
      </dgm:t>
    </dgm:pt>
    <dgm:pt modelId="{43491EC2-A899-43B7-9A8B-752E4EE5ADF4}" type="sibTrans" cxnId="{BF4277DD-DD3D-4DEA-9985-414B1EBD97B2}">
      <dgm:prSet/>
      <dgm:spPr/>
      <dgm:t>
        <a:bodyPr/>
        <a:lstStyle/>
        <a:p>
          <a:endParaRPr lang="pt-BR"/>
        </a:p>
      </dgm:t>
    </dgm:pt>
    <dgm:pt modelId="{D6F12424-5F83-4EC9-AD29-4096BF046200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Assembleia Nacional Constituinte</a:t>
          </a:r>
        </a:p>
      </dgm:t>
    </dgm:pt>
    <dgm:pt modelId="{B1670C78-DB4D-4EBB-9708-850F572F2EE7}" type="parTrans" cxnId="{A040178D-19BC-4E89-BA43-B5B0661AFE58}">
      <dgm:prSet/>
      <dgm:spPr/>
      <dgm:t>
        <a:bodyPr/>
        <a:lstStyle/>
        <a:p>
          <a:endParaRPr lang="pt-BR"/>
        </a:p>
      </dgm:t>
    </dgm:pt>
    <dgm:pt modelId="{99389AF9-384F-4EB0-BCAB-037CE051D915}" type="sibTrans" cxnId="{A040178D-19BC-4E89-BA43-B5B0661AFE58}">
      <dgm:prSet/>
      <dgm:spPr/>
      <dgm:t>
        <a:bodyPr/>
        <a:lstStyle/>
        <a:p>
          <a:endParaRPr lang="pt-BR"/>
        </a:p>
      </dgm:t>
    </dgm:pt>
    <dgm:pt modelId="{3A7FEDE4-C5A9-47D5-A4BF-B718EBA013BE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Governo do </a:t>
          </a:r>
          <a:r>
            <a:rPr lang="pt-BR" dirty="0" err="1"/>
            <a:t>Diretorio</a:t>
          </a:r>
          <a:endParaRPr lang="pt-BR" dirty="0"/>
        </a:p>
      </dgm:t>
    </dgm:pt>
    <dgm:pt modelId="{D3A683F0-046E-4990-8FC8-328BFF81AE5B}" type="parTrans" cxnId="{B917BB6E-0E76-481C-A944-6FACA6648C2C}">
      <dgm:prSet/>
      <dgm:spPr/>
    </dgm:pt>
    <dgm:pt modelId="{437EB9DC-A399-47C2-A588-55FA3ED6291A}" type="sibTrans" cxnId="{B917BB6E-0E76-481C-A944-6FACA6648C2C}">
      <dgm:prSet/>
      <dgm:spPr/>
    </dgm:pt>
    <dgm:pt modelId="{8A41A0C6-28CD-409C-8633-82B5F6213352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Monarquia constitucional</a:t>
          </a:r>
        </a:p>
      </dgm:t>
    </dgm:pt>
    <dgm:pt modelId="{BF6A404C-7792-4EC3-846C-4233DD633975}" type="parTrans" cxnId="{2399664A-78C5-4200-B013-566244D671D5}">
      <dgm:prSet/>
      <dgm:spPr/>
    </dgm:pt>
    <dgm:pt modelId="{33B12F35-D0FE-48FA-9657-43B7B9D2D3BA}" type="sibTrans" cxnId="{2399664A-78C5-4200-B013-566244D671D5}">
      <dgm:prSet/>
      <dgm:spPr/>
    </dgm:pt>
    <dgm:pt modelId="{AFE8B19C-9363-41D3-B2AE-7B716407151B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República e convenção Nacional</a:t>
          </a:r>
        </a:p>
      </dgm:t>
    </dgm:pt>
    <dgm:pt modelId="{EF3B3979-F768-4B68-BD5A-EDC542C65814}" type="parTrans" cxnId="{DB48593D-DC27-4910-9EA2-F81791BDAAF8}">
      <dgm:prSet/>
      <dgm:spPr/>
    </dgm:pt>
    <dgm:pt modelId="{B5FBB7EA-F709-4717-A88C-47B16E91AD9C}" type="sibTrans" cxnId="{DB48593D-DC27-4910-9EA2-F81791BDAAF8}">
      <dgm:prSet/>
      <dgm:spPr/>
    </dgm:pt>
    <dgm:pt modelId="{E030F6BD-BAD5-4CAF-9377-D51C0E500425}" type="pres">
      <dgm:prSet presAssocID="{0F224457-34F9-4815-AF0C-C8DE4134D127}" presName="root" presStyleCnt="0">
        <dgm:presLayoutVars>
          <dgm:dir/>
          <dgm:resizeHandles val="exact"/>
        </dgm:presLayoutVars>
      </dgm:prSet>
      <dgm:spPr/>
    </dgm:pt>
    <dgm:pt modelId="{DC88F8B2-1555-4FFA-A3B7-13C1F86F8CF9}" type="pres">
      <dgm:prSet presAssocID="{E20B4B21-59E2-4A05-B4CA-B0C25B3C9A4C}" presName="compNode" presStyleCnt="0"/>
      <dgm:spPr/>
    </dgm:pt>
    <dgm:pt modelId="{A977EE21-4D59-43EF-94F2-0BEE250A4636}" type="pres">
      <dgm:prSet presAssocID="{E20B4B21-59E2-4A05-B4CA-B0C25B3C9A4C}" presName="bgRect" presStyleLbl="bgShp" presStyleIdx="0" presStyleCnt="6"/>
      <dgm:spPr/>
    </dgm:pt>
    <dgm:pt modelId="{1C6CBE23-688E-4A2B-848F-9595953E0775}" type="pres">
      <dgm:prSet presAssocID="{E20B4B21-59E2-4A05-B4CA-B0C25B3C9A4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F92D03F5-9087-417E-B2B9-BDF0572F6162}" type="pres">
      <dgm:prSet presAssocID="{E20B4B21-59E2-4A05-B4CA-B0C25B3C9A4C}" presName="spaceRect" presStyleCnt="0"/>
      <dgm:spPr/>
    </dgm:pt>
    <dgm:pt modelId="{E0770155-E0D8-44E0-BFCD-65D3511130C0}" type="pres">
      <dgm:prSet presAssocID="{E20B4B21-59E2-4A05-B4CA-B0C25B3C9A4C}" presName="parTx" presStyleLbl="revTx" presStyleIdx="0" presStyleCnt="6">
        <dgm:presLayoutVars>
          <dgm:chMax val="0"/>
          <dgm:chPref val="0"/>
        </dgm:presLayoutVars>
      </dgm:prSet>
      <dgm:spPr/>
    </dgm:pt>
    <dgm:pt modelId="{4D45D995-7727-4EE6-BB23-997E910AABDD}" type="pres">
      <dgm:prSet presAssocID="{BB45CD52-5814-42BF-B8BC-9731B2519B59}" presName="sibTrans" presStyleCnt="0"/>
      <dgm:spPr/>
    </dgm:pt>
    <dgm:pt modelId="{1C425EBF-6B81-4634-BFC4-32E3FAE9313A}" type="pres">
      <dgm:prSet presAssocID="{28D8BD51-AE80-4F27-A70B-F7C48D78B7B1}" presName="compNode" presStyleCnt="0"/>
      <dgm:spPr/>
    </dgm:pt>
    <dgm:pt modelId="{6D0987B9-4C75-4E18-AAD2-6D8A1DB0663F}" type="pres">
      <dgm:prSet presAssocID="{28D8BD51-AE80-4F27-A70B-F7C48D78B7B1}" presName="bgRect" presStyleLbl="bgShp" presStyleIdx="1" presStyleCnt="6"/>
      <dgm:spPr/>
    </dgm:pt>
    <dgm:pt modelId="{68138083-F737-44C5-8CF6-CD8B29EA5ADA}" type="pres">
      <dgm:prSet presAssocID="{28D8BD51-AE80-4F27-A70B-F7C48D78B7B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stle scene"/>
        </a:ext>
      </dgm:extLst>
    </dgm:pt>
    <dgm:pt modelId="{4D390736-404D-44BB-8E04-4129B8BF318A}" type="pres">
      <dgm:prSet presAssocID="{28D8BD51-AE80-4F27-A70B-F7C48D78B7B1}" presName="spaceRect" presStyleCnt="0"/>
      <dgm:spPr/>
    </dgm:pt>
    <dgm:pt modelId="{818D9F8C-4F2B-40F4-BF5B-829601EBDC2C}" type="pres">
      <dgm:prSet presAssocID="{28D8BD51-AE80-4F27-A70B-F7C48D78B7B1}" presName="parTx" presStyleLbl="revTx" presStyleIdx="1" presStyleCnt="6">
        <dgm:presLayoutVars>
          <dgm:chMax val="0"/>
          <dgm:chPref val="0"/>
        </dgm:presLayoutVars>
      </dgm:prSet>
      <dgm:spPr/>
    </dgm:pt>
    <dgm:pt modelId="{5F2C3DC0-026A-40BD-8D40-5FF950450A95}" type="pres">
      <dgm:prSet presAssocID="{43491EC2-A899-43B7-9A8B-752E4EE5ADF4}" presName="sibTrans" presStyleCnt="0"/>
      <dgm:spPr/>
    </dgm:pt>
    <dgm:pt modelId="{10AFE6DE-BE54-4AA8-AB17-9DBE11E1DC1A}" type="pres">
      <dgm:prSet presAssocID="{D6F12424-5F83-4EC9-AD29-4096BF046200}" presName="compNode" presStyleCnt="0"/>
      <dgm:spPr/>
    </dgm:pt>
    <dgm:pt modelId="{4E7C7588-7D6A-4280-8AA1-01F6D1CA4CF7}" type="pres">
      <dgm:prSet presAssocID="{D6F12424-5F83-4EC9-AD29-4096BF046200}" presName="bgRect" presStyleLbl="bgShp" presStyleIdx="2" presStyleCnt="6"/>
      <dgm:spPr/>
    </dgm:pt>
    <dgm:pt modelId="{629397CC-9A2E-40AA-931F-B5B47F3CD93D}" type="pres">
      <dgm:prSet presAssocID="{D6F12424-5F83-4EC9-AD29-4096BF04620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063F25B6-83F1-4D47-896B-79DEE1E45C0A}" type="pres">
      <dgm:prSet presAssocID="{D6F12424-5F83-4EC9-AD29-4096BF046200}" presName="spaceRect" presStyleCnt="0"/>
      <dgm:spPr/>
    </dgm:pt>
    <dgm:pt modelId="{D2B2B577-4CF6-4A57-9357-C968AAB63047}" type="pres">
      <dgm:prSet presAssocID="{D6F12424-5F83-4EC9-AD29-4096BF046200}" presName="parTx" presStyleLbl="revTx" presStyleIdx="2" presStyleCnt="6">
        <dgm:presLayoutVars>
          <dgm:chMax val="0"/>
          <dgm:chPref val="0"/>
        </dgm:presLayoutVars>
      </dgm:prSet>
      <dgm:spPr/>
    </dgm:pt>
    <dgm:pt modelId="{3CF442FE-8B1D-4507-9267-61F7A6F23668}" type="pres">
      <dgm:prSet presAssocID="{99389AF9-384F-4EB0-BCAB-037CE051D915}" presName="sibTrans" presStyleCnt="0"/>
      <dgm:spPr/>
    </dgm:pt>
    <dgm:pt modelId="{3E7C47DE-C8E4-407A-AE16-64BB80C767FB}" type="pres">
      <dgm:prSet presAssocID="{8A41A0C6-28CD-409C-8633-82B5F6213352}" presName="compNode" presStyleCnt="0"/>
      <dgm:spPr/>
    </dgm:pt>
    <dgm:pt modelId="{982037DB-5737-46A0-874E-AF6FE7237CD4}" type="pres">
      <dgm:prSet presAssocID="{8A41A0C6-28CD-409C-8633-82B5F6213352}" presName="bgRect" presStyleLbl="bgShp" presStyleIdx="3" presStyleCnt="6"/>
      <dgm:spPr/>
    </dgm:pt>
    <dgm:pt modelId="{9ACE2882-6E05-40FC-848B-9E8D51BE512D}" type="pres">
      <dgm:prSet presAssocID="{8A41A0C6-28CD-409C-8633-82B5F621335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DFD92AF8-8CD8-4B30-9C7C-B8BE625304C2}" type="pres">
      <dgm:prSet presAssocID="{8A41A0C6-28CD-409C-8633-82B5F6213352}" presName="spaceRect" presStyleCnt="0"/>
      <dgm:spPr/>
    </dgm:pt>
    <dgm:pt modelId="{B3D4A6EA-F668-4E20-8563-8068A684E75D}" type="pres">
      <dgm:prSet presAssocID="{8A41A0C6-28CD-409C-8633-82B5F6213352}" presName="parTx" presStyleLbl="revTx" presStyleIdx="3" presStyleCnt="6">
        <dgm:presLayoutVars>
          <dgm:chMax val="0"/>
          <dgm:chPref val="0"/>
        </dgm:presLayoutVars>
      </dgm:prSet>
      <dgm:spPr/>
    </dgm:pt>
    <dgm:pt modelId="{5BB0F1DF-00E2-4565-8E95-2BA8B7236F0C}" type="pres">
      <dgm:prSet presAssocID="{33B12F35-D0FE-48FA-9657-43B7B9D2D3BA}" presName="sibTrans" presStyleCnt="0"/>
      <dgm:spPr/>
    </dgm:pt>
    <dgm:pt modelId="{B5AF9F8B-1D04-46CA-AB8C-8175C20FD4F4}" type="pres">
      <dgm:prSet presAssocID="{AFE8B19C-9363-41D3-B2AE-7B716407151B}" presName="compNode" presStyleCnt="0"/>
      <dgm:spPr/>
    </dgm:pt>
    <dgm:pt modelId="{BDD86FE9-28A7-4309-A4D1-C1AC19DD6895}" type="pres">
      <dgm:prSet presAssocID="{AFE8B19C-9363-41D3-B2AE-7B716407151B}" presName="bgRect" presStyleLbl="bgShp" presStyleIdx="4" presStyleCnt="6"/>
      <dgm:spPr/>
    </dgm:pt>
    <dgm:pt modelId="{37825728-1DBE-4AB5-8E17-300EF0C1275F}" type="pres">
      <dgm:prSet presAssocID="{AFE8B19C-9363-41D3-B2AE-7B716407151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4F56E095-B146-40D8-9308-9472895DA8AE}" type="pres">
      <dgm:prSet presAssocID="{AFE8B19C-9363-41D3-B2AE-7B716407151B}" presName="spaceRect" presStyleCnt="0"/>
      <dgm:spPr/>
    </dgm:pt>
    <dgm:pt modelId="{AB40CCF2-B257-4C96-A3EE-A9DA1DC5BF09}" type="pres">
      <dgm:prSet presAssocID="{AFE8B19C-9363-41D3-B2AE-7B716407151B}" presName="parTx" presStyleLbl="revTx" presStyleIdx="4" presStyleCnt="6">
        <dgm:presLayoutVars>
          <dgm:chMax val="0"/>
          <dgm:chPref val="0"/>
        </dgm:presLayoutVars>
      </dgm:prSet>
      <dgm:spPr/>
    </dgm:pt>
    <dgm:pt modelId="{805E5134-7BC7-43AD-9427-A848C0B584C1}" type="pres">
      <dgm:prSet presAssocID="{B5FBB7EA-F709-4717-A88C-47B16E91AD9C}" presName="sibTrans" presStyleCnt="0"/>
      <dgm:spPr/>
    </dgm:pt>
    <dgm:pt modelId="{930F03EF-D6E8-4BD7-98DB-E083E4BB1F74}" type="pres">
      <dgm:prSet presAssocID="{3A7FEDE4-C5A9-47D5-A4BF-B718EBA013BE}" presName="compNode" presStyleCnt="0"/>
      <dgm:spPr/>
    </dgm:pt>
    <dgm:pt modelId="{13539015-6D22-4B73-8D19-C0B07E29A4CC}" type="pres">
      <dgm:prSet presAssocID="{3A7FEDE4-C5A9-47D5-A4BF-B718EBA013BE}" presName="bgRect" presStyleLbl="bgShp" presStyleIdx="5" presStyleCnt="6"/>
      <dgm:spPr/>
    </dgm:pt>
    <dgm:pt modelId="{4CB1C2CE-A615-4C62-909B-E1ACE177579E}" type="pres">
      <dgm:prSet presAssocID="{3A7FEDE4-C5A9-47D5-A4BF-B718EBA013B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CC1CFF0F-AAEB-4D37-B94D-1B7576C8EDF6}" type="pres">
      <dgm:prSet presAssocID="{3A7FEDE4-C5A9-47D5-A4BF-B718EBA013BE}" presName="spaceRect" presStyleCnt="0"/>
      <dgm:spPr/>
    </dgm:pt>
    <dgm:pt modelId="{7DE65286-8D52-46F8-8EA1-583F1C8E5A60}" type="pres">
      <dgm:prSet presAssocID="{3A7FEDE4-C5A9-47D5-A4BF-B718EBA013BE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B48593D-DC27-4910-9EA2-F81791BDAAF8}" srcId="{0F224457-34F9-4815-AF0C-C8DE4134D127}" destId="{AFE8B19C-9363-41D3-B2AE-7B716407151B}" srcOrd="4" destOrd="0" parTransId="{EF3B3979-F768-4B68-BD5A-EDC542C65814}" sibTransId="{B5FBB7EA-F709-4717-A88C-47B16E91AD9C}"/>
    <dgm:cxn modelId="{4646535D-E574-4C68-B35C-407392B9C73F}" type="presOf" srcId="{8A41A0C6-28CD-409C-8633-82B5F6213352}" destId="{B3D4A6EA-F668-4E20-8563-8068A684E75D}" srcOrd="0" destOrd="0" presId="urn:microsoft.com/office/officeart/2018/2/layout/IconVerticalSolidList"/>
    <dgm:cxn modelId="{2399664A-78C5-4200-B013-566244D671D5}" srcId="{0F224457-34F9-4815-AF0C-C8DE4134D127}" destId="{8A41A0C6-28CD-409C-8633-82B5F6213352}" srcOrd="3" destOrd="0" parTransId="{BF6A404C-7792-4EC3-846C-4233DD633975}" sibTransId="{33B12F35-D0FE-48FA-9657-43B7B9D2D3BA}"/>
    <dgm:cxn modelId="{B917BB6E-0E76-481C-A944-6FACA6648C2C}" srcId="{0F224457-34F9-4815-AF0C-C8DE4134D127}" destId="{3A7FEDE4-C5A9-47D5-A4BF-B718EBA013BE}" srcOrd="5" destOrd="0" parTransId="{D3A683F0-046E-4990-8FC8-328BFF81AE5B}" sibTransId="{437EB9DC-A399-47C2-A588-55FA3ED6291A}"/>
    <dgm:cxn modelId="{359A1C75-3A70-49A3-95E3-FD84A343BBE3}" type="presOf" srcId="{0F224457-34F9-4815-AF0C-C8DE4134D127}" destId="{E030F6BD-BAD5-4CAF-9377-D51C0E500425}" srcOrd="0" destOrd="0" presId="urn:microsoft.com/office/officeart/2018/2/layout/IconVerticalSolidList"/>
    <dgm:cxn modelId="{A040178D-19BC-4E89-BA43-B5B0661AFE58}" srcId="{0F224457-34F9-4815-AF0C-C8DE4134D127}" destId="{D6F12424-5F83-4EC9-AD29-4096BF046200}" srcOrd="2" destOrd="0" parTransId="{B1670C78-DB4D-4EBB-9708-850F572F2EE7}" sibTransId="{99389AF9-384F-4EB0-BCAB-037CE051D915}"/>
    <dgm:cxn modelId="{84BAD991-26D1-4F5B-A3CD-39CE8DF8762E}" type="presOf" srcId="{3A7FEDE4-C5A9-47D5-A4BF-B718EBA013BE}" destId="{7DE65286-8D52-46F8-8EA1-583F1C8E5A60}" srcOrd="0" destOrd="0" presId="urn:microsoft.com/office/officeart/2018/2/layout/IconVerticalSolidList"/>
    <dgm:cxn modelId="{4B4906A3-A87B-4E74-AB19-C1421174681C}" srcId="{0F224457-34F9-4815-AF0C-C8DE4134D127}" destId="{E20B4B21-59E2-4A05-B4CA-B0C25B3C9A4C}" srcOrd="0" destOrd="0" parTransId="{8B0E2F11-2C73-4BF9-90D3-3736DF5012A7}" sibTransId="{BB45CD52-5814-42BF-B8BC-9731B2519B59}"/>
    <dgm:cxn modelId="{DDD052D6-10D0-4F61-A045-3A195789646C}" type="presOf" srcId="{D6F12424-5F83-4EC9-AD29-4096BF046200}" destId="{D2B2B577-4CF6-4A57-9357-C968AAB63047}" srcOrd="0" destOrd="0" presId="urn:microsoft.com/office/officeart/2018/2/layout/IconVerticalSolidList"/>
    <dgm:cxn modelId="{BF4277DD-DD3D-4DEA-9985-414B1EBD97B2}" srcId="{0F224457-34F9-4815-AF0C-C8DE4134D127}" destId="{28D8BD51-AE80-4F27-A70B-F7C48D78B7B1}" srcOrd="1" destOrd="0" parTransId="{C120221E-B4A7-464A-A66F-2E6E3C9F4391}" sibTransId="{43491EC2-A899-43B7-9A8B-752E4EE5ADF4}"/>
    <dgm:cxn modelId="{1828B4DE-BAFB-4B4C-9298-D766FF780798}" type="presOf" srcId="{AFE8B19C-9363-41D3-B2AE-7B716407151B}" destId="{AB40CCF2-B257-4C96-A3EE-A9DA1DC5BF09}" srcOrd="0" destOrd="0" presId="urn:microsoft.com/office/officeart/2018/2/layout/IconVerticalSolidList"/>
    <dgm:cxn modelId="{45632AE8-774C-426D-AB94-6C39E2211EF6}" type="presOf" srcId="{E20B4B21-59E2-4A05-B4CA-B0C25B3C9A4C}" destId="{E0770155-E0D8-44E0-BFCD-65D3511130C0}" srcOrd="0" destOrd="0" presId="urn:microsoft.com/office/officeart/2018/2/layout/IconVerticalSolidList"/>
    <dgm:cxn modelId="{3B45ECFF-4940-4FFE-AFF6-EB3FA4206C93}" type="presOf" srcId="{28D8BD51-AE80-4F27-A70B-F7C48D78B7B1}" destId="{818D9F8C-4F2B-40F4-BF5B-829601EBDC2C}" srcOrd="0" destOrd="0" presId="urn:microsoft.com/office/officeart/2018/2/layout/IconVerticalSolidList"/>
    <dgm:cxn modelId="{D83F4A14-CCDB-46FC-9805-71EC0313F0C8}" type="presParOf" srcId="{E030F6BD-BAD5-4CAF-9377-D51C0E500425}" destId="{DC88F8B2-1555-4FFA-A3B7-13C1F86F8CF9}" srcOrd="0" destOrd="0" presId="urn:microsoft.com/office/officeart/2018/2/layout/IconVerticalSolidList"/>
    <dgm:cxn modelId="{78543E3C-F839-45CE-9AA5-F17E8F2F9835}" type="presParOf" srcId="{DC88F8B2-1555-4FFA-A3B7-13C1F86F8CF9}" destId="{A977EE21-4D59-43EF-94F2-0BEE250A4636}" srcOrd="0" destOrd="0" presId="urn:microsoft.com/office/officeart/2018/2/layout/IconVerticalSolidList"/>
    <dgm:cxn modelId="{322F2BF8-E946-431A-B00F-273443F43EFC}" type="presParOf" srcId="{DC88F8B2-1555-4FFA-A3B7-13C1F86F8CF9}" destId="{1C6CBE23-688E-4A2B-848F-9595953E0775}" srcOrd="1" destOrd="0" presId="urn:microsoft.com/office/officeart/2018/2/layout/IconVerticalSolidList"/>
    <dgm:cxn modelId="{51139CF8-EA6A-407F-91DB-1C38A6ED78F1}" type="presParOf" srcId="{DC88F8B2-1555-4FFA-A3B7-13C1F86F8CF9}" destId="{F92D03F5-9087-417E-B2B9-BDF0572F6162}" srcOrd="2" destOrd="0" presId="urn:microsoft.com/office/officeart/2018/2/layout/IconVerticalSolidList"/>
    <dgm:cxn modelId="{69A2C9B6-2B69-4E80-B01B-11F80534AA6F}" type="presParOf" srcId="{DC88F8B2-1555-4FFA-A3B7-13C1F86F8CF9}" destId="{E0770155-E0D8-44E0-BFCD-65D3511130C0}" srcOrd="3" destOrd="0" presId="urn:microsoft.com/office/officeart/2018/2/layout/IconVerticalSolidList"/>
    <dgm:cxn modelId="{04BB8197-7C13-4F8E-9ECA-932288F349FE}" type="presParOf" srcId="{E030F6BD-BAD5-4CAF-9377-D51C0E500425}" destId="{4D45D995-7727-4EE6-BB23-997E910AABDD}" srcOrd="1" destOrd="0" presId="urn:microsoft.com/office/officeart/2018/2/layout/IconVerticalSolidList"/>
    <dgm:cxn modelId="{255E853E-7D0E-40D3-85A6-5AABF27EC64A}" type="presParOf" srcId="{E030F6BD-BAD5-4CAF-9377-D51C0E500425}" destId="{1C425EBF-6B81-4634-BFC4-32E3FAE9313A}" srcOrd="2" destOrd="0" presId="urn:microsoft.com/office/officeart/2018/2/layout/IconVerticalSolidList"/>
    <dgm:cxn modelId="{53A35A5A-B297-47AE-9281-A5A1D75599C5}" type="presParOf" srcId="{1C425EBF-6B81-4634-BFC4-32E3FAE9313A}" destId="{6D0987B9-4C75-4E18-AAD2-6D8A1DB0663F}" srcOrd="0" destOrd="0" presId="urn:microsoft.com/office/officeart/2018/2/layout/IconVerticalSolidList"/>
    <dgm:cxn modelId="{81508508-C5A8-4917-822C-06B0603E84B0}" type="presParOf" srcId="{1C425EBF-6B81-4634-BFC4-32E3FAE9313A}" destId="{68138083-F737-44C5-8CF6-CD8B29EA5ADA}" srcOrd="1" destOrd="0" presId="urn:microsoft.com/office/officeart/2018/2/layout/IconVerticalSolidList"/>
    <dgm:cxn modelId="{303C3E55-AD29-438D-813D-20602BEB6606}" type="presParOf" srcId="{1C425EBF-6B81-4634-BFC4-32E3FAE9313A}" destId="{4D390736-404D-44BB-8E04-4129B8BF318A}" srcOrd="2" destOrd="0" presId="urn:microsoft.com/office/officeart/2018/2/layout/IconVerticalSolidList"/>
    <dgm:cxn modelId="{2D48D1C7-04DA-466F-B54D-3F770FD58CE7}" type="presParOf" srcId="{1C425EBF-6B81-4634-BFC4-32E3FAE9313A}" destId="{818D9F8C-4F2B-40F4-BF5B-829601EBDC2C}" srcOrd="3" destOrd="0" presId="urn:microsoft.com/office/officeart/2018/2/layout/IconVerticalSolidList"/>
    <dgm:cxn modelId="{A12F85DF-4D95-4691-9361-63931C2A6C11}" type="presParOf" srcId="{E030F6BD-BAD5-4CAF-9377-D51C0E500425}" destId="{5F2C3DC0-026A-40BD-8D40-5FF950450A95}" srcOrd="3" destOrd="0" presId="urn:microsoft.com/office/officeart/2018/2/layout/IconVerticalSolidList"/>
    <dgm:cxn modelId="{49CE03FD-ACC1-474C-B2A0-2D029BB78DD9}" type="presParOf" srcId="{E030F6BD-BAD5-4CAF-9377-D51C0E500425}" destId="{10AFE6DE-BE54-4AA8-AB17-9DBE11E1DC1A}" srcOrd="4" destOrd="0" presId="urn:microsoft.com/office/officeart/2018/2/layout/IconVerticalSolidList"/>
    <dgm:cxn modelId="{33DCD7E4-2179-4693-8D51-CAEEA1557EDC}" type="presParOf" srcId="{10AFE6DE-BE54-4AA8-AB17-9DBE11E1DC1A}" destId="{4E7C7588-7D6A-4280-8AA1-01F6D1CA4CF7}" srcOrd="0" destOrd="0" presId="urn:microsoft.com/office/officeart/2018/2/layout/IconVerticalSolidList"/>
    <dgm:cxn modelId="{1A419483-D7E5-4CC5-872E-42F223896019}" type="presParOf" srcId="{10AFE6DE-BE54-4AA8-AB17-9DBE11E1DC1A}" destId="{629397CC-9A2E-40AA-931F-B5B47F3CD93D}" srcOrd="1" destOrd="0" presId="urn:microsoft.com/office/officeart/2018/2/layout/IconVerticalSolidList"/>
    <dgm:cxn modelId="{5CE39166-B63C-4A19-9DC7-6CEF49C759AA}" type="presParOf" srcId="{10AFE6DE-BE54-4AA8-AB17-9DBE11E1DC1A}" destId="{063F25B6-83F1-4D47-896B-79DEE1E45C0A}" srcOrd="2" destOrd="0" presId="urn:microsoft.com/office/officeart/2018/2/layout/IconVerticalSolidList"/>
    <dgm:cxn modelId="{CF53A16F-4C8E-47EE-B989-C1CB2138825F}" type="presParOf" srcId="{10AFE6DE-BE54-4AA8-AB17-9DBE11E1DC1A}" destId="{D2B2B577-4CF6-4A57-9357-C968AAB63047}" srcOrd="3" destOrd="0" presId="urn:microsoft.com/office/officeart/2018/2/layout/IconVerticalSolidList"/>
    <dgm:cxn modelId="{A9B19A3E-2469-4ED6-98EB-FF0A3BAE7437}" type="presParOf" srcId="{E030F6BD-BAD5-4CAF-9377-D51C0E500425}" destId="{3CF442FE-8B1D-4507-9267-61F7A6F23668}" srcOrd="5" destOrd="0" presId="urn:microsoft.com/office/officeart/2018/2/layout/IconVerticalSolidList"/>
    <dgm:cxn modelId="{22A8B15B-4C4A-46CA-A2BB-71477931B876}" type="presParOf" srcId="{E030F6BD-BAD5-4CAF-9377-D51C0E500425}" destId="{3E7C47DE-C8E4-407A-AE16-64BB80C767FB}" srcOrd="6" destOrd="0" presId="urn:microsoft.com/office/officeart/2018/2/layout/IconVerticalSolidList"/>
    <dgm:cxn modelId="{D9F1EA4B-DE72-455C-B360-3D53AC6440BE}" type="presParOf" srcId="{3E7C47DE-C8E4-407A-AE16-64BB80C767FB}" destId="{982037DB-5737-46A0-874E-AF6FE7237CD4}" srcOrd="0" destOrd="0" presId="urn:microsoft.com/office/officeart/2018/2/layout/IconVerticalSolidList"/>
    <dgm:cxn modelId="{1AD614F3-C32D-443A-915B-65CF7AB3B635}" type="presParOf" srcId="{3E7C47DE-C8E4-407A-AE16-64BB80C767FB}" destId="{9ACE2882-6E05-40FC-848B-9E8D51BE512D}" srcOrd="1" destOrd="0" presId="urn:microsoft.com/office/officeart/2018/2/layout/IconVerticalSolidList"/>
    <dgm:cxn modelId="{3D9B0D58-4704-49CA-86DD-379715BB70D2}" type="presParOf" srcId="{3E7C47DE-C8E4-407A-AE16-64BB80C767FB}" destId="{DFD92AF8-8CD8-4B30-9C7C-B8BE625304C2}" srcOrd="2" destOrd="0" presId="urn:microsoft.com/office/officeart/2018/2/layout/IconVerticalSolidList"/>
    <dgm:cxn modelId="{51C6761F-F0C8-4BAA-B015-10346569E692}" type="presParOf" srcId="{3E7C47DE-C8E4-407A-AE16-64BB80C767FB}" destId="{B3D4A6EA-F668-4E20-8563-8068A684E75D}" srcOrd="3" destOrd="0" presId="urn:microsoft.com/office/officeart/2018/2/layout/IconVerticalSolidList"/>
    <dgm:cxn modelId="{335A6A17-8EA3-4BCF-B24C-18A60566FFB7}" type="presParOf" srcId="{E030F6BD-BAD5-4CAF-9377-D51C0E500425}" destId="{5BB0F1DF-00E2-4565-8E95-2BA8B7236F0C}" srcOrd="7" destOrd="0" presId="urn:microsoft.com/office/officeart/2018/2/layout/IconVerticalSolidList"/>
    <dgm:cxn modelId="{E945990F-D792-4262-9E60-72B68CF3686C}" type="presParOf" srcId="{E030F6BD-BAD5-4CAF-9377-D51C0E500425}" destId="{B5AF9F8B-1D04-46CA-AB8C-8175C20FD4F4}" srcOrd="8" destOrd="0" presId="urn:microsoft.com/office/officeart/2018/2/layout/IconVerticalSolidList"/>
    <dgm:cxn modelId="{72CA2491-E0E2-4CED-9A56-62418F687FEB}" type="presParOf" srcId="{B5AF9F8B-1D04-46CA-AB8C-8175C20FD4F4}" destId="{BDD86FE9-28A7-4309-A4D1-C1AC19DD6895}" srcOrd="0" destOrd="0" presId="urn:microsoft.com/office/officeart/2018/2/layout/IconVerticalSolidList"/>
    <dgm:cxn modelId="{2833C190-FE53-4FD9-B2FF-B30C1C41A1C6}" type="presParOf" srcId="{B5AF9F8B-1D04-46CA-AB8C-8175C20FD4F4}" destId="{37825728-1DBE-4AB5-8E17-300EF0C1275F}" srcOrd="1" destOrd="0" presId="urn:microsoft.com/office/officeart/2018/2/layout/IconVerticalSolidList"/>
    <dgm:cxn modelId="{6B113050-0AB3-46AC-9AA4-B88065E919EB}" type="presParOf" srcId="{B5AF9F8B-1D04-46CA-AB8C-8175C20FD4F4}" destId="{4F56E095-B146-40D8-9308-9472895DA8AE}" srcOrd="2" destOrd="0" presId="urn:microsoft.com/office/officeart/2018/2/layout/IconVerticalSolidList"/>
    <dgm:cxn modelId="{7491830A-6BE5-46E8-8966-55A3082866E7}" type="presParOf" srcId="{B5AF9F8B-1D04-46CA-AB8C-8175C20FD4F4}" destId="{AB40CCF2-B257-4C96-A3EE-A9DA1DC5BF09}" srcOrd="3" destOrd="0" presId="urn:microsoft.com/office/officeart/2018/2/layout/IconVerticalSolidList"/>
    <dgm:cxn modelId="{B8DDCBC4-EF72-4F02-9E6F-0B6F83E8AE48}" type="presParOf" srcId="{E030F6BD-BAD5-4CAF-9377-D51C0E500425}" destId="{805E5134-7BC7-43AD-9427-A848C0B584C1}" srcOrd="9" destOrd="0" presId="urn:microsoft.com/office/officeart/2018/2/layout/IconVerticalSolidList"/>
    <dgm:cxn modelId="{4A5776F7-33AE-486C-B484-6AF2E86ADF5D}" type="presParOf" srcId="{E030F6BD-BAD5-4CAF-9377-D51C0E500425}" destId="{930F03EF-D6E8-4BD7-98DB-E083E4BB1F74}" srcOrd="10" destOrd="0" presId="urn:microsoft.com/office/officeart/2018/2/layout/IconVerticalSolidList"/>
    <dgm:cxn modelId="{DB9A5E5D-488E-4BC6-B837-4D4959C5BD71}" type="presParOf" srcId="{930F03EF-D6E8-4BD7-98DB-E083E4BB1F74}" destId="{13539015-6D22-4B73-8D19-C0B07E29A4CC}" srcOrd="0" destOrd="0" presId="urn:microsoft.com/office/officeart/2018/2/layout/IconVerticalSolidList"/>
    <dgm:cxn modelId="{B6CABC1F-4CA5-48A5-8CAC-9E8C3D04B2D6}" type="presParOf" srcId="{930F03EF-D6E8-4BD7-98DB-E083E4BB1F74}" destId="{4CB1C2CE-A615-4C62-909B-E1ACE177579E}" srcOrd="1" destOrd="0" presId="urn:microsoft.com/office/officeart/2018/2/layout/IconVerticalSolidList"/>
    <dgm:cxn modelId="{7C91C9FD-4BAE-4D84-8B86-F33729C988F5}" type="presParOf" srcId="{930F03EF-D6E8-4BD7-98DB-E083E4BB1F74}" destId="{CC1CFF0F-AAEB-4D37-B94D-1B7576C8EDF6}" srcOrd="2" destOrd="0" presId="urn:microsoft.com/office/officeart/2018/2/layout/IconVerticalSolidList"/>
    <dgm:cxn modelId="{F6E8246D-D4F9-42F0-9A1A-A6F0F400098B}" type="presParOf" srcId="{930F03EF-D6E8-4BD7-98DB-E083E4BB1F74}" destId="{7DE65286-8D52-46F8-8EA1-583F1C8E5A6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0FA943-BC03-4D5A-93F0-B77A3E9D4B8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6048AB5-C6E4-48CB-9A46-C2D946E121F2}">
      <dgm:prSet/>
      <dgm:spPr/>
      <dgm:t>
        <a:bodyPr/>
        <a:lstStyle/>
        <a:p>
          <a:r>
            <a:rPr lang="pt-BR"/>
            <a:t>Para solucionar a grave crise econômica da França, o rei Luis XVI viu-se obrigado a criar novos tributos para o terceiro estado, ou a acabar com a isenção tributaria do primeiro e segundo estados.</a:t>
          </a:r>
          <a:endParaRPr lang="en-US"/>
        </a:p>
      </dgm:t>
    </dgm:pt>
    <dgm:pt modelId="{B2E90185-3A39-4DFE-82B7-78C7E84BE2F4}" type="parTrans" cxnId="{CCFF6647-625B-426E-AC87-0B9AC1760B3D}">
      <dgm:prSet/>
      <dgm:spPr/>
      <dgm:t>
        <a:bodyPr/>
        <a:lstStyle/>
        <a:p>
          <a:endParaRPr lang="en-US"/>
        </a:p>
      </dgm:t>
    </dgm:pt>
    <dgm:pt modelId="{9381A201-B7EB-42E6-B412-A4AB4CB484B8}" type="sibTrans" cxnId="{CCFF6647-625B-426E-AC87-0B9AC1760B3D}">
      <dgm:prSet/>
      <dgm:spPr/>
      <dgm:t>
        <a:bodyPr/>
        <a:lstStyle/>
        <a:p>
          <a:endParaRPr lang="en-US"/>
        </a:p>
      </dgm:t>
    </dgm:pt>
    <dgm:pt modelId="{4AC898E7-3EE0-4D1F-8496-83984856EC93}">
      <dgm:prSet/>
      <dgm:spPr/>
      <dgm:t>
        <a:bodyPr/>
        <a:lstStyle/>
        <a:p>
          <a:r>
            <a:rPr lang="pt-BR" b="1"/>
            <a:t>Convocasse a Assembleia dos Estados Gerais.</a:t>
          </a:r>
          <a:endParaRPr lang="en-US"/>
        </a:p>
      </dgm:t>
    </dgm:pt>
    <dgm:pt modelId="{CEEC3C16-C0BA-4F88-B92F-CD0205375780}" type="parTrans" cxnId="{092957FF-3D92-41D9-A486-67380B4604BB}">
      <dgm:prSet/>
      <dgm:spPr/>
      <dgm:t>
        <a:bodyPr/>
        <a:lstStyle/>
        <a:p>
          <a:endParaRPr lang="en-US"/>
        </a:p>
      </dgm:t>
    </dgm:pt>
    <dgm:pt modelId="{5FF43A99-60FF-4657-BC23-61DFA72FDDB7}" type="sibTrans" cxnId="{092957FF-3D92-41D9-A486-67380B4604BB}">
      <dgm:prSet/>
      <dgm:spPr/>
      <dgm:t>
        <a:bodyPr/>
        <a:lstStyle/>
        <a:p>
          <a:endParaRPr lang="en-US"/>
        </a:p>
      </dgm:t>
    </dgm:pt>
    <dgm:pt modelId="{0694E272-EF0B-4C2B-8628-AEA81B3384DE}">
      <dgm:prSet/>
      <dgm:spPr/>
      <dgm:t>
        <a:bodyPr/>
        <a:lstStyle/>
        <a:p>
          <a:r>
            <a:rPr lang="pt-BR" b="1"/>
            <a:t>A situação sai do controle;</a:t>
          </a:r>
          <a:endParaRPr lang="en-US"/>
        </a:p>
      </dgm:t>
    </dgm:pt>
    <dgm:pt modelId="{94B0AD0B-2D2C-4AAE-A948-A35BE45AF59E}" type="parTrans" cxnId="{59592C3A-7611-4B55-B4A2-818076CB5B07}">
      <dgm:prSet/>
      <dgm:spPr/>
      <dgm:t>
        <a:bodyPr/>
        <a:lstStyle/>
        <a:p>
          <a:endParaRPr lang="en-US"/>
        </a:p>
      </dgm:t>
    </dgm:pt>
    <dgm:pt modelId="{082CF385-BB01-4469-A257-16C2C1E76531}" type="sibTrans" cxnId="{59592C3A-7611-4B55-B4A2-818076CB5B07}">
      <dgm:prSet/>
      <dgm:spPr/>
      <dgm:t>
        <a:bodyPr/>
        <a:lstStyle/>
        <a:p>
          <a:endParaRPr lang="en-US"/>
        </a:p>
      </dgm:t>
    </dgm:pt>
    <dgm:pt modelId="{FB55E72D-FDCC-454A-A7F8-0DA7383457C5}">
      <dgm:prSet/>
      <dgm:spPr/>
      <dgm:t>
        <a:bodyPr/>
        <a:lstStyle/>
        <a:p>
          <a:r>
            <a:rPr lang="pt-BR" b="1"/>
            <a:t>* Dissolução dos Estados Gerais.</a:t>
          </a:r>
          <a:endParaRPr lang="en-US"/>
        </a:p>
      </dgm:t>
    </dgm:pt>
    <dgm:pt modelId="{CCA8C667-D8A2-4260-A5FD-C8AE30B9F124}" type="parTrans" cxnId="{BB9A9AF6-D3BB-48E0-80E7-54C01CA3BAE2}">
      <dgm:prSet/>
      <dgm:spPr/>
      <dgm:t>
        <a:bodyPr/>
        <a:lstStyle/>
        <a:p>
          <a:endParaRPr lang="en-US"/>
        </a:p>
      </dgm:t>
    </dgm:pt>
    <dgm:pt modelId="{7597B354-B194-41D6-964B-C12CB270C809}" type="sibTrans" cxnId="{BB9A9AF6-D3BB-48E0-80E7-54C01CA3BAE2}">
      <dgm:prSet/>
      <dgm:spPr/>
      <dgm:t>
        <a:bodyPr/>
        <a:lstStyle/>
        <a:p>
          <a:endParaRPr lang="en-US"/>
        </a:p>
      </dgm:t>
    </dgm:pt>
    <dgm:pt modelId="{586A189B-3C18-45DA-9850-8908F6FDF8C0}">
      <dgm:prSet/>
      <dgm:spPr/>
      <dgm:t>
        <a:bodyPr/>
        <a:lstStyle/>
        <a:p>
          <a:r>
            <a:rPr lang="pt-BR" b="1"/>
            <a:t>Não aceitou o sistema tradicional de votação pois a maioria era o terceiro estado, mas o poder de foto era menor.</a:t>
          </a:r>
          <a:endParaRPr lang="en-US"/>
        </a:p>
      </dgm:t>
    </dgm:pt>
    <dgm:pt modelId="{55CBCDB4-6385-4138-A146-7C7666C82C84}" type="parTrans" cxnId="{393F97A1-A0EE-428B-9A1D-8B28F7A1DCCC}">
      <dgm:prSet/>
      <dgm:spPr/>
      <dgm:t>
        <a:bodyPr/>
        <a:lstStyle/>
        <a:p>
          <a:endParaRPr lang="en-US"/>
        </a:p>
      </dgm:t>
    </dgm:pt>
    <dgm:pt modelId="{D546C338-090F-402F-82D0-B89C59461AAE}" type="sibTrans" cxnId="{393F97A1-A0EE-428B-9A1D-8B28F7A1DCCC}">
      <dgm:prSet/>
      <dgm:spPr/>
      <dgm:t>
        <a:bodyPr/>
        <a:lstStyle/>
        <a:p>
          <a:endParaRPr lang="en-US"/>
        </a:p>
      </dgm:t>
    </dgm:pt>
    <dgm:pt modelId="{9B6AD2DD-F5D0-4983-8E80-725204B3C156}" type="pres">
      <dgm:prSet presAssocID="{CD0FA943-BC03-4D5A-93F0-B77A3E9D4B89}" presName="linear" presStyleCnt="0">
        <dgm:presLayoutVars>
          <dgm:animLvl val="lvl"/>
          <dgm:resizeHandles val="exact"/>
        </dgm:presLayoutVars>
      </dgm:prSet>
      <dgm:spPr/>
    </dgm:pt>
    <dgm:pt modelId="{8F740E26-CD8F-435C-B0D3-436B336EA615}" type="pres">
      <dgm:prSet presAssocID="{96048AB5-C6E4-48CB-9A46-C2D946E121F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040F1A5-9E05-47AB-80E8-62427B514780}" type="pres">
      <dgm:prSet presAssocID="{9381A201-B7EB-42E6-B412-A4AB4CB484B8}" presName="spacer" presStyleCnt="0"/>
      <dgm:spPr/>
    </dgm:pt>
    <dgm:pt modelId="{EBB7BCD4-4462-4EEA-9149-890C48F83779}" type="pres">
      <dgm:prSet presAssocID="{4AC898E7-3EE0-4D1F-8496-83984856EC9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549657F-7004-4201-9264-86BF2D0010DC}" type="pres">
      <dgm:prSet presAssocID="{5FF43A99-60FF-4657-BC23-61DFA72FDDB7}" presName="spacer" presStyleCnt="0"/>
      <dgm:spPr/>
    </dgm:pt>
    <dgm:pt modelId="{C3680484-6375-4E84-81A4-91E36E5E94CC}" type="pres">
      <dgm:prSet presAssocID="{0694E272-EF0B-4C2B-8628-AEA81B3384D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58CAD0C-6B34-4037-AD36-182BD4C290DF}" type="pres">
      <dgm:prSet presAssocID="{082CF385-BB01-4469-A257-16C2C1E76531}" presName="spacer" presStyleCnt="0"/>
      <dgm:spPr/>
    </dgm:pt>
    <dgm:pt modelId="{225039A0-8B9A-42F1-9B37-C417A555FE6B}" type="pres">
      <dgm:prSet presAssocID="{FB55E72D-FDCC-454A-A7F8-0DA7383457C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4A10BCB-47B1-44ED-9130-81D452A7333C}" type="pres">
      <dgm:prSet presAssocID="{7597B354-B194-41D6-964B-C12CB270C809}" presName="spacer" presStyleCnt="0"/>
      <dgm:spPr/>
    </dgm:pt>
    <dgm:pt modelId="{673025BE-0255-436D-AF8E-D2F3601EC65C}" type="pres">
      <dgm:prSet presAssocID="{586A189B-3C18-45DA-9850-8908F6FDF8C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5476803-0E76-476C-A0EB-C1A78A5E6FD6}" type="presOf" srcId="{CD0FA943-BC03-4D5A-93F0-B77A3E9D4B89}" destId="{9B6AD2DD-F5D0-4983-8E80-725204B3C156}" srcOrd="0" destOrd="0" presId="urn:microsoft.com/office/officeart/2005/8/layout/vList2"/>
    <dgm:cxn modelId="{D5FF6623-9731-4ED3-84A2-2AD7B4E223A5}" type="presOf" srcId="{586A189B-3C18-45DA-9850-8908F6FDF8C0}" destId="{673025BE-0255-436D-AF8E-D2F3601EC65C}" srcOrd="0" destOrd="0" presId="urn:microsoft.com/office/officeart/2005/8/layout/vList2"/>
    <dgm:cxn modelId="{59592C3A-7611-4B55-B4A2-818076CB5B07}" srcId="{CD0FA943-BC03-4D5A-93F0-B77A3E9D4B89}" destId="{0694E272-EF0B-4C2B-8628-AEA81B3384DE}" srcOrd="2" destOrd="0" parTransId="{94B0AD0B-2D2C-4AAE-A948-A35BE45AF59E}" sibTransId="{082CF385-BB01-4469-A257-16C2C1E76531}"/>
    <dgm:cxn modelId="{25908942-87F5-4BE1-94D5-67338189868B}" type="presOf" srcId="{4AC898E7-3EE0-4D1F-8496-83984856EC93}" destId="{EBB7BCD4-4462-4EEA-9149-890C48F83779}" srcOrd="0" destOrd="0" presId="urn:microsoft.com/office/officeart/2005/8/layout/vList2"/>
    <dgm:cxn modelId="{CCFF6647-625B-426E-AC87-0B9AC1760B3D}" srcId="{CD0FA943-BC03-4D5A-93F0-B77A3E9D4B89}" destId="{96048AB5-C6E4-48CB-9A46-C2D946E121F2}" srcOrd="0" destOrd="0" parTransId="{B2E90185-3A39-4DFE-82B7-78C7E84BE2F4}" sibTransId="{9381A201-B7EB-42E6-B412-A4AB4CB484B8}"/>
    <dgm:cxn modelId="{A366D17D-0235-4B54-AF76-B4FE9A6253C4}" type="presOf" srcId="{FB55E72D-FDCC-454A-A7F8-0DA7383457C5}" destId="{225039A0-8B9A-42F1-9B37-C417A555FE6B}" srcOrd="0" destOrd="0" presId="urn:microsoft.com/office/officeart/2005/8/layout/vList2"/>
    <dgm:cxn modelId="{4400357F-B7F5-41D8-9C5B-B63BB1F40F92}" type="presOf" srcId="{96048AB5-C6E4-48CB-9A46-C2D946E121F2}" destId="{8F740E26-CD8F-435C-B0D3-436B336EA615}" srcOrd="0" destOrd="0" presId="urn:microsoft.com/office/officeart/2005/8/layout/vList2"/>
    <dgm:cxn modelId="{393F97A1-A0EE-428B-9A1D-8B28F7A1DCCC}" srcId="{CD0FA943-BC03-4D5A-93F0-B77A3E9D4B89}" destId="{586A189B-3C18-45DA-9850-8908F6FDF8C0}" srcOrd="4" destOrd="0" parTransId="{55CBCDB4-6385-4138-A146-7C7666C82C84}" sibTransId="{D546C338-090F-402F-82D0-B89C59461AAE}"/>
    <dgm:cxn modelId="{8D1735AB-85E9-4B46-85B3-42334880A53E}" type="presOf" srcId="{0694E272-EF0B-4C2B-8628-AEA81B3384DE}" destId="{C3680484-6375-4E84-81A4-91E36E5E94CC}" srcOrd="0" destOrd="0" presId="urn:microsoft.com/office/officeart/2005/8/layout/vList2"/>
    <dgm:cxn modelId="{BB9A9AF6-D3BB-48E0-80E7-54C01CA3BAE2}" srcId="{CD0FA943-BC03-4D5A-93F0-B77A3E9D4B89}" destId="{FB55E72D-FDCC-454A-A7F8-0DA7383457C5}" srcOrd="3" destOrd="0" parTransId="{CCA8C667-D8A2-4260-A5FD-C8AE30B9F124}" sibTransId="{7597B354-B194-41D6-964B-C12CB270C809}"/>
    <dgm:cxn modelId="{092957FF-3D92-41D9-A486-67380B4604BB}" srcId="{CD0FA943-BC03-4D5A-93F0-B77A3E9D4B89}" destId="{4AC898E7-3EE0-4D1F-8496-83984856EC93}" srcOrd="1" destOrd="0" parTransId="{CEEC3C16-C0BA-4F88-B92F-CD0205375780}" sibTransId="{5FF43A99-60FF-4657-BC23-61DFA72FDDB7}"/>
    <dgm:cxn modelId="{142A9129-F22D-417F-89C1-0F87903E21AC}" type="presParOf" srcId="{9B6AD2DD-F5D0-4983-8E80-725204B3C156}" destId="{8F740E26-CD8F-435C-B0D3-436B336EA615}" srcOrd="0" destOrd="0" presId="urn:microsoft.com/office/officeart/2005/8/layout/vList2"/>
    <dgm:cxn modelId="{016CC27E-5B3A-49CE-B10D-90A23A5A5167}" type="presParOf" srcId="{9B6AD2DD-F5D0-4983-8E80-725204B3C156}" destId="{3040F1A5-9E05-47AB-80E8-62427B514780}" srcOrd="1" destOrd="0" presId="urn:microsoft.com/office/officeart/2005/8/layout/vList2"/>
    <dgm:cxn modelId="{9E401805-15A2-4539-A89E-3C1BEAA5E02F}" type="presParOf" srcId="{9B6AD2DD-F5D0-4983-8E80-725204B3C156}" destId="{EBB7BCD4-4462-4EEA-9149-890C48F83779}" srcOrd="2" destOrd="0" presId="urn:microsoft.com/office/officeart/2005/8/layout/vList2"/>
    <dgm:cxn modelId="{64F3BC79-18C6-40F5-8BEC-DFEB94D9D585}" type="presParOf" srcId="{9B6AD2DD-F5D0-4983-8E80-725204B3C156}" destId="{9549657F-7004-4201-9264-86BF2D0010DC}" srcOrd="3" destOrd="0" presId="urn:microsoft.com/office/officeart/2005/8/layout/vList2"/>
    <dgm:cxn modelId="{7E8288C5-26F3-4409-9DB9-28877FB839C0}" type="presParOf" srcId="{9B6AD2DD-F5D0-4983-8E80-725204B3C156}" destId="{C3680484-6375-4E84-81A4-91E36E5E94CC}" srcOrd="4" destOrd="0" presId="urn:microsoft.com/office/officeart/2005/8/layout/vList2"/>
    <dgm:cxn modelId="{15869F22-F929-40F2-8E8F-AFFB9304FC0F}" type="presParOf" srcId="{9B6AD2DD-F5D0-4983-8E80-725204B3C156}" destId="{858CAD0C-6B34-4037-AD36-182BD4C290DF}" srcOrd="5" destOrd="0" presId="urn:microsoft.com/office/officeart/2005/8/layout/vList2"/>
    <dgm:cxn modelId="{6D7A0E35-0DD5-463C-A850-4B0FB4259D31}" type="presParOf" srcId="{9B6AD2DD-F5D0-4983-8E80-725204B3C156}" destId="{225039A0-8B9A-42F1-9B37-C417A555FE6B}" srcOrd="6" destOrd="0" presId="urn:microsoft.com/office/officeart/2005/8/layout/vList2"/>
    <dgm:cxn modelId="{C809A1FC-86D4-420E-ADA8-3810992A4444}" type="presParOf" srcId="{9B6AD2DD-F5D0-4983-8E80-725204B3C156}" destId="{74A10BCB-47B1-44ED-9130-81D452A7333C}" srcOrd="7" destOrd="0" presId="urn:microsoft.com/office/officeart/2005/8/layout/vList2"/>
    <dgm:cxn modelId="{E928328F-551A-41ED-B482-C528758CF25B}" type="presParOf" srcId="{9B6AD2DD-F5D0-4983-8E80-725204B3C156}" destId="{673025BE-0255-436D-AF8E-D2F3601EC65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F5E767-146C-4FC5-B545-50932BAC80F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2324BCF-07B8-4377-A97C-CA80B26FE69E}">
      <dgm:prSet/>
      <dgm:spPr/>
      <dgm:t>
        <a:bodyPr/>
        <a:lstStyle/>
        <a:p>
          <a:r>
            <a:rPr lang="pt-PT"/>
            <a:t>O terceiro estado liderado pela burguesia, transferiu-se para o salão de jogos do palacio, no local improvisado os membros reunidos até redigir uma constituição para o país.</a:t>
          </a:r>
          <a:endParaRPr lang="en-US"/>
        </a:p>
      </dgm:t>
    </dgm:pt>
    <dgm:pt modelId="{1E727CA6-34FF-493C-AE51-D37918322528}" type="parTrans" cxnId="{A0171303-B51A-4155-A8C4-9006FEBBD0FC}">
      <dgm:prSet/>
      <dgm:spPr/>
      <dgm:t>
        <a:bodyPr/>
        <a:lstStyle/>
        <a:p>
          <a:endParaRPr lang="en-US"/>
        </a:p>
      </dgm:t>
    </dgm:pt>
    <dgm:pt modelId="{D103E681-8D96-4130-BBBC-8C97625ED09B}" type="sibTrans" cxnId="{A0171303-B51A-4155-A8C4-9006FEBBD0FC}">
      <dgm:prSet/>
      <dgm:spPr/>
      <dgm:t>
        <a:bodyPr/>
        <a:lstStyle/>
        <a:p>
          <a:endParaRPr lang="en-US"/>
        </a:p>
      </dgm:t>
    </dgm:pt>
    <dgm:pt modelId="{96CE5C2A-6D86-493A-BED6-79C458B50EFC}">
      <dgm:prSet/>
      <dgm:spPr/>
      <dgm:t>
        <a:bodyPr/>
        <a:lstStyle/>
        <a:p>
          <a:r>
            <a:rPr lang="pt-PT"/>
            <a:t>Revolta popular nas Ruas: slogan “Liberdade, Igualdade e Fraternidade.</a:t>
          </a:r>
          <a:endParaRPr lang="en-US"/>
        </a:p>
      </dgm:t>
    </dgm:pt>
    <dgm:pt modelId="{EBDC0D75-A666-4FB8-9436-522F12A918FF}" type="parTrans" cxnId="{DE98D00E-DFC2-497C-9A80-95412E4E90E8}">
      <dgm:prSet/>
      <dgm:spPr/>
      <dgm:t>
        <a:bodyPr/>
        <a:lstStyle/>
        <a:p>
          <a:endParaRPr lang="en-US"/>
        </a:p>
      </dgm:t>
    </dgm:pt>
    <dgm:pt modelId="{7E87F8E1-28D5-47F5-AA66-2BFF37CD30A9}" type="sibTrans" cxnId="{DE98D00E-DFC2-497C-9A80-95412E4E90E8}">
      <dgm:prSet/>
      <dgm:spPr/>
      <dgm:t>
        <a:bodyPr/>
        <a:lstStyle/>
        <a:p>
          <a:endParaRPr lang="en-US"/>
        </a:p>
      </dgm:t>
    </dgm:pt>
    <dgm:pt modelId="{5214E98C-42D3-4788-9AF1-66D18E96DFC7}" type="pres">
      <dgm:prSet presAssocID="{B8F5E767-146C-4FC5-B545-50932BAC80FA}" presName="linear" presStyleCnt="0">
        <dgm:presLayoutVars>
          <dgm:animLvl val="lvl"/>
          <dgm:resizeHandles val="exact"/>
        </dgm:presLayoutVars>
      </dgm:prSet>
      <dgm:spPr/>
    </dgm:pt>
    <dgm:pt modelId="{95CC6FCF-413E-48AA-B84A-520229679798}" type="pres">
      <dgm:prSet presAssocID="{82324BCF-07B8-4377-A97C-CA80B26FE69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41243FD-F14C-408B-A0B8-960041C4DAE8}" type="pres">
      <dgm:prSet presAssocID="{D103E681-8D96-4130-BBBC-8C97625ED09B}" presName="spacer" presStyleCnt="0"/>
      <dgm:spPr/>
    </dgm:pt>
    <dgm:pt modelId="{A587DF1E-89E4-41B1-ACE7-D215BBC16B4F}" type="pres">
      <dgm:prSet presAssocID="{96CE5C2A-6D86-493A-BED6-79C458B50EF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0171303-B51A-4155-A8C4-9006FEBBD0FC}" srcId="{B8F5E767-146C-4FC5-B545-50932BAC80FA}" destId="{82324BCF-07B8-4377-A97C-CA80B26FE69E}" srcOrd="0" destOrd="0" parTransId="{1E727CA6-34FF-493C-AE51-D37918322528}" sibTransId="{D103E681-8D96-4130-BBBC-8C97625ED09B}"/>
    <dgm:cxn modelId="{DE98D00E-DFC2-497C-9A80-95412E4E90E8}" srcId="{B8F5E767-146C-4FC5-B545-50932BAC80FA}" destId="{96CE5C2A-6D86-493A-BED6-79C458B50EFC}" srcOrd="1" destOrd="0" parTransId="{EBDC0D75-A666-4FB8-9436-522F12A918FF}" sibTransId="{7E87F8E1-28D5-47F5-AA66-2BFF37CD30A9}"/>
    <dgm:cxn modelId="{E8B27814-7189-422B-981F-48DB66622EFB}" type="presOf" srcId="{96CE5C2A-6D86-493A-BED6-79C458B50EFC}" destId="{A587DF1E-89E4-41B1-ACE7-D215BBC16B4F}" srcOrd="0" destOrd="0" presId="urn:microsoft.com/office/officeart/2005/8/layout/vList2"/>
    <dgm:cxn modelId="{E28DEDA0-096F-4F53-B660-E67F20A8CB23}" type="presOf" srcId="{B8F5E767-146C-4FC5-B545-50932BAC80FA}" destId="{5214E98C-42D3-4788-9AF1-66D18E96DFC7}" srcOrd="0" destOrd="0" presId="urn:microsoft.com/office/officeart/2005/8/layout/vList2"/>
    <dgm:cxn modelId="{547644FF-3A80-41DF-8879-DB5289F2520A}" type="presOf" srcId="{82324BCF-07B8-4377-A97C-CA80B26FE69E}" destId="{95CC6FCF-413E-48AA-B84A-520229679798}" srcOrd="0" destOrd="0" presId="urn:microsoft.com/office/officeart/2005/8/layout/vList2"/>
    <dgm:cxn modelId="{BC7B86F5-6171-48F3-BA5E-74BD21746F59}" type="presParOf" srcId="{5214E98C-42D3-4788-9AF1-66D18E96DFC7}" destId="{95CC6FCF-413E-48AA-B84A-520229679798}" srcOrd="0" destOrd="0" presId="urn:microsoft.com/office/officeart/2005/8/layout/vList2"/>
    <dgm:cxn modelId="{A3FA9B5A-6664-463C-A2D0-7FF3AE214E80}" type="presParOf" srcId="{5214E98C-42D3-4788-9AF1-66D18E96DFC7}" destId="{741243FD-F14C-408B-A0B8-960041C4DAE8}" srcOrd="1" destOrd="0" presId="urn:microsoft.com/office/officeart/2005/8/layout/vList2"/>
    <dgm:cxn modelId="{68780360-A7CE-491B-A720-5448EADA20B7}" type="presParOf" srcId="{5214E98C-42D3-4788-9AF1-66D18E96DFC7}" destId="{A587DF1E-89E4-41B1-ACE7-D215BBC16B4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5CE89F-F662-4A56-842F-8840D8EBB64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7C566D8-DD4E-4DD0-AC96-E5E5211ED4F4}">
      <dgm:prSet phldrT="[Texto]"/>
      <dgm:spPr/>
      <dgm:t>
        <a:bodyPr/>
        <a:lstStyle/>
        <a:p>
          <a:r>
            <a:rPr lang="pt-BR" dirty="0"/>
            <a:t>O respeito e a igualdade da pessoa Humana</a:t>
          </a:r>
        </a:p>
      </dgm:t>
    </dgm:pt>
    <dgm:pt modelId="{BD6205AD-1DB6-41E9-ABB5-007F763D46AB}" type="parTrans" cxnId="{AAA3B804-928C-434D-B00E-EF19B8920710}">
      <dgm:prSet/>
      <dgm:spPr/>
      <dgm:t>
        <a:bodyPr/>
        <a:lstStyle/>
        <a:p>
          <a:endParaRPr lang="pt-BR"/>
        </a:p>
      </dgm:t>
    </dgm:pt>
    <dgm:pt modelId="{64A86A19-B470-4ECC-8027-E74DB078830F}" type="sibTrans" cxnId="{AAA3B804-928C-434D-B00E-EF19B8920710}">
      <dgm:prSet/>
      <dgm:spPr/>
      <dgm:t>
        <a:bodyPr/>
        <a:lstStyle/>
        <a:p>
          <a:endParaRPr lang="pt-BR"/>
        </a:p>
      </dgm:t>
    </dgm:pt>
    <dgm:pt modelId="{9744AF66-4EA7-4D4C-BCC6-7CCADD4DAF9C}">
      <dgm:prSet phldrT="[Texto]"/>
      <dgm:spPr/>
      <dgm:t>
        <a:bodyPr/>
        <a:lstStyle/>
        <a:p>
          <a:r>
            <a:rPr lang="pt-BR" dirty="0"/>
            <a:t>A liberdade e a igualdade dos cidadãos perante a lei</a:t>
          </a:r>
        </a:p>
      </dgm:t>
    </dgm:pt>
    <dgm:pt modelId="{B341B7E7-9E08-471A-A324-6DBA322B31B5}" type="parTrans" cxnId="{37118A53-769E-4028-A2F6-DEFBAC56BF00}">
      <dgm:prSet/>
      <dgm:spPr/>
      <dgm:t>
        <a:bodyPr/>
        <a:lstStyle/>
        <a:p>
          <a:endParaRPr lang="pt-BR"/>
        </a:p>
      </dgm:t>
    </dgm:pt>
    <dgm:pt modelId="{C7B1996D-78C4-4015-87A4-9A0EB52072E5}" type="sibTrans" cxnId="{37118A53-769E-4028-A2F6-DEFBAC56BF00}">
      <dgm:prSet/>
      <dgm:spPr/>
      <dgm:t>
        <a:bodyPr/>
        <a:lstStyle/>
        <a:p>
          <a:endParaRPr lang="pt-BR"/>
        </a:p>
      </dgm:t>
    </dgm:pt>
    <dgm:pt modelId="{2AD3D19E-E5F9-493B-A683-3F43DCA9E9F8}">
      <dgm:prSet phldrT="[Texto]"/>
      <dgm:spPr/>
      <dgm:t>
        <a:bodyPr/>
        <a:lstStyle/>
        <a:p>
          <a:r>
            <a:rPr lang="pt-BR" dirty="0"/>
            <a:t>O direito à propriedade individual</a:t>
          </a:r>
        </a:p>
      </dgm:t>
    </dgm:pt>
    <dgm:pt modelId="{95374E53-4ABB-4FCC-AD32-13AA8784EEA0}" type="parTrans" cxnId="{B758A809-E899-4A05-AC4C-A82D07BDAF07}">
      <dgm:prSet/>
      <dgm:spPr/>
      <dgm:t>
        <a:bodyPr/>
        <a:lstStyle/>
        <a:p>
          <a:endParaRPr lang="pt-BR"/>
        </a:p>
      </dgm:t>
    </dgm:pt>
    <dgm:pt modelId="{CEAC907B-BBFC-47AE-B11C-070358524467}" type="sibTrans" cxnId="{B758A809-E899-4A05-AC4C-A82D07BDAF07}">
      <dgm:prSet/>
      <dgm:spPr/>
      <dgm:t>
        <a:bodyPr/>
        <a:lstStyle/>
        <a:p>
          <a:endParaRPr lang="pt-BR"/>
        </a:p>
      </dgm:t>
    </dgm:pt>
    <dgm:pt modelId="{910A036A-C29E-4F41-B436-C46567FD8293}">
      <dgm:prSet phldrT="[Texto]"/>
      <dgm:spPr/>
      <dgm:t>
        <a:bodyPr/>
        <a:lstStyle/>
        <a:p>
          <a:r>
            <a:rPr lang="pt-BR" dirty="0"/>
            <a:t>A Liberdade de pensamento e de opinião</a:t>
          </a:r>
        </a:p>
      </dgm:t>
    </dgm:pt>
    <dgm:pt modelId="{5E9329FB-5851-456E-8105-6CBF6C08E71E}" type="parTrans" cxnId="{47C950A8-8343-4C40-A019-4F41AD6AAADD}">
      <dgm:prSet/>
      <dgm:spPr/>
    </dgm:pt>
    <dgm:pt modelId="{FB4E9EC2-E3C1-4788-B18D-FC4519B31F78}" type="sibTrans" cxnId="{47C950A8-8343-4C40-A019-4F41AD6AAADD}">
      <dgm:prSet/>
      <dgm:spPr/>
    </dgm:pt>
    <dgm:pt modelId="{7CF9CCDC-C352-4FD0-86FF-A80DEFECACF6}">
      <dgm:prSet phldrT="[Texto]"/>
      <dgm:spPr/>
      <dgm:t>
        <a:bodyPr/>
        <a:lstStyle/>
        <a:p>
          <a:r>
            <a:rPr lang="pt-BR" dirty="0"/>
            <a:t>O direito da resistência à opressão </a:t>
          </a:r>
          <a:r>
            <a:rPr lang="pt-BR" dirty="0" err="1"/>
            <a:t>politica</a:t>
          </a:r>
          <a:endParaRPr lang="pt-BR" dirty="0"/>
        </a:p>
      </dgm:t>
    </dgm:pt>
    <dgm:pt modelId="{6282FECD-3404-4562-896E-C37B0AD9024E}" type="parTrans" cxnId="{EC525E03-C95C-4336-A976-EA3B7EE66A31}">
      <dgm:prSet/>
      <dgm:spPr/>
    </dgm:pt>
    <dgm:pt modelId="{8E689290-1C35-403A-8365-91DA9AED5171}" type="sibTrans" cxnId="{EC525E03-C95C-4336-A976-EA3B7EE66A31}">
      <dgm:prSet/>
      <dgm:spPr/>
    </dgm:pt>
    <dgm:pt modelId="{0A217A9D-3368-46C9-9C04-E8409ABF4B3A}" type="pres">
      <dgm:prSet presAssocID="{625CE89F-F662-4A56-842F-8840D8EBB649}" presName="vert0" presStyleCnt="0">
        <dgm:presLayoutVars>
          <dgm:dir/>
          <dgm:animOne val="branch"/>
          <dgm:animLvl val="lvl"/>
        </dgm:presLayoutVars>
      </dgm:prSet>
      <dgm:spPr/>
    </dgm:pt>
    <dgm:pt modelId="{792A5278-2432-4533-A578-226B2DF549D7}" type="pres">
      <dgm:prSet presAssocID="{B7C566D8-DD4E-4DD0-AC96-E5E5211ED4F4}" presName="thickLine" presStyleLbl="alignNode1" presStyleIdx="0" presStyleCnt="5"/>
      <dgm:spPr/>
    </dgm:pt>
    <dgm:pt modelId="{3AC0683D-FF2E-494A-B281-74E07F3D30B8}" type="pres">
      <dgm:prSet presAssocID="{B7C566D8-DD4E-4DD0-AC96-E5E5211ED4F4}" presName="horz1" presStyleCnt="0"/>
      <dgm:spPr/>
    </dgm:pt>
    <dgm:pt modelId="{8DD63036-5220-4D00-8D00-AFFBE28C42E6}" type="pres">
      <dgm:prSet presAssocID="{B7C566D8-DD4E-4DD0-AC96-E5E5211ED4F4}" presName="tx1" presStyleLbl="revTx" presStyleIdx="0" presStyleCnt="5"/>
      <dgm:spPr/>
    </dgm:pt>
    <dgm:pt modelId="{366E8575-F939-4F80-8C1E-7954D46AFFE4}" type="pres">
      <dgm:prSet presAssocID="{B7C566D8-DD4E-4DD0-AC96-E5E5211ED4F4}" presName="vert1" presStyleCnt="0"/>
      <dgm:spPr/>
    </dgm:pt>
    <dgm:pt modelId="{DFCB326B-8947-4591-A2E6-C30A164A8D84}" type="pres">
      <dgm:prSet presAssocID="{9744AF66-4EA7-4D4C-BCC6-7CCADD4DAF9C}" presName="thickLine" presStyleLbl="alignNode1" presStyleIdx="1" presStyleCnt="5"/>
      <dgm:spPr/>
    </dgm:pt>
    <dgm:pt modelId="{EB35BF10-1E24-4C0B-BAFE-0A17075693A3}" type="pres">
      <dgm:prSet presAssocID="{9744AF66-4EA7-4D4C-BCC6-7CCADD4DAF9C}" presName="horz1" presStyleCnt="0"/>
      <dgm:spPr/>
    </dgm:pt>
    <dgm:pt modelId="{2652E1AF-D159-4709-A610-B06B2A9287F4}" type="pres">
      <dgm:prSet presAssocID="{9744AF66-4EA7-4D4C-BCC6-7CCADD4DAF9C}" presName="tx1" presStyleLbl="revTx" presStyleIdx="1" presStyleCnt="5"/>
      <dgm:spPr/>
    </dgm:pt>
    <dgm:pt modelId="{F134C5FF-317D-4CD2-B29C-C306E465748B}" type="pres">
      <dgm:prSet presAssocID="{9744AF66-4EA7-4D4C-BCC6-7CCADD4DAF9C}" presName="vert1" presStyleCnt="0"/>
      <dgm:spPr/>
    </dgm:pt>
    <dgm:pt modelId="{4A381B52-93BD-4ABD-B56A-5267A39B13F2}" type="pres">
      <dgm:prSet presAssocID="{2AD3D19E-E5F9-493B-A683-3F43DCA9E9F8}" presName="thickLine" presStyleLbl="alignNode1" presStyleIdx="2" presStyleCnt="5"/>
      <dgm:spPr/>
    </dgm:pt>
    <dgm:pt modelId="{D18EBF37-8CC0-4D82-A0F5-0E5E4A25E55D}" type="pres">
      <dgm:prSet presAssocID="{2AD3D19E-E5F9-493B-A683-3F43DCA9E9F8}" presName="horz1" presStyleCnt="0"/>
      <dgm:spPr/>
    </dgm:pt>
    <dgm:pt modelId="{1A743797-A1D3-4816-98AE-F2634E38528D}" type="pres">
      <dgm:prSet presAssocID="{2AD3D19E-E5F9-493B-A683-3F43DCA9E9F8}" presName="tx1" presStyleLbl="revTx" presStyleIdx="2" presStyleCnt="5"/>
      <dgm:spPr/>
    </dgm:pt>
    <dgm:pt modelId="{9022DD37-83D5-44A5-9E98-7CB8FA6E2B12}" type="pres">
      <dgm:prSet presAssocID="{2AD3D19E-E5F9-493B-A683-3F43DCA9E9F8}" presName="vert1" presStyleCnt="0"/>
      <dgm:spPr/>
    </dgm:pt>
    <dgm:pt modelId="{2FAFF95E-BF90-45CA-92C2-FA274ADDC51B}" type="pres">
      <dgm:prSet presAssocID="{7CF9CCDC-C352-4FD0-86FF-A80DEFECACF6}" presName="thickLine" presStyleLbl="alignNode1" presStyleIdx="3" presStyleCnt="5"/>
      <dgm:spPr/>
    </dgm:pt>
    <dgm:pt modelId="{803BF289-3D2F-4574-B198-666EDCC3FB29}" type="pres">
      <dgm:prSet presAssocID="{7CF9CCDC-C352-4FD0-86FF-A80DEFECACF6}" presName="horz1" presStyleCnt="0"/>
      <dgm:spPr/>
    </dgm:pt>
    <dgm:pt modelId="{EF117B62-8E8E-4543-B952-0ECA47787AFE}" type="pres">
      <dgm:prSet presAssocID="{7CF9CCDC-C352-4FD0-86FF-A80DEFECACF6}" presName="tx1" presStyleLbl="revTx" presStyleIdx="3" presStyleCnt="5"/>
      <dgm:spPr/>
    </dgm:pt>
    <dgm:pt modelId="{FE3D069A-1315-4250-9A1C-D5DA290730D2}" type="pres">
      <dgm:prSet presAssocID="{7CF9CCDC-C352-4FD0-86FF-A80DEFECACF6}" presName="vert1" presStyleCnt="0"/>
      <dgm:spPr/>
    </dgm:pt>
    <dgm:pt modelId="{20BF3D2A-71D3-4A6C-BB99-DCAA8FB72471}" type="pres">
      <dgm:prSet presAssocID="{910A036A-C29E-4F41-B436-C46567FD8293}" presName="thickLine" presStyleLbl="alignNode1" presStyleIdx="4" presStyleCnt="5"/>
      <dgm:spPr/>
    </dgm:pt>
    <dgm:pt modelId="{75EB70E0-B913-4E9B-A61E-81F82B014670}" type="pres">
      <dgm:prSet presAssocID="{910A036A-C29E-4F41-B436-C46567FD8293}" presName="horz1" presStyleCnt="0"/>
      <dgm:spPr/>
    </dgm:pt>
    <dgm:pt modelId="{543D0BF2-9255-4EA6-A1A0-B80D318F09EF}" type="pres">
      <dgm:prSet presAssocID="{910A036A-C29E-4F41-B436-C46567FD8293}" presName="tx1" presStyleLbl="revTx" presStyleIdx="4" presStyleCnt="5"/>
      <dgm:spPr/>
    </dgm:pt>
    <dgm:pt modelId="{F81AA659-A02D-48E7-9682-9347F81AF110}" type="pres">
      <dgm:prSet presAssocID="{910A036A-C29E-4F41-B436-C46567FD8293}" presName="vert1" presStyleCnt="0"/>
      <dgm:spPr/>
    </dgm:pt>
  </dgm:ptLst>
  <dgm:cxnLst>
    <dgm:cxn modelId="{EC525E03-C95C-4336-A976-EA3B7EE66A31}" srcId="{625CE89F-F662-4A56-842F-8840D8EBB649}" destId="{7CF9CCDC-C352-4FD0-86FF-A80DEFECACF6}" srcOrd="3" destOrd="0" parTransId="{6282FECD-3404-4562-896E-C37B0AD9024E}" sibTransId="{8E689290-1C35-403A-8365-91DA9AED5171}"/>
    <dgm:cxn modelId="{AAA3B804-928C-434D-B00E-EF19B8920710}" srcId="{625CE89F-F662-4A56-842F-8840D8EBB649}" destId="{B7C566D8-DD4E-4DD0-AC96-E5E5211ED4F4}" srcOrd="0" destOrd="0" parTransId="{BD6205AD-1DB6-41E9-ABB5-007F763D46AB}" sibTransId="{64A86A19-B470-4ECC-8027-E74DB078830F}"/>
    <dgm:cxn modelId="{B758A809-E899-4A05-AC4C-A82D07BDAF07}" srcId="{625CE89F-F662-4A56-842F-8840D8EBB649}" destId="{2AD3D19E-E5F9-493B-A683-3F43DCA9E9F8}" srcOrd="2" destOrd="0" parTransId="{95374E53-4ABB-4FCC-AD32-13AA8784EEA0}" sibTransId="{CEAC907B-BBFC-47AE-B11C-070358524467}"/>
    <dgm:cxn modelId="{453F5B26-FB00-478A-A1FF-8ADA2EEC66C8}" type="presOf" srcId="{910A036A-C29E-4F41-B436-C46567FD8293}" destId="{543D0BF2-9255-4EA6-A1A0-B80D318F09EF}" srcOrd="0" destOrd="0" presId="urn:microsoft.com/office/officeart/2008/layout/LinedList"/>
    <dgm:cxn modelId="{CCAFA43E-1C86-4BB8-A251-CFD2C91ACF3E}" type="presOf" srcId="{B7C566D8-DD4E-4DD0-AC96-E5E5211ED4F4}" destId="{8DD63036-5220-4D00-8D00-AFFBE28C42E6}" srcOrd="0" destOrd="0" presId="urn:microsoft.com/office/officeart/2008/layout/LinedList"/>
    <dgm:cxn modelId="{37118A53-769E-4028-A2F6-DEFBAC56BF00}" srcId="{625CE89F-F662-4A56-842F-8840D8EBB649}" destId="{9744AF66-4EA7-4D4C-BCC6-7CCADD4DAF9C}" srcOrd="1" destOrd="0" parTransId="{B341B7E7-9E08-471A-A324-6DBA322B31B5}" sibTransId="{C7B1996D-78C4-4015-87A4-9A0EB52072E5}"/>
    <dgm:cxn modelId="{7C929D86-2D91-4BCE-921B-A821157E2148}" type="presOf" srcId="{625CE89F-F662-4A56-842F-8840D8EBB649}" destId="{0A217A9D-3368-46C9-9C04-E8409ABF4B3A}" srcOrd="0" destOrd="0" presId="urn:microsoft.com/office/officeart/2008/layout/LinedList"/>
    <dgm:cxn modelId="{57719C8B-7F0A-432C-B518-7984FC3EF809}" type="presOf" srcId="{2AD3D19E-E5F9-493B-A683-3F43DCA9E9F8}" destId="{1A743797-A1D3-4816-98AE-F2634E38528D}" srcOrd="0" destOrd="0" presId="urn:microsoft.com/office/officeart/2008/layout/LinedList"/>
    <dgm:cxn modelId="{47C950A8-8343-4C40-A019-4F41AD6AAADD}" srcId="{625CE89F-F662-4A56-842F-8840D8EBB649}" destId="{910A036A-C29E-4F41-B436-C46567FD8293}" srcOrd="4" destOrd="0" parTransId="{5E9329FB-5851-456E-8105-6CBF6C08E71E}" sibTransId="{FB4E9EC2-E3C1-4788-B18D-FC4519B31F78}"/>
    <dgm:cxn modelId="{0CC8E0DB-3FEF-4B58-8BAA-87D9A7A40EE9}" type="presOf" srcId="{7CF9CCDC-C352-4FD0-86FF-A80DEFECACF6}" destId="{EF117B62-8E8E-4543-B952-0ECA47787AFE}" srcOrd="0" destOrd="0" presId="urn:microsoft.com/office/officeart/2008/layout/LinedList"/>
    <dgm:cxn modelId="{E3C688FA-CBF5-40F2-967A-7A8C1DADC3FE}" type="presOf" srcId="{9744AF66-4EA7-4D4C-BCC6-7CCADD4DAF9C}" destId="{2652E1AF-D159-4709-A610-B06B2A9287F4}" srcOrd="0" destOrd="0" presId="urn:microsoft.com/office/officeart/2008/layout/LinedList"/>
    <dgm:cxn modelId="{85B799F0-11B5-46DD-94BC-9A74512F6911}" type="presParOf" srcId="{0A217A9D-3368-46C9-9C04-E8409ABF4B3A}" destId="{792A5278-2432-4533-A578-226B2DF549D7}" srcOrd="0" destOrd="0" presId="urn:microsoft.com/office/officeart/2008/layout/LinedList"/>
    <dgm:cxn modelId="{80B44388-67F0-4D22-9942-23B44A6B6F66}" type="presParOf" srcId="{0A217A9D-3368-46C9-9C04-E8409ABF4B3A}" destId="{3AC0683D-FF2E-494A-B281-74E07F3D30B8}" srcOrd="1" destOrd="0" presId="urn:microsoft.com/office/officeart/2008/layout/LinedList"/>
    <dgm:cxn modelId="{C20A4FA4-3A54-4A4B-9B43-4725148E8876}" type="presParOf" srcId="{3AC0683D-FF2E-494A-B281-74E07F3D30B8}" destId="{8DD63036-5220-4D00-8D00-AFFBE28C42E6}" srcOrd="0" destOrd="0" presId="urn:microsoft.com/office/officeart/2008/layout/LinedList"/>
    <dgm:cxn modelId="{0DCA8AB6-D9D3-4EDD-A75C-0C5FE9B576B1}" type="presParOf" srcId="{3AC0683D-FF2E-494A-B281-74E07F3D30B8}" destId="{366E8575-F939-4F80-8C1E-7954D46AFFE4}" srcOrd="1" destOrd="0" presId="urn:microsoft.com/office/officeart/2008/layout/LinedList"/>
    <dgm:cxn modelId="{C3943368-DAFF-4061-9E70-23787F652D5B}" type="presParOf" srcId="{0A217A9D-3368-46C9-9C04-E8409ABF4B3A}" destId="{DFCB326B-8947-4591-A2E6-C30A164A8D84}" srcOrd="2" destOrd="0" presId="urn:microsoft.com/office/officeart/2008/layout/LinedList"/>
    <dgm:cxn modelId="{1394733C-0FA7-4527-94EB-B8F7D77EA6DB}" type="presParOf" srcId="{0A217A9D-3368-46C9-9C04-E8409ABF4B3A}" destId="{EB35BF10-1E24-4C0B-BAFE-0A17075693A3}" srcOrd="3" destOrd="0" presId="urn:microsoft.com/office/officeart/2008/layout/LinedList"/>
    <dgm:cxn modelId="{74A66830-E6CA-4984-B6ED-04B120989F63}" type="presParOf" srcId="{EB35BF10-1E24-4C0B-BAFE-0A17075693A3}" destId="{2652E1AF-D159-4709-A610-B06B2A9287F4}" srcOrd="0" destOrd="0" presId="urn:microsoft.com/office/officeart/2008/layout/LinedList"/>
    <dgm:cxn modelId="{AC080FF7-B75F-4871-BD6D-7AFDEE309A57}" type="presParOf" srcId="{EB35BF10-1E24-4C0B-BAFE-0A17075693A3}" destId="{F134C5FF-317D-4CD2-B29C-C306E465748B}" srcOrd="1" destOrd="0" presId="urn:microsoft.com/office/officeart/2008/layout/LinedList"/>
    <dgm:cxn modelId="{C89ABAC3-A160-4DA6-93D8-CA303CF857BD}" type="presParOf" srcId="{0A217A9D-3368-46C9-9C04-E8409ABF4B3A}" destId="{4A381B52-93BD-4ABD-B56A-5267A39B13F2}" srcOrd="4" destOrd="0" presId="urn:microsoft.com/office/officeart/2008/layout/LinedList"/>
    <dgm:cxn modelId="{EE9CBFAA-6409-4461-A663-A2D0B5782228}" type="presParOf" srcId="{0A217A9D-3368-46C9-9C04-E8409ABF4B3A}" destId="{D18EBF37-8CC0-4D82-A0F5-0E5E4A25E55D}" srcOrd="5" destOrd="0" presId="urn:microsoft.com/office/officeart/2008/layout/LinedList"/>
    <dgm:cxn modelId="{000BD745-6E30-4006-8AD1-6B430A5933D9}" type="presParOf" srcId="{D18EBF37-8CC0-4D82-A0F5-0E5E4A25E55D}" destId="{1A743797-A1D3-4816-98AE-F2634E38528D}" srcOrd="0" destOrd="0" presId="urn:microsoft.com/office/officeart/2008/layout/LinedList"/>
    <dgm:cxn modelId="{6E7EC913-831B-4F4E-AB0F-5BD9416018B8}" type="presParOf" srcId="{D18EBF37-8CC0-4D82-A0F5-0E5E4A25E55D}" destId="{9022DD37-83D5-44A5-9E98-7CB8FA6E2B12}" srcOrd="1" destOrd="0" presId="urn:microsoft.com/office/officeart/2008/layout/LinedList"/>
    <dgm:cxn modelId="{AE019F7B-A6FB-4D74-8D53-773EF0B21AFA}" type="presParOf" srcId="{0A217A9D-3368-46C9-9C04-E8409ABF4B3A}" destId="{2FAFF95E-BF90-45CA-92C2-FA274ADDC51B}" srcOrd="6" destOrd="0" presId="urn:microsoft.com/office/officeart/2008/layout/LinedList"/>
    <dgm:cxn modelId="{24AC262B-9D7C-4A0D-8E97-05E20FFAB01D}" type="presParOf" srcId="{0A217A9D-3368-46C9-9C04-E8409ABF4B3A}" destId="{803BF289-3D2F-4574-B198-666EDCC3FB29}" srcOrd="7" destOrd="0" presId="urn:microsoft.com/office/officeart/2008/layout/LinedList"/>
    <dgm:cxn modelId="{C7D32C8A-76A0-45EA-B91C-C57019D6B2DE}" type="presParOf" srcId="{803BF289-3D2F-4574-B198-666EDCC3FB29}" destId="{EF117B62-8E8E-4543-B952-0ECA47787AFE}" srcOrd="0" destOrd="0" presId="urn:microsoft.com/office/officeart/2008/layout/LinedList"/>
    <dgm:cxn modelId="{7822F2E6-0834-4F23-A2A0-08E1E72535B0}" type="presParOf" srcId="{803BF289-3D2F-4574-B198-666EDCC3FB29}" destId="{FE3D069A-1315-4250-9A1C-D5DA290730D2}" srcOrd="1" destOrd="0" presId="urn:microsoft.com/office/officeart/2008/layout/LinedList"/>
    <dgm:cxn modelId="{88B1FCBA-AE2D-4A5A-AF2C-6C127EAEA982}" type="presParOf" srcId="{0A217A9D-3368-46C9-9C04-E8409ABF4B3A}" destId="{20BF3D2A-71D3-4A6C-BB99-DCAA8FB72471}" srcOrd="8" destOrd="0" presId="urn:microsoft.com/office/officeart/2008/layout/LinedList"/>
    <dgm:cxn modelId="{AE1DE7AF-AE34-4518-A82E-CC92BB75C637}" type="presParOf" srcId="{0A217A9D-3368-46C9-9C04-E8409ABF4B3A}" destId="{75EB70E0-B913-4E9B-A61E-81F82B014670}" srcOrd="9" destOrd="0" presId="urn:microsoft.com/office/officeart/2008/layout/LinedList"/>
    <dgm:cxn modelId="{1A72C11B-B5D2-4188-A83C-7F5E4D856760}" type="presParOf" srcId="{75EB70E0-B913-4E9B-A61E-81F82B014670}" destId="{543D0BF2-9255-4EA6-A1A0-B80D318F09EF}" srcOrd="0" destOrd="0" presId="urn:microsoft.com/office/officeart/2008/layout/LinedList"/>
    <dgm:cxn modelId="{5C26B706-C7C9-4D31-8506-33A878A05088}" type="presParOf" srcId="{75EB70E0-B913-4E9B-A61E-81F82B014670}" destId="{F81AA659-A02D-48E7-9682-9347F81AF11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5EE86-EDC2-4144-93A2-F47C2AC9E30D}">
      <dsp:nvSpPr>
        <dsp:cNvPr id="0" name=""/>
        <dsp:cNvSpPr/>
      </dsp:nvSpPr>
      <dsp:spPr>
        <a:xfrm>
          <a:off x="0" y="23385"/>
          <a:ext cx="5098256" cy="18273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E um acontecimento histórico que marca a superação do feudalismo pelo capitalismo.</a:t>
          </a:r>
          <a:endParaRPr lang="en-US" sz="2100" kern="1200"/>
        </a:p>
      </dsp:txBody>
      <dsp:txXfrm>
        <a:off x="89206" y="112591"/>
        <a:ext cx="4919844" cy="1648981"/>
      </dsp:txXfrm>
    </dsp:sp>
    <dsp:sp modelId="{4122A990-8063-4D0C-AC18-785F338BDD8F}">
      <dsp:nvSpPr>
        <dsp:cNvPr id="0" name=""/>
        <dsp:cNvSpPr/>
      </dsp:nvSpPr>
      <dsp:spPr>
        <a:xfrm>
          <a:off x="0" y="1911259"/>
          <a:ext cx="5098256" cy="1827393"/>
        </a:xfrm>
        <a:prstGeom prst="roundRect">
          <a:avLst/>
        </a:prstGeom>
        <a:solidFill>
          <a:schemeClr val="accent2">
            <a:hueOff val="597799"/>
            <a:satOff val="368"/>
            <a:lumOff val="4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Inicio da idade contemporânea.</a:t>
          </a:r>
          <a:endParaRPr lang="en-US" sz="2100" kern="1200"/>
        </a:p>
      </dsp:txBody>
      <dsp:txXfrm>
        <a:off x="89206" y="2000465"/>
        <a:ext cx="4919844" cy="1648981"/>
      </dsp:txXfrm>
    </dsp:sp>
    <dsp:sp modelId="{14103A79-C195-45AB-B1DF-4DE2896FB533}">
      <dsp:nvSpPr>
        <dsp:cNvPr id="0" name=""/>
        <dsp:cNvSpPr/>
      </dsp:nvSpPr>
      <dsp:spPr>
        <a:xfrm>
          <a:off x="0" y="3799132"/>
          <a:ext cx="5098256" cy="1827393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Ao final do longo processo revolucionário, destruindo a decadente estrutura do Antigo Regime, a burguesia chega ao poder  acabando com o privilegio do nascimento da nobreza.</a:t>
          </a:r>
          <a:endParaRPr lang="en-US" sz="2100" kern="1200"/>
        </a:p>
      </dsp:txBody>
      <dsp:txXfrm>
        <a:off x="89206" y="3888338"/>
        <a:ext cx="4919844" cy="16489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A51E1-F05E-4AFC-A852-060DEBF8CBAF}">
      <dsp:nvSpPr>
        <dsp:cNvPr id="0" name=""/>
        <dsp:cNvSpPr/>
      </dsp:nvSpPr>
      <dsp:spPr>
        <a:xfrm>
          <a:off x="0" y="64239"/>
          <a:ext cx="7543800" cy="879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Sociedade – igualdade jurídica entre todos os </a:t>
          </a:r>
          <a:r>
            <a:rPr lang="pt-BR" sz="1600" kern="1200" dirty="0" err="1"/>
            <a:t>individuos</a:t>
          </a:r>
          <a:r>
            <a:rPr lang="pt-BR" sz="1600" kern="1200" dirty="0"/>
            <a:t> . Extinguiam-se os privilégios hereditários da nobreza e do clero. Aboli-se, contudo, a escravidão nas colônias Francesas </a:t>
          </a:r>
        </a:p>
      </dsp:txBody>
      <dsp:txXfrm>
        <a:off x="42950" y="107189"/>
        <a:ext cx="7457900" cy="793940"/>
      </dsp:txXfrm>
    </dsp:sp>
    <dsp:sp modelId="{3C8C5C4E-0BCA-4CFB-ADC6-A887CA3FE0C9}">
      <dsp:nvSpPr>
        <dsp:cNvPr id="0" name=""/>
        <dsp:cNvSpPr/>
      </dsp:nvSpPr>
      <dsp:spPr>
        <a:xfrm>
          <a:off x="0" y="990159"/>
          <a:ext cx="7543800" cy="879840"/>
        </a:xfrm>
        <a:prstGeom prst="roundRect">
          <a:avLst/>
        </a:prstGeom>
        <a:solidFill>
          <a:schemeClr val="accent5">
            <a:hueOff val="548193"/>
            <a:satOff val="11448"/>
            <a:lumOff val="-6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Economia – completa liberdade de produção e de comercio. Garantia-se a não interferência do Estado na vida econômica. Proibiam-se as greves dos trabalhadores.</a:t>
          </a:r>
        </a:p>
      </dsp:txBody>
      <dsp:txXfrm>
        <a:off x="42950" y="1033109"/>
        <a:ext cx="7457900" cy="793940"/>
      </dsp:txXfrm>
    </dsp:sp>
    <dsp:sp modelId="{153D8A46-095F-4AA0-8E59-3603880D4A45}">
      <dsp:nvSpPr>
        <dsp:cNvPr id="0" name=""/>
        <dsp:cNvSpPr/>
      </dsp:nvSpPr>
      <dsp:spPr>
        <a:xfrm>
          <a:off x="0" y="1916080"/>
          <a:ext cx="7543800" cy="879840"/>
        </a:xfrm>
        <a:prstGeom prst="roundRect">
          <a:avLst/>
        </a:prstGeom>
        <a:solidFill>
          <a:schemeClr val="accent5">
            <a:hueOff val="1096387"/>
            <a:satOff val="22895"/>
            <a:lumOff val="-13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Religião</a:t>
          </a:r>
        </a:p>
      </dsp:txBody>
      <dsp:txXfrm>
        <a:off x="42950" y="1959030"/>
        <a:ext cx="7457900" cy="793940"/>
      </dsp:txXfrm>
    </dsp:sp>
    <dsp:sp modelId="{113D43C1-31CF-4056-8D77-A19E0CFB388C}">
      <dsp:nvSpPr>
        <dsp:cNvPr id="0" name=""/>
        <dsp:cNvSpPr/>
      </dsp:nvSpPr>
      <dsp:spPr>
        <a:xfrm>
          <a:off x="0" y="2842000"/>
          <a:ext cx="7543800" cy="879840"/>
        </a:xfrm>
        <a:prstGeom prst="roundRect">
          <a:avLst/>
        </a:prstGeom>
        <a:solidFill>
          <a:schemeClr val="accent5">
            <a:hueOff val="1644580"/>
            <a:satOff val="34343"/>
            <a:lumOff val="-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Política</a:t>
          </a:r>
        </a:p>
      </dsp:txBody>
      <dsp:txXfrm>
        <a:off x="42950" y="2884950"/>
        <a:ext cx="7457900" cy="7939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B2761-A0A9-409B-B6E7-B4304520120A}">
      <dsp:nvSpPr>
        <dsp:cNvPr id="0" name=""/>
        <dsp:cNvSpPr/>
      </dsp:nvSpPr>
      <dsp:spPr>
        <a:xfrm>
          <a:off x="0" y="0"/>
          <a:ext cx="7543800" cy="18102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303A86-3747-496E-AC5D-021CAD0AA1A6}">
      <dsp:nvSpPr>
        <dsp:cNvPr id="0" name=""/>
        <dsp:cNvSpPr/>
      </dsp:nvSpPr>
      <dsp:spPr>
        <a:xfrm>
          <a:off x="226314" y="241363"/>
          <a:ext cx="2215991" cy="13274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388FC8A-7B18-476E-A648-68EB30DB15AD}">
      <dsp:nvSpPr>
        <dsp:cNvPr id="0" name=""/>
        <dsp:cNvSpPr/>
      </dsp:nvSpPr>
      <dsp:spPr>
        <a:xfrm rot="10800000">
          <a:off x="226314" y="1810226"/>
          <a:ext cx="2215991" cy="2212498"/>
        </a:xfrm>
        <a:prstGeom prst="round2SameRect">
          <a:avLst>
            <a:gd name="adj1" fmla="val 10500"/>
            <a:gd name="adj2" fmla="val 0"/>
          </a:avLst>
        </a:prstGeom>
        <a:solidFill>
          <a:srgbClr val="FF0000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Jacobinos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Esquerda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Media e baixa Burguesia </a:t>
          </a:r>
        </a:p>
      </dsp:txBody>
      <dsp:txXfrm rot="10800000">
        <a:off x="294356" y="1810226"/>
        <a:ext cx="2079907" cy="2144456"/>
      </dsp:txXfrm>
    </dsp:sp>
    <dsp:sp modelId="{14B3D0AD-B0F9-4192-B1CC-D6D09DD8B9CD}">
      <dsp:nvSpPr>
        <dsp:cNvPr id="0" name=""/>
        <dsp:cNvSpPr/>
      </dsp:nvSpPr>
      <dsp:spPr>
        <a:xfrm>
          <a:off x="2663904" y="241363"/>
          <a:ext cx="2215991" cy="13274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8BD3FDA-C8C0-4D92-8EA9-DDB40109E7AF}">
      <dsp:nvSpPr>
        <dsp:cNvPr id="0" name=""/>
        <dsp:cNvSpPr/>
      </dsp:nvSpPr>
      <dsp:spPr>
        <a:xfrm rot="10800000">
          <a:off x="2663904" y="1810226"/>
          <a:ext cx="2215991" cy="2212498"/>
        </a:xfrm>
        <a:prstGeom prst="round2SameRect">
          <a:avLst>
            <a:gd name="adj1" fmla="val 10500"/>
            <a:gd name="adj2" fmla="val 0"/>
          </a:avLst>
        </a:prstGeom>
        <a:solidFill>
          <a:schemeClr val="tx1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bg1"/>
              </a:solidFill>
            </a:rPr>
            <a:t>Planície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bg1"/>
              </a:solidFill>
            </a:rPr>
            <a:t>Centro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bg1"/>
              </a:solidFill>
            </a:rPr>
            <a:t>Banqueiros</a:t>
          </a:r>
        </a:p>
      </dsp:txBody>
      <dsp:txXfrm rot="10800000">
        <a:off x="2731946" y="1810226"/>
        <a:ext cx="2079907" cy="2144456"/>
      </dsp:txXfrm>
    </dsp:sp>
    <dsp:sp modelId="{0066B68C-D869-4777-89B1-CC6239B5C0D9}">
      <dsp:nvSpPr>
        <dsp:cNvPr id="0" name=""/>
        <dsp:cNvSpPr/>
      </dsp:nvSpPr>
      <dsp:spPr>
        <a:xfrm>
          <a:off x="5101494" y="241363"/>
          <a:ext cx="2215991" cy="13274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E82EAD-5A1C-448D-B753-0A0EA6903DF7}">
      <dsp:nvSpPr>
        <dsp:cNvPr id="0" name=""/>
        <dsp:cNvSpPr/>
      </dsp:nvSpPr>
      <dsp:spPr>
        <a:xfrm rot="10800000">
          <a:off x="5101494" y="1810226"/>
          <a:ext cx="2215991" cy="2212498"/>
        </a:xfrm>
        <a:prstGeom prst="round2SameRect">
          <a:avLst>
            <a:gd name="adj1" fmla="val 10500"/>
            <a:gd name="adj2" fmla="val 0"/>
          </a:avLst>
        </a:prstGeom>
        <a:solidFill>
          <a:srgbClr val="002060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Girondinos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Direita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Alta Burguesia</a:t>
          </a:r>
        </a:p>
      </dsp:txBody>
      <dsp:txXfrm rot="10800000">
        <a:off x="5169536" y="1810226"/>
        <a:ext cx="2079907" cy="21444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4B484-7C09-420C-BBA6-504F00F1DDB0}">
      <dsp:nvSpPr>
        <dsp:cNvPr id="0" name=""/>
        <dsp:cNvSpPr/>
      </dsp:nvSpPr>
      <dsp:spPr>
        <a:xfrm>
          <a:off x="0" y="459916"/>
          <a:ext cx="5098256" cy="23319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Luiz XVI  foi levado a julgamento por traição à pátria. Foi condenado por conspiração .</a:t>
          </a:r>
          <a:endParaRPr lang="en-US" sz="2300" kern="1200"/>
        </a:p>
      </dsp:txBody>
      <dsp:txXfrm>
        <a:off x="113835" y="573751"/>
        <a:ext cx="4870586" cy="2104249"/>
      </dsp:txXfrm>
    </dsp:sp>
    <dsp:sp modelId="{1AA3AA79-D8C7-4D48-9F2F-6FDB9D95539C}">
      <dsp:nvSpPr>
        <dsp:cNvPr id="0" name=""/>
        <dsp:cNvSpPr/>
      </dsp:nvSpPr>
      <dsp:spPr>
        <a:xfrm>
          <a:off x="0" y="2858076"/>
          <a:ext cx="5098256" cy="2331919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Durante o processo, os girondinos procuravam defender o rei, mas os jacobinos, liderados por Robespierre e Saint – Just, pregavam sua condenação à pena de morte, Ao Final, o rei foi guilhotinado em 21 de janeiro de 1793.</a:t>
          </a:r>
          <a:endParaRPr lang="en-US" sz="2300" kern="1200"/>
        </a:p>
      </dsp:txBody>
      <dsp:txXfrm>
        <a:off x="113835" y="2971911"/>
        <a:ext cx="4870586" cy="2104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BDD55-CB45-4288-AE15-5CD1A9230192}">
      <dsp:nvSpPr>
        <dsp:cNvPr id="0" name=""/>
        <dsp:cNvSpPr/>
      </dsp:nvSpPr>
      <dsp:spPr>
        <a:xfrm>
          <a:off x="1458833" y="0"/>
          <a:ext cx="4022725" cy="4022725"/>
        </a:xfrm>
        <a:prstGeom prst="triangle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DD925-B0DD-4B04-8302-3319A848A9A7}">
      <dsp:nvSpPr>
        <dsp:cNvPr id="0" name=""/>
        <dsp:cNvSpPr/>
      </dsp:nvSpPr>
      <dsp:spPr>
        <a:xfrm>
          <a:off x="3470195" y="402665"/>
          <a:ext cx="2614771" cy="14299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Alto Clero</a:t>
          </a:r>
        </a:p>
      </dsp:txBody>
      <dsp:txXfrm>
        <a:off x="3540000" y="472470"/>
        <a:ext cx="2475161" cy="1290343"/>
      </dsp:txXfrm>
    </dsp:sp>
    <dsp:sp modelId="{DF54224E-49E7-4C1E-B4F3-C7DDD7D0747D}">
      <dsp:nvSpPr>
        <dsp:cNvPr id="0" name=""/>
        <dsp:cNvSpPr/>
      </dsp:nvSpPr>
      <dsp:spPr>
        <a:xfrm>
          <a:off x="3470195" y="2011362"/>
          <a:ext cx="2614771" cy="14299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Baixo Clero</a:t>
          </a:r>
        </a:p>
      </dsp:txBody>
      <dsp:txXfrm>
        <a:off x="3540000" y="2081167"/>
        <a:ext cx="2475161" cy="1290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628EC-895F-49A2-95EA-16C0DFC824F4}">
      <dsp:nvSpPr>
        <dsp:cNvPr id="0" name=""/>
        <dsp:cNvSpPr/>
      </dsp:nvSpPr>
      <dsp:spPr>
        <a:xfrm>
          <a:off x="1458833" y="0"/>
          <a:ext cx="4022725" cy="4022725"/>
        </a:xfrm>
        <a:prstGeom prst="triangle">
          <a:avLst/>
        </a:prstGeom>
        <a:solidFill>
          <a:schemeClr val="lt1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923BE003-654F-4132-AF51-5F717C687B1E}">
      <dsp:nvSpPr>
        <dsp:cNvPr id="0" name=""/>
        <dsp:cNvSpPr/>
      </dsp:nvSpPr>
      <dsp:spPr>
        <a:xfrm>
          <a:off x="3470195" y="404433"/>
          <a:ext cx="2614771" cy="952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Nobreza Cortesã</a:t>
          </a:r>
        </a:p>
      </dsp:txBody>
      <dsp:txXfrm>
        <a:off x="3516680" y="450918"/>
        <a:ext cx="2521801" cy="859284"/>
      </dsp:txXfrm>
    </dsp:sp>
    <dsp:sp modelId="{A8010C80-1097-406A-BE86-94E676C51F1D}">
      <dsp:nvSpPr>
        <dsp:cNvPr id="0" name=""/>
        <dsp:cNvSpPr/>
      </dsp:nvSpPr>
      <dsp:spPr>
        <a:xfrm>
          <a:off x="3470195" y="1475719"/>
          <a:ext cx="2614771" cy="952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Nobreza provincial</a:t>
          </a:r>
        </a:p>
      </dsp:txBody>
      <dsp:txXfrm>
        <a:off x="3516680" y="1522204"/>
        <a:ext cx="2521801" cy="859284"/>
      </dsp:txXfrm>
    </dsp:sp>
    <dsp:sp modelId="{83A53379-0896-469A-B58E-570FC6A879CC}">
      <dsp:nvSpPr>
        <dsp:cNvPr id="0" name=""/>
        <dsp:cNvSpPr/>
      </dsp:nvSpPr>
      <dsp:spPr>
        <a:xfrm>
          <a:off x="3470195" y="2547005"/>
          <a:ext cx="2614771" cy="952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Nobreza e toga</a:t>
          </a:r>
        </a:p>
      </dsp:txBody>
      <dsp:txXfrm>
        <a:off x="3516680" y="2593490"/>
        <a:ext cx="2521801" cy="8592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D7549-8890-4D4C-8A1C-350AE3CB0E15}">
      <dsp:nvSpPr>
        <dsp:cNvPr id="0" name=""/>
        <dsp:cNvSpPr/>
      </dsp:nvSpPr>
      <dsp:spPr>
        <a:xfrm>
          <a:off x="2006614" y="0"/>
          <a:ext cx="3619242" cy="3619242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85F92-A73C-4B85-B758-C4253F32AADC}">
      <dsp:nvSpPr>
        <dsp:cNvPr id="0" name=""/>
        <dsp:cNvSpPr/>
      </dsp:nvSpPr>
      <dsp:spPr>
        <a:xfrm>
          <a:off x="3816235" y="363868"/>
          <a:ext cx="2352507" cy="8567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Grande burguesia</a:t>
          </a:r>
        </a:p>
      </dsp:txBody>
      <dsp:txXfrm>
        <a:off x="3858058" y="405691"/>
        <a:ext cx="2268861" cy="773096"/>
      </dsp:txXfrm>
    </dsp:sp>
    <dsp:sp modelId="{96F91F01-8750-422D-B9FB-7FC88D3015D7}">
      <dsp:nvSpPr>
        <dsp:cNvPr id="0" name=""/>
        <dsp:cNvSpPr/>
      </dsp:nvSpPr>
      <dsp:spPr>
        <a:xfrm>
          <a:off x="3816235" y="1327703"/>
          <a:ext cx="2352507" cy="8567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Pequena burguesia</a:t>
          </a:r>
        </a:p>
      </dsp:txBody>
      <dsp:txXfrm>
        <a:off x="3858058" y="1369526"/>
        <a:ext cx="2268861" cy="773096"/>
      </dsp:txXfrm>
    </dsp:sp>
    <dsp:sp modelId="{7018FDC8-7077-4E74-A585-E7ABE1CC8BCC}">
      <dsp:nvSpPr>
        <dsp:cNvPr id="0" name=""/>
        <dsp:cNvSpPr/>
      </dsp:nvSpPr>
      <dsp:spPr>
        <a:xfrm>
          <a:off x="3816235" y="2291538"/>
          <a:ext cx="2352507" cy="8567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 err="1"/>
            <a:t>Sans</a:t>
          </a:r>
          <a:r>
            <a:rPr lang="pt-BR" sz="1800" kern="1200" dirty="0"/>
            <a:t> </a:t>
          </a:r>
          <a:r>
            <a:rPr lang="pt-BR" sz="1800" kern="1200" dirty="0" err="1"/>
            <a:t>culotte</a:t>
          </a:r>
          <a:endParaRPr lang="pt-BR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Camponeses</a:t>
          </a:r>
        </a:p>
      </dsp:txBody>
      <dsp:txXfrm>
        <a:off x="3858058" y="2333361"/>
        <a:ext cx="2268861" cy="7730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A8F0A-08A8-4CA7-83B6-4ED1D9A0D94A}">
      <dsp:nvSpPr>
        <dsp:cNvPr id="0" name=""/>
        <dsp:cNvSpPr/>
      </dsp:nvSpPr>
      <dsp:spPr>
        <a:xfrm>
          <a:off x="0" y="820856"/>
          <a:ext cx="5182791" cy="15154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EF89B-C573-44E5-AF99-A4D52D882BE9}">
      <dsp:nvSpPr>
        <dsp:cNvPr id="0" name=""/>
        <dsp:cNvSpPr/>
      </dsp:nvSpPr>
      <dsp:spPr>
        <a:xfrm>
          <a:off x="458416" y="1161827"/>
          <a:ext cx="833485" cy="8334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2F185-AC54-4991-AD1D-950B23756297}">
      <dsp:nvSpPr>
        <dsp:cNvPr id="0" name=""/>
        <dsp:cNvSpPr/>
      </dsp:nvSpPr>
      <dsp:spPr>
        <a:xfrm>
          <a:off x="1750318" y="820856"/>
          <a:ext cx="3432472" cy="1515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383" tIns="160383" rIns="160383" bIns="16038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Os diversos grupos do terceiro estado, apesar das diferenças sociais, opunham-se aos privilégios concedidos à nobreza e ao clero.</a:t>
          </a:r>
          <a:endParaRPr lang="en-US" sz="1700" kern="1200"/>
        </a:p>
      </dsp:txBody>
      <dsp:txXfrm>
        <a:off x="1750318" y="820856"/>
        <a:ext cx="3432472" cy="1515427"/>
      </dsp:txXfrm>
    </dsp:sp>
    <dsp:sp modelId="{6F963BB8-A3A0-4D09-A881-3E3FE6240AD5}">
      <dsp:nvSpPr>
        <dsp:cNvPr id="0" name=""/>
        <dsp:cNvSpPr/>
      </dsp:nvSpPr>
      <dsp:spPr>
        <a:xfrm>
          <a:off x="0" y="2715140"/>
          <a:ext cx="5182791" cy="15154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82478-F02F-4418-AE90-A5B3F96F1E74}">
      <dsp:nvSpPr>
        <dsp:cNvPr id="0" name=""/>
        <dsp:cNvSpPr/>
      </dsp:nvSpPr>
      <dsp:spPr>
        <a:xfrm>
          <a:off x="458416" y="3056112"/>
          <a:ext cx="833485" cy="8334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EAC9D-8886-43B9-BCE6-0CBCB3FB8C73}">
      <dsp:nvSpPr>
        <dsp:cNvPr id="0" name=""/>
        <dsp:cNvSpPr/>
      </dsp:nvSpPr>
      <dsp:spPr>
        <a:xfrm>
          <a:off x="1750318" y="2715140"/>
          <a:ext cx="3432472" cy="1515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383" tIns="160383" rIns="160383" bIns="16038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Reivindicavam um regime jurídico de igualdade de todos perante a lei, pois apenas o clero e a nobreza possuíam uma série de benefícios políticos e tributários.</a:t>
          </a:r>
          <a:endParaRPr lang="en-US" sz="1700" kern="1200"/>
        </a:p>
      </dsp:txBody>
      <dsp:txXfrm>
        <a:off x="1750318" y="2715140"/>
        <a:ext cx="3432472" cy="15154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7EE21-4D59-43EF-94F2-0BEE250A4636}">
      <dsp:nvSpPr>
        <dsp:cNvPr id="0" name=""/>
        <dsp:cNvSpPr/>
      </dsp:nvSpPr>
      <dsp:spPr>
        <a:xfrm>
          <a:off x="0" y="1634"/>
          <a:ext cx="5182791" cy="6962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CBE23-688E-4A2B-848F-9595953E0775}">
      <dsp:nvSpPr>
        <dsp:cNvPr id="0" name=""/>
        <dsp:cNvSpPr/>
      </dsp:nvSpPr>
      <dsp:spPr>
        <a:xfrm>
          <a:off x="210629" y="158301"/>
          <a:ext cx="382963" cy="3829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70155-E0D8-44E0-BFCD-65D3511130C0}">
      <dsp:nvSpPr>
        <dsp:cNvPr id="0" name=""/>
        <dsp:cNvSpPr/>
      </dsp:nvSpPr>
      <dsp:spPr>
        <a:xfrm>
          <a:off x="804223" y="1634"/>
          <a:ext cx="4378567" cy="696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91" tIns="73691" rIns="73691" bIns="7369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Ao Longo do processo revolucionário francês (1789 – 1799) foi complexo e contraditório.</a:t>
          </a:r>
        </a:p>
      </dsp:txBody>
      <dsp:txXfrm>
        <a:off x="804223" y="1634"/>
        <a:ext cx="4378567" cy="696297"/>
      </dsp:txXfrm>
    </dsp:sp>
    <dsp:sp modelId="{6D0987B9-4C75-4E18-AAD2-6D8A1DB0663F}">
      <dsp:nvSpPr>
        <dsp:cNvPr id="0" name=""/>
        <dsp:cNvSpPr/>
      </dsp:nvSpPr>
      <dsp:spPr>
        <a:xfrm>
          <a:off x="0" y="872005"/>
          <a:ext cx="5182791" cy="6962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38083-F737-44C5-8CF6-CD8B29EA5ADA}">
      <dsp:nvSpPr>
        <dsp:cNvPr id="0" name=""/>
        <dsp:cNvSpPr/>
      </dsp:nvSpPr>
      <dsp:spPr>
        <a:xfrm>
          <a:off x="210629" y="1028672"/>
          <a:ext cx="382963" cy="3829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D9F8C-4F2B-40F4-BF5B-829601EBDC2C}">
      <dsp:nvSpPr>
        <dsp:cNvPr id="0" name=""/>
        <dsp:cNvSpPr/>
      </dsp:nvSpPr>
      <dsp:spPr>
        <a:xfrm>
          <a:off x="804223" y="872005"/>
          <a:ext cx="4378567" cy="696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91" tIns="73691" rIns="73691" bIns="7369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Revolta aristocrática</a:t>
          </a:r>
        </a:p>
      </dsp:txBody>
      <dsp:txXfrm>
        <a:off x="804223" y="872005"/>
        <a:ext cx="4378567" cy="696297"/>
      </dsp:txXfrm>
    </dsp:sp>
    <dsp:sp modelId="{4E7C7588-7D6A-4280-8AA1-01F6D1CA4CF7}">
      <dsp:nvSpPr>
        <dsp:cNvPr id="0" name=""/>
        <dsp:cNvSpPr/>
      </dsp:nvSpPr>
      <dsp:spPr>
        <a:xfrm>
          <a:off x="0" y="1742377"/>
          <a:ext cx="5182791" cy="6962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397CC-9A2E-40AA-931F-B5B47F3CD93D}">
      <dsp:nvSpPr>
        <dsp:cNvPr id="0" name=""/>
        <dsp:cNvSpPr/>
      </dsp:nvSpPr>
      <dsp:spPr>
        <a:xfrm>
          <a:off x="210629" y="1899044"/>
          <a:ext cx="382963" cy="3829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2B577-4CF6-4A57-9357-C968AAB63047}">
      <dsp:nvSpPr>
        <dsp:cNvPr id="0" name=""/>
        <dsp:cNvSpPr/>
      </dsp:nvSpPr>
      <dsp:spPr>
        <a:xfrm>
          <a:off x="804223" y="1742377"/>
          <a:ext cx="4378567" cy="696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91" tIns="73691" rIns="73691" bIns="7369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Assembleia Nacional Constituinte</a:t>
          </a:r>
        </a:p>
      </dsp:txBody>
      <dsp:txXfrm>
        <a:off x="804223" y="1742377"/>
        <a:ext cx="4378567" cy="696297"/>
      </dsp:txXfrm>
    </dsp:sp>
    <dsp:sp modelId="{982037DB-5737-46A0-874E-AF6FE7237CD4}">
      <dsp:nvSpPr>
        <dsp:cNvPr id="0" name=""/>
        <dsp:cNvSpPr/>
      </dsp:nvSpPr>
      <dsp:spPr>
        <a:xfrm>
          <a:off x="0" y="2612749"/>
          <a:ext cx="5182791" cy="6962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E2882-6E05-40FC-848B-9E8D51BE512D}">
      <dsp:nvSpPr>
        <dsp:cNvPr id="0" name=""/>
        <dsp:cNvSpPr/>
      </dsp:nvSpPr>
      <dsp:spPr>
        <a:xfrm>
          <a:off x="210629" y="2769416"/>
          <a:ext cx="382963" cy="3829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4A6EA-F668-4E20-8563-8068A684E75D}">
      <dsp:nvSpPr>
        <dsp:cNvPr id="0" name=""/>
        <dsp:cNvSpPr/>
      </dsp:nvSpPr>
      <dsp:spPr>
        <a:xfrm>
          <a:off x="804223" y="2612749"/>
          <a:ext cx="4378567" cy="696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91" tIns="73691" rIns="73691" bIns="7369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Monarquia constitucional</a:t>
          </a:r>
        </a:p>
      </dsp:txBody>
      <dsp:txXfrm>
        <a:off x="804223" y="2612749"/>
        <a:ext cx="4378567" cy="696297"/>
      </dsp:txXfrm>
    </dsp:sp>
    <dsp:sp modelId="{BDD86FE9-28A7-4309-A4D1-C1AC19DD6895}">
      <dsp:nvSpPr>
        <dsp:cNvPr id="0" name=""/>
        <dsp:cNvSpPr/>
      </dsp:nvSpPr>
      <dsp:spPr>
        <a:xfrm>
          <a:off x="0" y="3483121"/>
          <a:ext cx="5182791" cy="69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25728-1DBE-4AB5-8E17-300EF0C1275F}">
      <dsp:nvSpPr>
        <dsp:cNvPr id="0" name=""/>
        <dsp:cNvSpPr/>
      </dsp:nvSpPr>
      <dsp:spPr>
        <a:xfrm>
          <a:off x="210629" y="3639788"/>
          <a:ext cx="382963" cy="38296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0CCF2-B257-4C96-A3EE-A9DA1DC5BF09}">
      <dsp:nvSpPr>
        <dsp:cNvPr id="0" name=""/>
        <dsp:cNvSpPr/>
      </dsp:nvSpPr>
      <dsp:spPr>
        <a:xfrm>
          <a:off x="804223" y="3483121"/>
          <a:ext cx="4378567" cy="696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91" tIns="73691" rIns="73691" bIns="7369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República e convenção Nacional</a:t>
          </a:r>
        </a:p>
      </dsp:txBody>
      <dsp:txXfrm>
        <a:off x="804223" y="3483121"/>
        <a:ext cx="4378567" cy="696297"/>
      </dsp:txXfrm>
    </dsp:sp>
    <dsp:sp modelId="{13539015-6D22-4B73-8D19-C0B07E29A4CC}">
      <dsp:nvSpPr>
        <dsp:cNvPr id="0" name=""/>
        <dsp:cNvSpPr/>
      </dsp:nvSpPr>
      <dsp:spPr>
        <a:xfrm>
          <a:off x="0" y="4353493"/>
          <a:ext cx="5182791" cy="6962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1C2CE-A615-4C62-909B-E1ACE177579E}">
      <dsp:nvSpPr>
        <dsp:cNvPr id="0" name=""/>
        <dsp:cNvSpPr/>
      </dsp:nvSpPr>
      <dsp:spPr>
        <a:xfrm>
          <a:off x="210629" y="4510160"/>
          <a:ext cx="382963" cy="38296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65286-8D52-46F8-8EA1-583F1C8E5A60}">
      <dsp:nvSpPr>
        <dsp:cNvPr id="0" name=""/>
        <dsp:cNvSpPr/>
      </dsp:nvSpPr>
      <dsp:spPr>
        <a:xfrm>
          <a:off x="804223" y="4353493"/>
          <a:ext cx="4378567" cy="696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91" tIns="73691" rIns="73691" bIns="7369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Governo do </a:t>
          </a:r>
          <a:r>
            <a:rPr lang="pt-BR" sz="1700" kern="1200" dirty="0" err="1"/>
            <a:t>Diretorio</a:t>
          </a:r>
          <a:endParaRPr lang="pt-BR" sz="1700" kern="1200" dirty="0"/>
        </a:p>
      </dsp:txBody>
      <dsp:txXfrm>
        <a:off x="804223" y="4353493"/>
        <a:ext cx="4378567" cy="6962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40E26-CD8F-435C-B0D3-436B336EA615}">
      <dsp:nvSpPr>
        <dsp:cNvPr id="0" name=""/>
        <dsp:cNvSpPr/>
      </dsp:nvSpPr>
      <dsp:spPr>
        <a:xfrm>
          <a:off x="0" y="62180"/>
          <a:ext cx="5098256" cy="10705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Para solucionar a grave crise econômica da França, o rei Luis XVI viu-se obrigado a criar novos tributos para o terceiro estado, ou a acabar com a isenção tributaria do primeiro e segundo estados.</a:t>
          </a:r>
          <a:endParaRPr lang="en-US" sz="1500" kern="1200"/>
        </a:p>
      </dsp:txBody>
      <dsp:txXfrm>
        <a:off x="52260" y="114440"/>
        <a:ext cx="4993736" cy="966030"/>
      </dsp:txXfrm>
    </dsp:sp>
    <dsp:sp modelId="{EBB7BCD4-4462-4EEA-9149-890C48F83779}">
      <dsp:nvSpPr>
        <dsp:cNvPr id="0" name=""/>
        <dsp:cNvSpPr/>
      </dsp:nvSpPr>
      <dsp:spPr>
        <a:xfrm>
          <a:off x="0" y="1175931"/>
          <a:ext cx="5098256" cy="1070550"/>
        </a:xfrm>
        <a:prstGeom prst="roundRect">
          <a:avLst/>
        </a:prstGeom>
        <a:solidFill>
          <a:schemeClr val="accent2">
            <a:hueOff val="298900"/>
            <a:satOff val="184"/>
            <a:lumOff val="24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/>
            <a:t>Convocasse a Assembleia dos Estados Gerais.</a:t>
          </a:r>
          <a:endParaRPr lang="en-US" sz="1500" kern="1200"/>
        </a:p>
      </dsp:txBody>
      <dsp:txXfrm>
        <a:off x="52260" y="1228191"/>
        <a:ext cx="4993736" cy="966030"/>
      </dsp:txXfrm>
    </dsp:sp>
    <dsp:sp modelId="{C3680484-6375-4E84-81A4-91E36E5E94CC}">
      <dsp:nvSpPr>
        <dsp:cNvPr id="0" name=""/>
        <dsp:cNvSpPr/>
      </dsp:nvSpPr>
      <dsp:spPr>
        <a:xfrm>
          <a:off x="0" y="2289681"/>
          <a:ext cx="5098256" cy="1070550"/>
        </a:xfrm>
        <a:prstGeom prst="roundRect">
          <a:avLst/>
        </a:prstGeom>
        <a:solidFill>
          <a:schemeClr val="accent2">
            <a:hueOff val="597799"/>
            <a:satOff val="368"/>
            <a:lumOff val="4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/>
            <a:t>A situação sai do controle;</a:t>
          </a:r>
          <a:endParaRPr lang="en-US" sz="1500" kern="1200"/>
        </a:p>
      </dsp:txBody>
      <dsp:txXfrm>
        <a:off x="52260" y="2341941"/>
        <a:ext cx="4993736" cy="966030"/>
      </dsp:txXfrm>
    </dsp:sp>
    <dsp:sp modelId="{225039A0-8B9A-42F1-9B37-C417A555FE6B}">
      <dsp:nvSpPr>
        <dsp:cNvPr id="0" name=""/>
        <dsp:cNvSpPr/>
      </dsp:nvSpPr>
      <dsp:spPr>
        <a:xfrm>
          <a:off x="0" y="3403431"/>
          <a:ext cx="5098256" cy="1070550"/>
        </a:xfrm>
        <a:prstGeom prst="roundRect">
          <a:avLst/>
        </a:prstGeom>
        <a:solidFill>
          <a:schemeClr val="accent2">
            <a:hueOff val="896699"/>
            <a:satOff val="551"/>
            <a:lumOff val="72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/>
            <a:t>* Dissolução dos Estados Gerais.</a:t>
          </a:r>
          <a:endParaRPr lang="en-US" sz="1500" kern="1200"/>
        </a:p>
      </dsp:txBody>
      <dsp:txXfrm>
        <a:off x="52260" y="3455691"/>
        <a:ext cx="4993736" cy="966030"/>
      </dsp:txXfrm>
    </dsp:sp>
    <dsp:sp modelId="{673025BE-0255-436D-AF8E-D2F3601EC65C}">
      <dsp:nvSpPr>
        <dsp:cNvPr id="0" name=""/>
        <dsp:cNvSpPr/>
      </dsp:nvSpPr>
      <dsp:spPr>
        <a:xfrm>
          <a:off x="0" y="4517181"/>
          <a:ext cx="5098256" cy="1070550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/>
            <a:t>Não aceitou o sistema tradicional de votação pois a maioria era o terceiro estado, mas o poder de foto era menor.</a:t>
          </a:r>
          <a:endParaRPr lang="en-US" sz="1500" kern="1200"/>
        </a:p>
      </dsp:txBody>
      <dsp:txXfrm>
        <a:off x="52260" y="4569441"/>
        <a:ext cx="4993736" cy="9660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C6FCF-413E-48AA-B84A-520229679798}">
      <dsp:nvSpPr>
        <dsp:cNvPr id="0" name=""/>
        <dsp:cNvSpPr/>
      </dsp:nvSpPr>
      <dsp:spPr>
        <a:xfrm>
          <a:off x="0" y="6156"/>
          <a:ext cx="5098256" cy="277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700" kern="1200"/>
            <a:t>O terceiro estado liderado pela burguesia, transferiu-se para o salão de jogos do palacio, no local improvisado os membros reunidos até redigir uma constituição para o país.</a:t>
          </a:r>
          <a:endParaRPr lang="en-US" sz="2700" kern="1200"/>
        </a:p>
      </dsp:txBody>
      <dsp:txXfrm>
        <a:off x="135705" y="141861"/>
        <a:ext cx="4826846" cy="2508510"/>
      </dsp:txXfrm>
    </dsp:sp>
    <dsp:sp modelId="{A587DF1E-89E4-41B1-ACE7-D215BBC16B4F}">
      <dsp:nvSpPr>
        <dsp:cNvPr id="0" name=""/>
        <dsp:cNvSpPr/>
      </dsp:nvSpPr>
      <dsp:spPr>
        <a:xfrm>
          <a:off x="0" y="2863836"/>
          <a:ext cx="5098256" cy="2779920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700" kern="1200"/>
            <a:t>Revolta popular nas Ruas: slogan “Liberdade, Igualdade e Fraternidade.</a:t>
          </a:r>
          <a:endParaRPr lang="en-US" sz="2700" kern="1200"/>
        </a:p>
      </dsp:txBody>
      <dsp:txXfrm>
        <a:off x="135705" y="2999541"/>
        <a:ext cx="4826846" cy="25085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A5278-2432-4533-A578-226B2DF549D7}">
      <dsp:nvSpPr>
        <dsp:cNvPr id="0" name=""/>
        <dsp:cNvSpPr/>
      </dsp:nvSpPr>
      <dsp:spPr>
        <a:xfrm>
          <a:off x="0" y="689"/>
          <a:ext cx="5098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63036-5220-4D00-8D00-AFFBE28C42E6}">
      <dsp:nvSpPr>
        <dsp:cNvPr id="0" name=""/>
        <dsp:cNvSpPr/>
      </dsp:nvSpPr>
      <dsp:spPr>
        <a:xfrm>
          <a:off x="0" y="689"/>
          <a:ext cx="5098256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O respeito e a igualdade da pessoa Humana</a:t>
          </a:r>
        </a:p>
      </dsp:txBody>
      <dsp:txXfrm>
        <a:off x="0" y="689"/>
        <a:ext cx="5098256" cy="1129706"/>
      </dsp:txXfrm>
    </dsp:sp>
    <dsp:sp modelId="{DFCB326B-8947-4591-A2E6-C30A164A8D84}">
      <dsp:nvSpPr>
        <dsp:cNvPr id="0" name=""/>
        <dsp:cNvSpPr/>
      </dsp:nvSpPr>
      <dsp:spPr>
        <a:xfrm>
          <a:off x="0" y="1130396"/>
          <a:ext cx="5098256" cy="0"/>
        </a:xfrm>
        <a:prstGeom prst="line">
          <a:avLst/>
        </a:prstGeom>
        <a:solidFill>
          <a:schemeClr val="accent2">
            <a:hueOff val="298900"/>
            <a:satOff val="184"/>
            <a:lumOff val="2402"/>
            <a:alphaOff val="0"/>
          </a:schemeClr>
        </a:solidFill>
        <a:ln w="15875" cap="flat" cmpd="sng" algn="ctr">
          <a:solidFill>
            <a:schemeClr val="accent2">
              <a:hueOff val="298900"/>
              <a:satOff val="184"/>
              <a:lumOff val="24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2E1AF-D159-4709-A610-B06B2A9287F4}">
      <dsp:nvSpPr>
        <dsp:cNvPr id="0" name=""/>
        <dsp:cNvSpPr/>
      </dsp:nvSpPr>
      <dsp:spPr>
        <a:xfrm>
          <a:off x="0" y="1130396"/>
          <a:ext cx="5098256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A liberdade e a igualdade dos cidadãos perante a lei</a:t>
          </a:r>
        </a:p>
      </dsp:txBody>
      <dsp:txXfrm>
        <a:off x="0" y="1130396"/>
        <a:ext cx="5098256" cy="1129706"/>
      </dsp:txXfrm>
    </dsp:sp>
    <dsp:sp modelId="{4A381B52-93BD-4ABD-B56A-5267A39B13F2}">
      <dsp:nvSpPr>
        <dsp:cNvPr id="0" name=""/>
        <dsp:cNvSpPr/>
      </dsp:nvSpPr>
      <dsp:spPr>
        <a:xfrm>
          <a:off x="0" y="2260102"/>
          <a:ext cx="5098256" cy="0"/>
        </a:xfrm>
        <a:prstGeom prst="line">
          <a:avLst/>
        </a:prstGeom>
        <a:solidFill>
          <a:schemeClr val="accent2">
            <a:hueOff val="597799"/>
            <a:satOff val="368"/>
            <a:lumOff val="4804"/>
            <a:alphaOff val="0"/>
          </a:schemeClr>
        </a:solidFill>
        <a:ln w="15875" cap="flat" cmpd="sng" algn="ctr">
          <a:solidFill>
            <a:schemeClr val="accent2">
              <a:hueOff val="597799"/>
              <a:satOff val="368"/>
              <a:lumOff val="4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43797-A1D3-4816-98AE-F2634E38528D}">
      <dsp:nvSpPr>
        <dsp:cNvPr id="0" name=""/>
        <dsp:cNvSpPr/>
      </dsp:nvSpPr>
      <dsp:spPr>
        <a:xfrm>
          <a:off x="0" y="2260102"/>
          <a:ext cx="5098256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O direito à propriedade individual</a:t>
          </a:r>
        </a:p>
      </dsp:txBody>
      <dsp:txXfrm>
        <a:off x="0" y="2260102"/>
        <a:ext cx="5098256" cy="1129706"/>
      </dsp:txXfrm>
    </dsp:sp>
    <dsp:sp modelId="{2FAFF95E-BF90-45CA-92C2-FA274ADDC51B}">
      <dsp:nvSpPr>
        <dsp:cNvPr id="0" name=""/>
        <dsp:cNvSpPr/>
      </dsp:nvSpPr>
      <dsp:spPr>
        <a:xfrm>
          <a:off x="0" y="3389809"/>
          <a:ext cx="5098256" cy="0"/>
        </a:xfrm>
        <a:prstGeom prst="line">
          <a:avLst/>
        </a:prstGeom>
        <a:solidFill>
          <a:schemeClr val="accent2">
            <a:hueOff val="896699"/>
            <a:satOff val="551"/>
            <a:lumOff val="7206"/>
            <a:alphaOff val="0"/>
          </a:schemeClr>
        </a:solidFill>
        <a:ln w="15875" cap="flat" cmpd="sng" algn="ctr">
          <a:solidFill>
            <a:schemeClr val="accent2">
              <a:hueOff val="896699"/>
              <a:satOff val="551"/>
              <a:lumOff val="72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17B62-8E8E-4543-B952-0ECA47787AFE}">
      <dsp:nvSpPr>
        <dsp:cNvPr id="0" name=""/>
        <dsp:cNvSpPr/>
      </dsp:nvSpPr>
      <dsp:spPr>
        <a:xfrm>
          <a:off x="0" y="3389809"/>
          <a:ext cx="5098256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O direito da resistência à opressão </a:t>
          </a:r>
          <a:r>
            <a:rPr lang="pt-BR" sz="3100" kern="1200" dirty="0" err="1"/>
            <a:t>politica</a:t>
          </a:r>
          <a:endParaRPr lang="pt-BR" sz="3100" kern="1200" dirty="0"/>
        </a:p>
      </dsp:txBody>
      <dsp:txXfrm>
        <a:off x="0" y="3389809"/>
        <a:ext cx="5098256" cy="1129706"/>
      </dsp:txXfrm>
    </dsp:sp>
    <dsp:sp modelId="{20BF3D2A-71D3-4A6C-BB99-DCAA8FB72471}">
      <dsp:nvSpPr>
        <dsp:cNvPr id="0" name=""/>
        <dsp:cNvSpPr/>
      </dsp:nvSpPr>
      <dsp:spPr>
        <a:xfrm>
          <a:off x="0" y="4519515"/>
          <a:ext cx="5098256" cy="0"/>
        </a:xfrm>
        <a:prstGeom prst="line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accent2">
              <a:hueOff val="1195599"/>
              <a:satOff val="735"/>
              <a:lumOff val="9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D0BF2-9255-4EA6-A1A0-B80D318F09EF}">
      <dsp:nvSpPr>
        <dsp:cNvPr id="0" name=""/>
        <dsp:cNvSpPr/>
      </dsp:nvSpPr>
      <dsp:spPr>
        <a:xfrm>
          <a:off x="0" y="4519515"/>
          <a:ext cx="5098256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A Liberdade de pensamento e de opinião</a:t>
          </a:r>
        </a:p>
      </dsp:txBody>
      <dsp:txXfrm>
        <a:off x="0" y="4519515"/>
        <a:ext cx="5098256" cy="112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2BB89-64A2-4021-BCB8-E977A241BC61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7B59B-FA33-404A-9F10-0512B78B4B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46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/>
          </a:p>
        </p:txBody>
      </p:sp>
      <p:sp>
        <p:nvSpPr>
          <p:cNvPr id="4096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B862EE-A582-4210-B30B-AD22E39BAAE6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603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/>
          </a:p>
        </p:txBody>
      </p:sp>
      <p:sp>
        <p:nvSpPr>
          <p:cNvPr id="419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3CE368-9E36-4A9E-B873-295AE4B177F2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101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/>
          </a:p>
        </p:txBody>
      </p:sp>
      <p:sp>
        <p:nvSpPr>
          <p:cNvPr id="4608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7DCD06-DE19-4E09-BB20-07FE11F060C5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0997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BE57AD-B74C-4561-8A23-E30827F48B64}" type="slidenum">
              <a:rPr lang="pt-BR"/>
              <a:pPr>
                <a:defRPr/>
              </a:pPr>
              <a:t>28</a:t>
            </a:fld>
            <a:endParaRPr lang="pt-B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800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D9C3-F28B-4CE3-89A0-2D429966CF8C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12EA-D327-4435-8B82-8984D029E0C3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484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D9C3-F28B-4CE3-89A0-2D429966CF8C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12EA-D327-4435-8B82-8984D029E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49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D9C3-F28B-4CE3-89A0-2D429966CF8C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12EA-D327-4435-8B82-8984D029E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26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D9C3-F28B-4CE3-89A0-2D429966CF8C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12EA-D327-4435-8B82-8984D029E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93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D9C3-F28B-4CE3-89A0-2D429966CF8C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12EA-D327-4435-8B82-8984D029E0C3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27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D9C3-F28B-4CE3-89A0-2D429966CF8C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12EA-D327-4435-8B82-8984D029E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10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D9C3-F28B-4CE3-89A0-2D429966CF8C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12EA-D327-4435-8B82-8984D029E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0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D9C3-F28B-4CE3-89A0-2D429966CF8C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12EA-D327-4435-8B82-8984D029E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98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D9C3-F28B-4CE3-89A0-2D429966CF8C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12EA-D327-4435-8B82-8984D029E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5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EA0D9C3-F28B-4CE3-89A0-2D429966CF8C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712EA-D327-4435-8B82-8984D029E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07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D9C3-F28B-4CE3-89A0-2D429966CF8C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12EA-D327-4435-8B82-8984D029E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8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EA0D9C3-F28B-4CE3-89A0-2D429966CF8C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88712EA-D327-4435-8B82-8984D029E0C3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82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hyperlink" Target="http://en.wikipedia.org/wiki/Image:Serment_du_jeu_de_paume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://en.wikipedia.org/wiki/Image:Joseph-Ignace_Guillotin_(Mus%C3%A9e_Carnavalet)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images.livrariasaraiva.com.br/imagem/imagem.dll?pro_id=2645908&amp;L=500&amp;A=-1&amp;PIM_Id=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  <a:latin typeface="Bernard MT Condensed" pitchFamily="18" charset="0"/>
              </a:rPr>
              <a:t>REVOLUÇÃO FRANCESA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6480048" cy="1752600"/>
          </a:xfrm>
        </p:spPr>
        <p:txBody>
          <a:bodyPr/>
          <a:lstStyle/>
          <a:p>
            <a:r>
              <a:rPr lang="pt-BR" dirty="0" err="1"/>
              <a:t>Profº</a:t>
            </a:r>
            <a:r>
              <a:rPr lang="pt-BR" dirty="0"/>
              <a:t> Bruno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682A25-42C8-4715-BF21-184A2A338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2909" y="634946"/>
            <a:ext cx="2529396" cy="5055904"/>
          </a:xfrm>
        </p:spPr>
        <p:txBody>
          <a:bodyPr anchor="ctr">
            <a:normAutofit/>
          </a:bodyPr>
          <a:lstStyle/>
          <a:p>
            <a:r>
              <a:rPr lang="pt-BR" sz="3400"/>
              <a:t>Situação política: necessidades de Mudar</a:t>
            </a:r>
            <a:br>
              <a:rPr lang="pt-BR" sz="3400"/>
            </a:br>
            <a:endParaRPr lang="pt-BR" sz="34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736393-45A9-49C6-90FF-3486BD423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92733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3AD8F8B-6BDD-4751-800C-E84F1A8FA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21D79A-75FF-4A04-80E0-85755EA72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130B8D8-A738-4BAB-83F8-CCDCB1C2F1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092741"/>
              </p:ext>
            </p:extLst>
          </p:nvPr>
        </p:nvGraphicFramePr>
        <p:xfrm>
          <a:off x="475059" y="639763"/>
          <a:ext cx="5182791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2" descr="Louis_xv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6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ângulo 3"/>
          <p:cNvSpPr>
            <a:spLocks noChangeArrowheads="1"/>
          </p:cNvSpPr>
          <p:nvPr/>
        </p:nvSpPr>
        <p:spPr bwMode="auto">
          <a:xfrm>
            <a:off x="4787900" y="5910263"/>
            <a:ext cx="33702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Joseph Siffred Duplessis</a:t>
            </a:r>
          </a:p>
          <a:p>
            <a:pPr>
              <a:defRPr/>
            </a:pPr>
            <a:r>
              <a:rPr lang="pt-PT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Retrato de Luís XVI com os trajes da coroação</a:t>
            </a:r>
          </a:p>
          <a:p>
            <a:pPr>
              <a:defRPr/>
            </a:pPr>
            <a:r>
              <a:rPr lang="pt-PT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Museu do Palácio de Versalhes</a:t>
            </a:r>
          </a:p>
          <a:p>
            <a:pPr>
              <a:defRPr/>
            </a:pPr>
            <a:r>
              <a:rPr lang="pt-P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1777</a:t>
            </a:r>
            <a:endParaRPr lang="pt-PT" sz="1200" dirty="0"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16463" y="0"/>
            <a:ext cx="4427537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u="sng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Crise</a:t>
            </a:r>
            <a:r>
              <a:rPr lang="pt-BR" sz="2400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u="sng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Econômica </a:t>
            </a:r>
          </a:p>
          <a:p>
            <a:pPr algn="ctr">
              <a:defRPr/>
            </a:pP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(gastos com guerras, catástrofes, má administração...)</a:t>
            </a:r>
          </a:p>
          <a:p>
            <a:pPr algn="ctr">
              <a:defRPr/>
            </a:pPr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pt-BR" sz="2400" b="1" u="sng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Crise</a:t>
            </a:r>
            <a:r>
              <a:rPr lang="pt-BR" sz="2400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u="sng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(1º e 2º estados não pagam impostos, têm os melhores cargos e as melhores terras e o 3º estado paga a conta...)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pt-BR" sz="2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pt-BR" sz="2400" b="1" u="sng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Crise</a:t>
            </a:r>
            <a:r>
              <a:rPr lang="pt-BR" sz="2400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u="sng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 nobreza temia que o rei a obrigasse a pagar impostos – proposta do ministro </a:t>
            </a:r>
            <a:r>
              <a:rPr lang="pt-BR" sz="2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Necker</a:t>
            </a: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por isso fez a revolta nobiliária)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1" descr="TiersEta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0" y="0"/>
            <a:ext cx="4572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sz="2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rei detinha o poder absoluto. A sociedade dividia-se em ordens, subsistindo uma desigualdade natural entre os grupos privilegiados e o Terceiro Estado.</a:t>
            </a:r>
          </a:p>
          <a:p>
            <a:pPr>
              <a:defRPr/>
            </a:pPr>
            <a:endParaRPr lang="pt-PT" sz="2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PT" sz="2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camponeses viviam em condições miseráveis, submetidos ainda ao poder dos senhores na França rural.</a:t>
            </a:r>
          </a:p>
          <a:p>
            <a:pPr>
              <a:defRPr/>
            </a:pPr>
            <a:endParaRPr lang="pt-PT" sz="2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PT" sz="2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Nas </a:t>
            </a:r>
            <a:r>
              <a:rPr lang="pt-PT" sz="2200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cidades</a:t>
            </a:r>
            <a:r>
              <a:rPr lang="pt-PT" sz="2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o </a:t>
            </a:r>
            <a:r>
              <a:rPr lang="pt-PT" sz="2200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desemprego e os baixos salários</a:t>
            </a:r>
            <a:r>
              <a:rPr lang="pt-PT" sz="2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afetavam a maior parte da população urbana.</a:t>
            </a:r>
          </a:p>
          <a:p>
            <a:pPr>
              <a:defRPr/>
            </a:pPr>
            <a:endParaRPr lang="pt-PT" sz="2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PT" sz="2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burguesia, embora poderosa e culta, desejava mais protagonismo político e social.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224619"/>
            <a:ext cx="4088720" cy="4088720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/>
              <a:t>1 - Construa uma pirâmide da sociedade francesa no século XVIII. Represente, proporcionalmente, cada um dos </a:t>
            </a:r>
            <a:r>
              <a:rPr lang="pt-BR" err="1"/>
              <a:t>estamentos</a:t>
            </a:r>
            <a:r>
              <a:rPr lang="pt-BR"/>
              <a:t> ou ordens sociais e indique os grupos que os formavam.</a:t>
            </a:r>
          </a:p>
          <a:p>
            <a:r>
              <a:rPr lang="pt-BR"/>
              <a:t>2 – Faça uma dissertação </a:t>
            </a:r>
          </a:p>
          <a:p>
            <a:r>
              <a:rPr lang="pt-BR"/>
              <a:t>(aproximadamente 15 linhas)?</a:t>
            </a:r>
          </a:p>
          <a:p>
            <a:endParaRPr lang="pt-B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682A25-42C8-4715-BF21-184A2A338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2909" y="634946"/>
            <a:ext cx="2529396" cy="5055904"/>
          </a:xfrm>
        </p:spPr>
        <p:txBody>
          <a:bodyPr anchor="ctr">
            <a:normAutofit/>
          </a:bodyPr>
          <a:lstStyle/>
          <a:p>
            <a:r>
              <a:rPr lang="pt-BR" sz="3000"/>
              <a:t>Processo Revolucionário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736393-45A9-49C6-90FF-3486BD423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92733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3AD8F8B-6BDD-4751-800C-E84F1A8FA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21D79A-75FF-4A04-80E0-85755EA72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459434"/>
              </p:ext>
            </p:extLst>
          </p:nvPr>
        </p:nvGraphicFramePr>
        <p:xfrm>
          <a:off x="475059" y="639763"/>
          <a:ext cx="5182791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Revolta aristocrática: o tiro saiu pela  culatra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1" name="Espaço Reservado para Conteúdo 2">
            <a:extLst>
              <a:ext uri="{FF2B5EF4-FFF2-40B4-BE49-F238E27FC236}">
                <a16:creationId xmlns:a16="http://schemas.microsoft.com/office/drawing/2014/main" id="{5A2DFEB0-AE48-4C18-9447-591C31A35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309668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8872" b="11770"/>
          <a:stretch/>
        </p:blipFill>
        <p:spPr bwMode="auto">
          <a:xfrm>
            <a:off x="-24" y="10"/>
            <a:ext cx="9144023" cy="4915066"/>
          </a:xfrm>
          <a:prstGeom prst="rect">
            <a:avLst/>
          </a:prstGeom>
          <a:noFill/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641B99F2-7904-4E8D-871E-2889D858E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5B8B851-9639-4B29-9E80-42FDE755E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772" y="963997"/>
            <a:ext cx="2441018" cy="4938361"/>
          </a:xfrm>
        </p:spPr>
        <p:txBody>
          <a:bodyPr anchor="ctr">
            <a:normAutofit/>
          </a:bodyPr>
          <a:lstStyle/>
          <a:p>
            <a:pPr algn="r"/>
            <a:r>
              <a:rPr lang="pt-BR" sz="3500"/>
              <a:t>Assembléia Nacional Constituinte: a revolução nas ruas.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7688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1161" y="963507"/>
            <a:ext cx="4601323" cy="4938851"/>
          </a:xfrm>
        </p:spPr>
        <p:txBody>
          <a:bodyPr anchor="ctr">
            <a:normAutofit/>
          </a:bodyPr>
          <a:lstStyle/>
          <a:p>
            <a:r>
              <a:rPr lang="pt-BR" sz="1600"/>
              <a:t>Em 17 de junho de 1789, os representantes do terceiro estado se revoltaram, proclamando-se em Assembleia Nacional Constituinte, com o objetivo de elaborar uma Constituição para a França.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Tomada da Bastilha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EEE61C1-38BB-485D-947A-463DCF9DA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243294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29" name="Rectangle 136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6031" r="32813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1030" name="Straight Connector 138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3886200" y="2198914"/>
            <a:ext cx="4776107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defRPr/>
            </a:pPr>
            <a:r>
              <a:rPr lang="en-US" b="1" u="sng">
                <a:ln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de Julho de 1789: Queda da Bastilha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Prisão que simbolizava o poder do rei. O povo em fúria atacou o forte, libertou os prisioneiros, matou o governador da fortaleza e passeou com a sua cabeça espetada numa estaca pelas ruas de Paris!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Crise do Antigo Regime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ADC3923-BE12-4AF8-940C-8B2F7407DF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338964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086E084-587B-4477-9A16-20D88E90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917005F-BBD6-4572-AA66-5B53DE761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CFCD635-C557-491A-B373-CA044B730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6" descr="Uma imagem contendo pessoa, ao ar livre, em pé, homem&#10;&#10;Descrição gerada automaticamente"/>
          <p:cNvPicPr>
            <a:picLocks noChangeAspect="1" noChangeArrowheads="1"/>
          </p:cNvPicPr>
          <p:nvPr/>
        </p:nvPicPr>
        <p:blipFill rotWithShape="1">
          <a:blip r:embed="rId3" cstate="print"/>
          <a:srcRect l="11580" r="20057"/>
          <a:stretch/>
        </p:blipFill>
        <p:spPr bwMode="auto">
          <a:xfrm>
            <a:off x="20" y="10"/>
            <a:ext cx="3434209" cy="6857990"/>
          </a:xfrm>
          <a:prstGeom prst="rect">
            <a:avLst/>
          </a:prstGeom>
          <a:noFill/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DA5E7296-7D1C-41C4-B6F4-D94F20DD1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479799" y="0"/>
            <a:ext cx="566420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43154" y="516835"/>
            <a:ext cx="4754880" cy="16665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500" spc="-5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Grupos Políticos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00CA129-AD3A-4BA6-8EB7-03AD3D5E6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4229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aixaDeTexto 6"/>
          <p:cNvSpPr txBox="1"/>
          <p:nvPr/>
        </p:nvSpPr>
        <p:spPr>
          <a:xfrm>
            <a:off x="3843154" y="2236304"/>
            <a:ext cx="4754880" cy="36526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Calibri" panose="020F0502020204030204" pitchFamily="34" charset="0"/>
              <a:buChar char="n"/>
              <a:defRPr/>
            </a:pPr>
            <a:r>
              <a:rPr lang="en-US" sz="1600" u="sng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Girondinos</a:t>
            </a: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alta burguesia;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Calibri" panose="020F0502020204030204" pitchFamily="34" charset="0"/>
              <a:buNone/>
              <a:defRPr/>
            </a:pP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(planície/direita)</a:t>
            </a:r>
          </a:p>
          <a:p>
            <a:pPr defTabSz="914400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defRPr/>
            </a:pPr>
            <a:endParaRPr lang="en-US" sz="16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Calibri" panose="020F0502020204030204" pitchFamily="34" charset="0"/>
              <a:buChar char="n"/>
              <a:defRPr/>
            </a:pPr>
            <a:r>
              <a:rPr lang="en-US" sz="1600" u="sng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Jacobinos</a:t>
            </a: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média burguesia; (montanha/esquerda)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Calibri" panose="020F0502020204030204" pitchFamily="34" charset="0"/>
              <a:defRPr/>
            </a:pPr>
            <a:endParaRPr lang="en-US" sz="16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Calibri" panose="020F0502020204030204" pitchFamily="34" charset="0"/>
              <a:buChar char="n"/>
              <a:defRPr/>
            </a:pP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i="1" u="sng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 Culottes</a:t>
            </a:r>
            <a:r>
              <a:rPr lang="en-US" sz="16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‘povo’.</a:t>
            </a:r>
          </a:p>
        </p:txBody>
      </p:sp>
      <p:pic>
        <p:nvPicPr>
          <p:cNvPr id="13314" name="Picture 4" descr="http://en.wikipedia.org/skins-1.5/common/images/magnify-clip.png">
            <a:hlinkClick r:id="rId4" tooltip="Enlarg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-411163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Direitos do Homem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969836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Redução do Poder do Clero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/>
              <a:t>Em 1790, a Assembleia Constituinte confiscou inúmeras terras da igreja e subordinou o clero à autoridade do Estado Essa Medida foi tomada através de um documento chamado Constituição Civil do Clero.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Monarquia Constitucional: o domínio da burguesia.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090835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6368CE-AF00-47F0-88CD-D862F6275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/>
              <a:t>Forças Contra-revolucionarias</a:t>
            </a:r>
          </a:p>
        </p:txBody>
      </p:sp>
      <p:pic>
        <p:nvPicPr>
          <p:cNvPr id="4" name="Imagem 2" descr="Louis_x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1427511"/>
            <a:ext cx="3000986" cy="3739546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DA45A8-E2EA-4AC4-B129-9C17785C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700"/>
              <a:t>O Rei Luiz XVI perde o poder e conspira contra a revolução, através de suas ligações nas cortes da Europa.</a:t>
            </a:r>
          </a:p>
          <a:p>
            <a:r>
              <a:rPr lang="pt-BR" sz="1700"/>
              <a:t>O objetivo era colocar Luiz XVI no poder ele tentou fugir mais foi pego e foi comprovado sua traição na fuga.</a:t>
            </a:r>
          </a:p>
          <a:p>
            <a:r>
              <a:rPr lang="pt-BR" sz="1700"/>
              <a:t>O exercito austro-prussiano invadiu a França, contanto com apoio secreto da família real que fornecia segredos militares.</a:t>
            </a:r>
          </a:p>
          <a:p>
            <a:r>
              <a:rPr lang="pt-BR" sz="1700"/>
              <a:t>Em 20 de setembro de 1792 o exército invasor foi derrotado pelas tropas francesas na famosa Batalha de </a:t>
            </a:r>
            <a:r>
              <a:rPr lang="pt-BR" sz="1700" err="1"/>
              <a:t>Valmy</a:t>
            </a:r>
            <a:r>
              <a:rPr lang="pt-BR" sz="1700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11F05C-FD37-486B-9F4E-65330877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3C60A3-4E82-45D1-8328-7440A9EB4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República e Convenção Nacional: Girondinos, Jacobinos e Planície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 dirty="0">
                <a:solidFill>
                  <a:srgbClr val="FFFFFF"/>
                </a:solidFill>
              </a:rPr>
              <a:t>Jacobinos 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1" name="Espaço Reservado para Conteúdo 2">
            <a:extLst>
              <a:ext uri="{FF2B5EF4-FFF2-40B4-BE49-F238E27FC236}">
                <a16:creationId xmlns:a16="http://schemas.microsoft.com/office/drawing/2014/main" id="{7BFC5003-0BFE-4AC3-827A-4421C8F33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675202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fase do Terror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556792"/>
            <a:ext cx="5122912" cy="4525963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execução do rei provocou emoção nos contra –revolucionários, os jacobinos criaram um serie de medidas para enfrentar a ameaça interna e externa criando órgãos.</a:t>
            </a:r>
          </a:p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Comitê da Salvação Pública – responsável pelo controle do exército e da administração do país.</a:t>
            </a:r>
          </a:p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Tribunal Revolucionário – Encarregado de vigiar e punir os traidores da causa revolucionaria. Esse tribunal foi responsável pela morte de  40 mil na guilhotina.</a:t>
            </a:r>
          </a:p>
          <a:p>
            <a:pPr>
              <a:buFont typeface="Arial" charset="0"/>
              <a:buChar char="•"/>
              <a:defRPr/>
            </a:pPr>
            <a:r>
              <a:rPr lang="pt-BR" sz="32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do Máximo</a:t>
            </a: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(congelamento de preços);  Reforma Agrária, Sufrágio Universal e Fim da Escravidão Colonial.</a:t>
            </a: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2" descr="http://www.blastmilk.com/decollete/gallery/guillotine/robespierr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4988" y="404664"/>
            <a:ext cx="352901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5652120" y="5157192"/>
            <a:ext cx="37084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Milhares de franceses foram mortos na </a:t>
            </a:r>
            <a:r>
              <a:rPr lang="pt-P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guilhotina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incluindo o próprio Robespierre, em 28 de Julho  1794. É o fim do Terror jacobino.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943100"/>
            <a:ext cx="5580063" cy="4914900"/>
          </a:xfrm>
        </p:spPr>
        <p:txBody>
          <a:bodyPr/>
          <a:lstStyle/>
          <a:p>
            <a:pPr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girondinos tomam o poder e guilhotinam </a:t>
            </a:r>
            <a:r>
              <a:rPr lang="pt-BR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Robespierre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Arial" charset="0"/>
              <a:buNone/>
              <a:defRPr/>
            </a:pP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Restauram a escravidão nas colônias, acabam com a Lei do Máximo... A alta burguesia vai consolidar seus interesses!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5" descr="robespier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5150" y="1989138"/>
            <a:ext cx="33194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476672"/>
            <a:ext cx="9144000" cy="9223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000" dirty="0">
                <a:ln>
                  <a:solidFill>
                    <a:schemeClr val="bg1"/>
                  </a:solidFill>
                </a:ln>
                <a:solidFill>
                  <a:srgbClr val="1F0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Reação </a:t>
            </a:r>
            <a:r>
              <a:rPr lang="pt-BR" sz="4000" dirty="0" err="1">
                <a:ln>
                  <a:solidFill>
                    <a:schemeClr val="bg1"/>
                  </a:solidFill>
                </a:ln>
                <a:solidFill>
                  <a:srgbClr val="1F0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Termidoriana</a:t>
            </a:r>
            <a:endParaRPr lang="pt-BR" sz="4000" dirty="0">
              <a:ln>
                <a:solidFill>
                  <a:schemeClr val="bg1"/>
                </a:solidFill>
              </a:ln>
              <a:solidFill>
                <a:srgbClr val="1F0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guilhotina</a:t>
            </a:r>
          </a:p>
        </p:txBody>
      </p:sp>
      <p:pic>
        <p:nvPicPr>
          <p:cNvPr id="5" name="Picture 2" descr="http://upload.wikimedia.org/wikipedia/commons/1/12/Robespier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1728192" cy="22517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1" descr="guilhotina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980728"/>
            <a:ext cx="2807221" cy="509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2"/>
          <p:cNvSpPr>
            <a:spLocks noChangeArrowheads="1"/>
          </p:cNvSpPr>
          <p:nvPr/>
        </p:nvSpPr>
        <p:spPr bwMode="auto">
          <a:xfrm>
            <a:off x="1259632" y="4005064"/>
            <a:ext cx="1084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Robespierre</a:t>
            </a:r>
          </a:p>
          <a:p>
            <a:pPr algn="ctr">
              <a:defRPr/>
            </a:pPr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1758 - 1794</a:t>
            </a:r>
          </a:p>
        </p:txBody>
      </p:sp>
      <p:pic>
        <p:nvPicPr>
          <p:cNvPr id="7" name="Picture 2" descr="http://upload.wikimedia.org/wikipedia/commons/thumb/0/09/Joseph-Ignace_Guillotin_%28Mus%C3%A9e_Carnavalet%29.JPG/225px-Joseph-Ignace_Guillotin_%28Mus%C3%A9e_Carnavalet%29.JPG">
            <a:hlinkClick r:id="rId4" tooltip="Joseph-Ignace Guillotin (Musée Carnavalet).JPG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916832"/>
            <a:ext cx="1787538" cy="2168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ângulo 4"/>
          <p:cNvSpPr>
            <a:spLocks noChangeArrowheads="1"/>
          </p:cNvSpPr>
          <p:nvPr/>
        </p:nvSpPr>
        <p:spPr bwMode="auto">
          <a:xfrm>
            <a:off x="3491880" y="3933056"/>
            <a:ext cx="18351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Joseph-Ignace Guillotin</a:t>
            </a:r>
          </a:p>
          <a:p>
            <a:pPr algn="ctr">
              <a:defRPr/>
            </a:pPr>
            <a:r>
              <a:rPr 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1738 - 1814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7E8701A-52DB-48A6-ABEB-1008F57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sz="3400"/>
              <a:t>Sociedade: privilégios e desigualdades</a:t>
            </a:r>
          </a:p>
        </p:txBody>
      </p:sp>
      <p:pic>
        <p:nvPicPr>
          <p:cNvPr id="38914" name="Picture 2" descr="Uma imagem contendo texto&#10;&#10;Descrição gerada automaticamente"/>
          <p:cNvPicPr>
            <a:picLocks noChangeAspect="1" noChangeArrowheads="1"/>
          </p:cNvPicPr>
          <p:nvPr/>
        </p:nvPicPr>
        <p:blipFill rotWithShape="1">
          <a:blip r:embed="rId2" cstate="print"/>
          <a:srcRect l="13138" r="19576"/>
          <a:stretch/>
        </p:blipFill>
        <p:spPr bwMode="auto">
          <a:xfrm>
            <a:off x="475499" y="640081"/>
            <a:ext cx="5182351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4447A81-05CC-48FD-9B4C-32CC9D0B0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613" y="2198913"/>
            <a:ext cx="2767693" cy="3755563"/>
          </a:xfrm>
        </p:spPr>
        <p:txBody>
          <a:bodyPr>
            <a:normAutofit/>
          </a:bodyPr>
          <a:lstStyle/>
          <a:p>
            <a:r>
              <a:rPr lang="pt-BR"/>
              <a:t>25 milhões a França era o país mais populoso da Europa ocidental</a:t>
            </a:r>
          </a:p>
          <a:p>
            <a:r>
              <a:rPr lang="pt-BR"/>
              <a:t>A Sociedade Francesa estava dividida:</a:t>
            </a:r>
          </a:p>
          <a:p>
            <a:r>
              <a:rPr lang="pt-BR"/>
              <a:t>Clero – primeiro estado</a:t>
            </a:r>
          </a:p>
          <a:p>
            <a:r>
              <a:rPr lang="pt-BR"/>
              <a:t>Nobreza – segundo estado</a:t>
            </a:r>
          </a:p>
          <a:p>
            <a:r>
              <a:rPr lang="pt-BR"/>
              <a:t>Restante – terceiro estado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58918AB-02A8-4827-97BF-BE020E1C3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09283AE-A8E0-48B5-BEA3-B27BC6C67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7704856" cy="57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CC58D234-4C66-4A1F-8F97-0CDD64DB0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sz="3700"/>
              <a:t>Governo do Diretório: a ascensão de Napoleão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4664" r="11709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4101" name="Straight Connector 72">
            <a:extLst>
              <a:ext uri="{FF2B5EF4-FFF2-40B4-BE49-F238E27FC236}">
                <a16:creationId xmlns:a16="http://schemas.microsoft.com/office/drawing/2014/main" id="{4783D10D-285D-4110-B9FD-D0BEEDDA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/>
              <a:t>A convenção passou a ser controlada pela alta burguesia.</a:t>
            </a:r>
          </a:p>
          <a:p>
            <a:r>
              <a:rPr lang="pt-BR"/>
              <a:t>A convenção decide elaborar uma constituição para a França.</a:t>
            </a:r>
          </a:p>
          <a:p>
            <a:r>
              <a:rPr lang="pt-BR"/>
              <a:t>Decidiu que o Diretório iria controlar  o governo composto por 5 membros do legislativo.</a:t>
            </a:r>
          </a:p>
          <a:p>
            <a:r>
              <a:rPr lang="pt-BR"/>
              <a:t>Nesse período um jovem general, Napoleão Bonaparte, adquiriu prestigio político – militar reprimindo  as rebeliões contra o governo e obtendo vitorias em campanhas externas.</a:t>
            </a:r>
          </a:p>
        </p:txBody>
      </p:sp>
      <p:sp>
        <p:nvSpPr>
          <p:cNvPr id="4102" name="Rectangle 74">
            <a:extLst>
              <a:ext uri="{FF2B5EF4-FFF2-40B4-BE49-F238E27FC236}">
                <a16:creationId xmlns:a16="http://schemas.microsoft.com/office/drawing/2014/main" id="{1B4D1BCF-ED84-4A3E-9778-96611AEB2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674E15A-CAAD-4AED-95A1-B9B3D91B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6368CE-AF00-47F0-88CD-D862F6275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/>
              <a:t>O Golpe de 18 </a:t>
            </a:r>
            <a:r>
              <a:rPr lang="pt-BR" err="1"/>
              <a:t>Brumário</a:t>
            </a:r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1516283"/>
            <a:ext cx="3000986" cy="3562001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DA45A8-E2EA-4AC4-B129-9C17785C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/>
              <a:t>Napoleão Bonaparte, contando como apoio de influentes políticos e certo prestigio popular, dissolveu o Diretório e estabeleceu um novo governo, o Consulado.</a:t>
            </a:r>
          </a:p>
          <a:p>
            <a:r>
              <a:rPr lang="pt-BR"/>
              <a:t>O papel de Napoleão foi o de Evitar uma possível ascensão ao poder de setores mais identificados com os interesses das camadas populares (jacobinos) ou dos antigos monarquistas. Com isso, Napoleão consolidou as conquistas da Burguesia e abriu caminho para o desenvolvimento capitalista francês, encerrando o ciclo revolucionário.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11F05C-FD37-486B-9F4E-65330877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3C60A3-4E82-45D1-8328-7440A9EB4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2FF74F-004A-40F8-9BBA-1170E3C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47D77ED-28A8-4135-8177-8466BFF32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Para saber Mais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2236304"/>
            <a:ext cx="4483453" cy="3652667"/>
          </a:xfrm>
        </p:spPr>
        <p:txBody>
          <a:bodyPr>
            <a:normAutofit/>
          </a:bodyPr>
          <a:lstStyle/>
          <a:p>
            <a:r>
              <a:rPr lang="pt-BR" sz="1400">
                <a:solidFill>
                  <a:srgbClr val="FFFFFF"/>
                </a:solidFill>
              </a:rPr>
              <a:t>Revolução Francesa - Col. L&amp;pm Pocket Encyclopaedia</a:t>
            </a:r>
          </a:p>
          <a:p>
            <a:r>
              <a:rPr lang="pt-BR" sz="1400">
                <a:solidFill>
                  <a:srgbClr val="FFFFFF"/>
                </a:solidFill>
              </a:rPr>
              <a:t>Autor: Rials Stephane; BLUCHE , FREDERIC</a:t>
            </a:r>
          </a:p>
          <a:p>
            <a:r>
              <a:rPr lang="pt-BR" sz="1400">
                <a:solidFill>
                  <a:srgbClr val="FFFFFF"/>
                </a:solidFill>
              </a:rPr>
              <a:t>Editora: L&amp;pm </a:t>
            </a:r>
          </a:p>
          <a:p>
            <a:r>
              <a:rPr lang="pt-BR" sz="1400">
                <a:solidFill>
                  <a:srgbClr val="FFFFFF"/>
                </a:solidFill>
              </a:rPr>
              <a:t>Categoria: Geografia e Historia / Historia Mundial</a:t>
            </a:r>
          </a:p>
          <a:p>
            <a:r>
              <a:rPr lang="pt-BR" sz="1400">
                <a:solidFill>
                  <a:srgbClr val="FFFFFF"/>
                </a:solidFill>
              </a:rPr>
              <a:t>Enquanto o Antigo Regime agonizava, a voz do povo crescia e se fazia ouvir. Os escritos de Montesquieu, Locke, Voltaire e Rousseau mostravam que o espírito da modernidade tinha saído do campo das ideias para as ruas. Este é o cenário pré-Revolução Francesa, que é apresentado neste livro com seus desdobramentos e figuras históricas, revelando como o país inteiro - e posteriormente a Europa - se envolveu na série de revoluções que depuseram o rei, sepultaram o Antigo Regime e propagaram o espírito de modernidade e liberdade pelo mundo afora.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2E484CB-1781-4421-8EB9-D785B9504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386" name="Picture 2" descr="Revolução Francesa - Col. L&amp;pm Pocket Encyclopaed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88986" y="1382255"/>
            <a:ext cx="2470690" cy="4071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224619"/>
            <a:ext cx="4088720" cy="4088720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/>
              <a:t>1 – Analise o significado histórico da queda da Bastilha?</a:t>
            </a:r>
          </a:p>
          <a:p>
            <a:r>
              <a:rPr lang="pt-BR"/>
              <a:t>2 – Identifique os principais grupos políticos  e suas respectivas posições na fase da República.</a:t>
            </a:r>
          </a:p>
          <a:p>
            <a:r>
              <a:rPr lang="pt-BR"/>
              <a:t>3 -  Faça uma dissertação </a:t>
            </a:r>
          </a:p>
          <a:p>
            <a:r>
              <a:rPr lang="pt-BR"/>
              <a:t>(aproximadamente 15 linhas)?</a:t>
            </a:r>
          </a:p>
          <a:p>
            <a:endParaRPr lang="pt-B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968" y="94320"/>
            <a:ext cx="9311937" cy="666936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30" y="0"/>
            <a:ext cx="75977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1" descr="grafico_RF_0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13956"/>
          <a:stretch/>
        </p:blipFill>
        <p:spPr bwMode="auto">
          <a:xfrm>
            <a:off x="-24" y="10"/>
            <a:ext cx="9144023" cy="4915066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41B99F2-7904-4E8D-871E-2889D858E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 err="1">
                <a:solidFill>
                  <a:srgbClr val="FFFFFF"/>
                </a:solidFill>
              </a:rPr>
              <a:t>População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r>
              <a:rPr lang="en-US" sz="3100" dirty="0" err="1">
                <a:solidFill>
                  <a:srgbClr val="FFFFFF"/>
                </a:solidFill>
              </a:rPr>
              <a:t>Francesa</a:t>
            </a: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B8B851-9639-4B29-9E80-42FDE755E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019A4C8-BE43-456A-AF42-40F13D145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Primeiro estado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73CF34-5321-4224-9257-582F661F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019A4C8-BE43-456A-AF42-40F13D145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Segundo estado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73CF34-5321-4224-9257-582F661F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117FFB-7D4E-4D52-B166-D05F95533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3EC7C-6902-4F27-A200-527BA6DDA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100" y="5252936"/>
            <a:ext cx="7543800" cy="1028715"/>
          </a:xfrm>
        </p:spPr>
        <p:txBody>
          <a:bodyPr>
            <a:normAutofit/>
          </a:bodyPr>
          <a:lstStyle/>
          <a:p>
            <a:pPr algn="ctr"/>
            <a:r>
              <a:rPr lang="pt-BR">
                <a:solidFill>
                  <a:srgbClr val="FFFFFF"/>
                </a:solidFill>
              </a:rPr>
              <a:t>Terceiro estado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4B1C72-351A-4E50-ADCF-6CA38D439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889486"/>
              </p:ext>
            </p:extLst>
          </p:nvPr>
        </p:nvGraphicFramePr>
        <p:xfrm>
          <a:off x="482599" y="643467"/>
          <a:ext cx="8175358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583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772" y="963997"/>
            <a:ext cx="2441018" cy="4938361"/>
          </a:xfrm>
        </p:spPr>
        <p:txBody>
          <a:bodyPr anchor="ctr">
            <a:normAutofit/>
          </a:bodyPr>
          <a:lstStyle/>
          <a:p>
            <a:pPr algn="r"/>
            <a:r>
              <a:rPr lang="pt-BR" sz="3800"/>
              <a:t>Crise econômica: agricultura indústria, finanças.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7688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ço Reservado para Conteúdo 2"/>
          <p:cNvSpPr>
            <a:spLocks noGrp="1"/>
          </p:cNvSpPr>
          <p:nvPr>
            <p:ph idx="1"/>
          </p:nvPr>
        </p:nvSpPr>
        <p:spPr>
          <a:xfrm>
            <a:off x="3851161" y="963507"/>
            <a:ext cx="4601323" cy="4938851"/>
          </a:xfrm>
        </p:spPr>
        <p:txBody>
          <a:bodyPr anchor="ctr">
            <a:normAutofit/>
          </a:bodyPr>
          <a:lstStyle/>
          <a:p>
            <a:r>
              <a:rPr lang="pt-BR" sz="1600"/>
              <a:t>A economia Francesa era predominantemente agrária e ainda mantinha a estrutura feudal.</a:t>
            </a:r>
          </a:p>
          <a:p>
            <a:r>
              <a:rPr lang="pt-BR" sz="1600"/>
              <a:t>80 % trabalhava no campo, sua produção era suficiente para atender toda a sociedade.</a:t>
            </a:r>
          </a:p>
          <a:p>
            <a:r>
              <a:rPr lang="pt-BR" sz="1600"/>
              <a:t>Secas agravam a situação agrária na agricultura, desastrosas colheitas provocam crise de abastecimento nas cidades os preços dos alimentos subiam cada vez mais.</a:t>
            </a:r>
          </a:p>
          <a:p>
            <a:r>
              <a:rPr lang="pt-BR" sz="1600"/>
              <a:t>Os pobres mal conseguiam comprar pão.</a:t>
            </a:r>
          </a:p>
          <a:p>
            <a:r>
              <a:rPr lang="pt-BR" sz="1600"/>
              <a:t>Crise da indústria francesa.</a:t>
            </a:r>
          </a:p>
          <a:p>
            <a:r>
              <a:rPr lang="pt-BR" sz="1600"/>
              <a:t>A industria francesa não suporta a concorrência inglesa.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1428</Words>
  <Application>Microsoft Office PowerPoint</Application>
  <PresentationFormat>Apresentação na tela (4:3)</PresentationFormat>
  <Paragraphs>154</Paragraphs>
  <Slides>35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2" baseType="lpstr">
      <vt:lpstr>Arial</vt:lpstr>
      <vt:lpstr>Arial Black</vt:lpstr>
      <vt:lpstr>Bernard MT Condensed</vt:lpstr>
      <vt:lpstr>Calibri</vt:lpstr>
      <vt:lpstr>Calibri Light</vt:lpstr>
      <vt:lpstr>Wingdings</vt:lpstr>
      <vt:lpstr>Retrospectiva</vt:lpstr>
      <vt:lpstr>REVOLUÇÃO FRANCESA</vt:lpstr>
      <vt:lpstr>Crise do Antigo Regime</vt:lpstr>
      <vt:lpstr>Sociedade: privilégios e desigualdades</vt:lpstr>
      <vt:lpstr>População Francesa</vt:lpstr>
      <vt:lpstr>Primeiro estado</vt:lpstr>
      <vt:lpstr>Segundo estado</vt:lpstr>
      <vt:lpstr>Terceiro estado</vt:lpstr>
      <vt:lpstr>Apresentação do PowerPoint</vt:lpstr>
      <vt:lpstr>Crise econômica: agricultura indústria, finanças.</vt:lpstr>
      <vt:lpstr>Situação política: necessidades de Mudar </vt:lpstr>
      <vt:lpstr>Apresentação do PowerPoint</vt:lpstr>
      <vt:lpstr>Apresentação do PowerPoint</vt:lpstr>
      <vt:lpstr>Questões</vt:lpstr>
      <vt:lpstr>Processo Revolucionário</vt:lpstr>
      <vt:lpstr>Revolta aristocrática: o tiro saiu pela  culatra</vt:lpstr>
      <vt:lpstr>Apresentação do PowerPoint</vt:lpstr>
      <vt:lpstr>Assembléia Nacional Constituinte: a revolução nas ruas.</vt:lpstr>
      <vt:lpstr>Tomada da Bastilha</vt:lpstr>
      <vt:lpstr>Apresentação do PowerPoint</vt:lpstr>
      <vt:lpstr>Apresentação do PowerPoint</vt:lpstr>
      <vt:lpstr>Direitos do Homem</vt:lpstr>
      <vt:lpstr>Redução do Poder do Clero</vt:lpstr>
      <vt:lpstr>Monarquia Constitucional: o domínio da burguesia.</vt:lpstr>
      <vt:lpstr>Forças Contra-revolucionarias</vt:lpstr>
      <vt:lpstr>República e Convenção Nacional: Girondinos, Jacobinos e Planície</vt:lpstr>
      <vt:lpstr>Jacobinos </vt:lpstr>
      <vt:lpstr>A fase do Terror</vt:lpstr>
      <vt:lpstr>Apresentação do PowerPoint</vt:lpstr>
      <vt:lpstr>A guilhotina</vt:lpstr>
      <vt:lpstr>Apresentação do PowerPoint</vt:lpstr>
      <vt:lpstr>Governo do Diretório: a ascensão de Napoleão</vt:lpstr>
      <vt:lpstr>O Golpe de 18 Brumário</vt:lpstr>
      <vt:lpstr>Para saber Mais</vt:lpstr>
      <vt:lpstr>Questões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REVOLUÇÃO FRANCESA</dc:title>
  <dc:creator>BRUNO FERREIRA</dc:creator>
  <cp:lastModifiedBy>BRUNO FERREIRA</cp:lastModifiedBy>
  <cp:revision>1</cp:revision>
  <dcterms:created xsi:type="dcterms:W3CDTF">2019-06-30T16:38:53Z</dcterms:created>
  <dcterms:modified xsi:type="dcterms:W3CDTF">2019-06-30T16:39:14Z</dcterms:modified>
</cp:coreProperties>
</file>