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ugarijugar.com/es/matematicas-manipulativas/2096-numeros-de-colores-transparentes-5060138825543.html" TargetMode="External"/><Relationship Id="rId1" Type="http://schemas.openxmlformats.org/officeDocument/2006/relationships/image" Target="../media/image2.jpg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ugarijugar.com/es/matematicas-manipulativas/2096-numeros-de-colores-transparentes-5060138825543.html" TargetMode="External"/><Relationship Id="rId1" Type="http://schemas.openxmlformats.org/officeDocument/2006/relationships/image" Target="../media/image2.jpg"/></Relationships>
</file>

<file path=ppt/diagrams/_rels/data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ugarijugar.com/es/matematicas-manipulativas/2096-numeros-de-colores-transparentes-5060138825543.html" TargetMode="External"/><Relationship Id="rId1" Type="http://schemas.openxmlformats.org/officeDocument/2006/relationships/image" Target="../media/image2.jpg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ugarijugar.com/es/matematicas-manipulativas/2096-numeros-de-colores-transparentes-5060138825543.html" TargetMode="External"/><Relationship Id="rId1" Type="http://schemas.openxmlformats.org/officeDocument/2006/relationships/image" Target="../media/image2.jpg"/></Relationships>
</file>

<file path=ppt/diagrams/_rels/drawing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ugarijugar.com/es/matematicas-manipulativas/2096-numeros-de-colores-transparentes-5060138825543.html" TargetMode="External"/><Relationship Id="rId1" Type="http://schemas.openxmlformats.org/officeDocument/2006/relationships/image" Target="../media/image2.jpg"/></Relationships>
</file>

<file path=ppt/diagrams/_rels/drawing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ugarijugar.com/es/matematicas-manipulativas/2096-numeros-de-colores-transparentes-5060138825543.html" TargetMode="External"/><Relationship Id="rId1" Type="http://schemas.openxmlformats.org/officeDocument/2006/relationships/image" Target="../media/image2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1320BE-4BB2-4CBD-BD9A-4AC732814942}" type="doc">
      <dgm:prSet loTypeId="urn:microsoft.com/office/officeart/2005/8/layout/default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570B32C6-DE72-4ACE-9C7B-B0A687510079}">
      <dgm:prSet/>
      <dgm:spPr/>
      <dgm:t>
        <a:bodyPr/>
        <a:lstStyle/>
        <a:p>
          <a:r>
            <a:rPr lang="en-US"/>
            <a:t>1	un </a:t>
          </a:r>
        </a:p>
      </dgm:t>
    </dgm:pt>
    <dgm:pt modelId="{8D32C64A-68FC-4CC2-A321-126B769FA6F7}" type="parTrans" cxnId="{EA14E505-9323-40C2-8C38-A47FC204F629}">
      <dgm:prSet/>
      <dgm:spPr/>
      <dgm:t>
        <a:bodyPr/>
        <a:lstStyle/>
        <a:p>
          <a:endParaRPr lang="en-US"/>
        </a:p>
      </dgm:t>
    </dgm:pt>
    <dgm:pt modelId="{9E6AEED2-0A32-497F-AF10-B1DE740A878F}" type="sibTrans" cxnId="{EA14E505-9323-40C2-8C38-A47FC204F629}">
      <dgm:prSet/>
      <dgm:spPr/>
      <dgm:t>
        <a:bodyPr/>
        <a:lstStyle/>
        <a:p>
          <a:endParaRPr lang="en-US"/>
        </a:p>
      </dgm:t>
    </dgm:pt>
    <dgm:pt modelId="{E2E38E2B-452B-4286-9EF5-692399FCB6A1}">
      <dgm:prSet/>
      <dgm:spPr/>
      <dgm:t>
        <a:bodyPr/>
        <a:lstStyle/>
        <a:p>
          <a:r>
            <a:rPr lang="pt-BR"/>
            <a:t>2	deux </a:t>
          </a:r>
          <a:endParaRPr lang="en-US"/>
        </a:p>
      </dgm:t>
    </dgm:pt>
    <dgm:pt modelId="{688A2713-D533-420E-B874-634352507FC3}" type="parTrans" cxnId="{CB3B6554-553F-429E-9F52-67EA5C3D5970}">
      <dgm:prSet/>
      <dgm:spPr/>
      <dgm:t>
        <a:bodyPr/>
        <a:lstStyle/>
        <a:p>
          <a:endParaRPr lang="en-US"/>
        </a:p>
      </dgm:t>
    </dgm:pt>
    <dgm:pt modelId="{AC2EE10E-7E68-4700-918F-FCB6D1B6198A}" type="sibTrans" cxnId="{CB3B6554-553F-429E-9F52-67EA5C3D5970}">
      <dgm:prSet/>
      <dgm:spPr/>
      <dgm:t>
        <a:bodyPr/>
        <a:lstStyle/>
        <a:p>
          <a:endParaRPr lang="en-US"/>
        </a:p>
      </dgm:t>
    </dgm:pt>
    <dgm:pt modelId="{3B494C7D-DC2E-4723-B08E-60D7F8CFB4D6}">
      <dgm:prSet/>
      <dgm:spPr/>
      <dgm:t>
        <a:bodyPr/>
        <a:lstStyle/>
        <a:p>
          <a:r>
            <a:rPr lang="pt-BR"/>
            <a:t>3	trois </a:t>
          </a:r>
          <a:endParaRPr lang="en-US"/>
        </a:p>
      </dgm:t>
    </dgm:pt>
    <dgm:pt modelId="{D8DF1F8E-B2DA-4047-B5DA-9B1FF155ED4B}" type="parTrans" cxnId="{97B9DAEA-ED7C-4782-9690-F213E09A1C44}">
      <dgm:prSet/>
      <dgm:spPr/>
      <dgm:t>
        <a:bodyPr/>
        <a:lstStyle/>
        <a:p>
          <a:endParaRPr lang="en-US"/>
        </a:p>
      </dgm:t>
    </dgm:pt>
    <dgm:pt modelId="{D7E32C53-BD7B-4C8E-B08E-E6B0F4508549}" type="sibTrans" cxnId="{97B9DAEA-ED7C-4782-9690-F213E09A1C44}">
      <dgm:prSet/>
      <dgm:spPr/>
      <dgm:t>
        <a:bodyPr/>
        <a:lstStyle/>
        <a:p>
          <a:endParaRPr lang="en-US"/>
        </a:p>
      </dgm:t>
    </dgm:pt>
    <dgm:pt modelId="{2E60CEEF-2FC6-45E3-9A09-9234824E6BDA}">
      <dgm:prSet/>
      <dgm:spPr/>
      <dgm:t>
        <a:bodyPr/>
        <a:lstStyle/>
        <a:p>
          <a:r>
            <a:rPr lang="pt-BR"/>
            <a:t>4	quatre </a:t>
          </a:r>
          <a:endParaRPr lang="en-US"/>
        </a:p>
      </dgm:t>
    </dgm:pt>
    <dgm:pt modelId="{D16A8CF2-764E-40A6-9690-CD23F2356BE4}" type="parTrans" cxnId="{4B6CBD90-4821-401E-8862-FC1D404A869D}">
      <dgm:prSet/>
      <dgm:spPr/>
      <dgm:t>
        <a:bodyPr/>
        <a:lstStyle/>
        <a:p>
          <a:endParaRPr lang="en-US"/>
        </a:p>
      </dgm:t>
    </dgm:pt>
    <dgm:pt modelId="{3783F253-FE69-41B8-A4A3-2D205725B5EE}" type="sibTrans" cxnId="{4B6CBD90-4821-401E-8862-FC1D404A869D}">
      <dgm:prSet/>
      <dgm:spPr/>
      <dgm:t>
        <a:bodyPr/>
        <a:lstStyle/>
        <a:p>
          <a:endParaRPr lang="en-US"/>
        </a:p>
      </dgm:t>
    </dgm:pt>
    <dgm:pt modelId="{BB273B32-A811-4FD2-B441-E56A40EDBEBE}">
      <dgm:prSet/>
      <dgm:spPr/>
      <dgm:t>
        <a:bodyPr/>
        <a:lstStyle/>
        <a:p>
          <a:r>
            <a:rPr lang="pt-BR"/>
            <a:t>5	cinq </a:t>
          </a:r>
          <a:endParaRPr lang="en-US"/>
        </a:p>
      </dgm:t>
    </dgm:pt>
    <dgm:pt modelId="{009A6742-09BF-441C-B6A0-0FB7B7FB6D3B}" type="parTrans" cxnId="{EEF72875-E13A-483B-A191-285D29A5EA0D}">
      <dgm:prSet/>
      <dgm:spPr/>
      <dgm:t>
        <a:bodyPr/>
        <a:lstStyle/>
        <a:p>
          <a:endParaRPr lang="en-US"/>
        </a:p>
      </dgm:t>
    </dgm:pt>
    <dgm:pt modelId="{00E24475-56B4-40C0-8D70-2DEA921D48AF}" type="sibTrans" cxnId="{EEF72875-E13A-483B-A191-285D29A5EA0D}">
      <dgm:prSet/>
      <dgm:spPr/>
      <dgm:t>
        <a:bodyPr/>
        <a:lstStyle/>
        <a:p>
          <a:endParaRPr lang="en-US"/>
        </a:p>
      </dgm:t>
    </dgm:pt>
    <dgm:pt modelId="{09343DAB-526B-4A89-9440-9E2B3F18A605}">
      <dgm:prSet/>
      <dgm:spPr/>
      <dgm:t>
        <a:bodyPr/>
        <a:lstStyle/>
        <a:p>
          <a:r>
            <a:rPr lang="en-US"/>
            <a:t>6	six </a:t>
          </a:r>
        </a:p>
      </dgm:t>
    </dgm:pt>
    <dgm:pt modelId="{CBAD1046-C4CE-42D4-B3F8-F32036083692}" type="parTrans" cxnId="{5F629363-EE1C-4596-84F2-F250568771D0}">
      <dgm:prSet/>
      <dgm:spPr/>
      <dgm:t>
        <a:bodyPr/>
        <a:lstStyle/>
        <a:p>
          <a:endParaRPr lang="en-US"/>
        </a:p>
      </dgm:t>
    </dgm:pt>
    <dgm:pt modelId="{EC033AEB-3FB1-42F6-A820-940D4EDF00EB}" type="sibTrans" cxnId="{5F629363-EE1C-4596-84F2-F250568771D0}">
      <dgm:prSet/>
      <dgm:spPr/>
      <dgm:t>
        <a:bodyPr/>
        <a:lstStyle/>
        <a:p>
          <a:endParaRPr lang="en-US"/>
        </a:p>
      </dgm:t>
    </dgm:pt>
    <dgm:pt modelId="{D60E63EF-1D8B-477A-8C63-4F21D1CF091D}">
      <dgm:prSet/>
      <dgm:spPr/>
      <dgm:t>
        <a:bodyPr/>
        <a:lstStyle/>
        <a:p>
          <a:r>
            <a:rPr lang="en-US"/>
            <a:t>7	sept </a:t>
          </a:r>
        </a:p>
      </dgm:t>
    </dgm:pt>
    <dgm:pt modelId="{C579E666-4FB7-4654-A1D7-71791453D9D2}" type="parTrans" cxnId="{63EF93B5-E3FC-4C55-AF48-1871E8DD88B9}">
      <dgm:prSet/>
      <dgm:spPr/>
      <dgm:t>
        <a:bodyPr/>
        <a:lstStyle/>
        <a:p>
          <a:endParaRPr lang="en-US"/>
        </a:p>
      </dgm:t>
    </dgm:pt>
    <dgm:pt modelId="{F2C3BF79-F335-4DB0-A30E-837BDF8F3D15}" type="sibTrans" cxnId="{63EF93B5-E3FC-4C55-AF48-1871E8DD88B9}">
      <dgm:prSet/>
      <dgm:spPr/>
      <dgm:t>
        <a:bodyPr/>
        <a:lstStyle/>
        <a:p>
          <a:endParaRPr lang="en-US"/>
        </a:p>
      </dgm:t>
    </dgm:pt>
    <dgm:pt modelId="{0A6B744F-D79C-4FDF-BC3C-D277270A3C35}">
      <dgm:prSet/>
      <dgm:spPr/>
      <dgm:t>
        <a:bodyPr/>
        <a:lstStyle/>
        <a:p>
          <a:r>
            <a:rPr lang="en-US"/>
            <a:t>8	huit </a:t>
          </a:r>
        </a:p>
      </dgm:t>
    </dgm:pt>
    <dgm:pt modelId="{D559040E-DFF9-4F0A-816E-F8ECE7EA7734}" type="parTrans" cxnId="{5231B1B7-2B16-4F6D-8177-ED626CF4DB3C}">
      <dgm:prSet/>
      <dgm:spPr/>
      <dgm:t>
        <a:bodyPr/>
        <a:lstStyle/>
        <a:p>
          <a:endParaRPr lang="en-US"/>
        </a:p>
      </dgm:t>
    </dgm:pt>
    <dgm:pt modelId="{0D101B6D-9B7B-401F-B3CB-6D0FEE064FE6}" type="sibTrans" cxnId="{5231B1B7-2B16-4F6D-8177-ED626CF4DB3C}">
      <dgm:prSet/>
      <dgm:spPr/>
      <dgm:t>
        <a:bodyPr/>
        <a:lstStyle/>
        <a:p>
          <a:endParaRPr lang="en-US"/>
        </a:p>
      </dgm:t>
    </dgm:pt>
    <dgm:pt modelId="{0F137B70-676E-4B12-BFAB-FDCCE077D20B}">
      <dgm:prSet/>
      <dgm:spPr/>
      <dgm:t>
        <a:bodyPr/>
        <a:lstStyle/>
        <a:p>
          <a:r>
            <a:rPr lang="pt-BR"/>
            <a:t>9	neuf</a:t>
          </a:r>
          <a:endParaRPr lang="en-US"/>
        </a:p>
      </dgm:t>
    </dgm:pt>
    <dgm:pt modelId="{9D0CA640-1D4A-46B5-99E5-CECD359F1D45}" type="parTrans" cxnId="{4ABFA366-95E9-49CF-A8CD-0E40C2A4D7DF}">
      <dgm:prSet/>
      <dgm:spPr/>
      <dgm:t>
        <a:bodyPr/>
        <a:lstStyle/>
        <a:p>
          <a:endParaRPr lang="en-US"/>
        </a:p>
      </dgm:t>
    </dgm:pt>
    <dgm:pt modelId="{6D97AA28-5EF0-48C4-8A9B-F0BB82046E3F}" type="sibTrans" cxnId="{4ABFA366-95E9-49CF-A8CD-0E40C2A4D7DF}">
      <dgm:prSet/>
      <dgm:spPr/>
      <dgm:t>
        <a:bodyPr/>
        <a:lstStyle/>
        <a:p>
          <a:endParaRPr lang="en-US"/>
        </a:p>
      </dgm:t>
    </dgm:pt>
    <dgm:pt modelId="{C31DEE8C-0890-4F27-87D3-A5020A3E86E1}">
      <dgm:prSet/>
      <dgm:spPr/>
      <dgm:t>
        <a:bodyPr/>
        <a:lstStyle/>
        <a:p>
          <a:r>
            <a:rPr lang="pt-BR"/>
            <a:t>10	dix </a:t>
          </a:r>
          <a:endParaRPr lang="en-US"/>
        </a:p>
      </dgm:t>
    </dgm:pt>
    <dgm:pt modelId="{DA4CBFF5-64EF-4A24-A0E3-33A1E7308324}" type="parTrans" cxnId="{93A106C6-BE74-421E-899C-3901D0BA5970}">
      <dgm:prSet/>
      <dgm:spPr/>
      <dgm:t>
        <a:bodyPr/>
        <a:lstStyle/>
        <a:p>
          <a:endParaRPr lang="en-US"/>
        </a:p>
      </dgm:t>
    </dgm:pt>
    <dgm:pt modelId="{66CE7823-709D-41F3-857C-E24C8D48C95E}" type="sibTrans" cxnId="{93A106C6-BE74-421E-899C-3901D0BA5970}">
      <dgm:prSet/>
      <dgm:spPr/>
      <dgm:t>
        <a:bodyPr/>
        <a:lstStyle/>
        <a:p>
          <a:endParaRPr lang="en-US"/>
        </a:p>
      </dgm:t>
    </dgm:pt>
    <dgm:pt modelId="{9A647054-65EF-4FEC-9484-E0DCBF99DC84}" type="pres">
      <dgm:prSet presAssocID="{B21320BE-4BB2-4CBD-BD9A-4AC732814942}" presName="diagram" presStyleCnt="0">
        <dgm:presLayoutVars>
          <dgm:dir/>
          <dgm:resizeHandles val="exact"/>
        </dgm:presLayoutVars>
      </dgm:prSet>
      <dgm:spPr/>
    </dgm:pt>
    <dgm:pt modelId="{A3EAD963-D46A-4F45-8488-A96549B85A87}" type="pres">
      <dgm:prSet presAssocID="{570B32C6-DE72-4ACE-9C7B-B0A687510079}" presName="node" presStyleLbl="node1" presStyleIdx="0" presStyleCnt="10">
        <dgm:presLayoutVars>
          <dgm:bulletEnabled val="1"/>
        </dgm:presLayoutVars>
      </dgm:prSet>
      <dgm:spPr/>
    </dgm:pt>
    <dgm:pt modelId="{C04839EC-A763-49F7-A403-93662B660BFD}" type="pres">
      <dgm:prSet presAssocID="{9E6AEED2-0A32-497F-AF10-B1DE740A878F}" presName="sibTrans" presStyleCnt="0"/>
      <dgm:spPr/>
    </dgm:pt>
    <dgm:pt modelId="{E75A4A6C-AFD3-49F8-BFCD-AAAC3180D626}" type="pres">
      <dgm:prSet presAssocID="{E2E38E2B-452B-4286-9EF5-692399FCB6A1}" presName="node" presStyleLbl="node1" presStyleIdx="1" presStyleCnt="10">
        <dgm:presLayoutVars>
          <dgm:bulletEnabled val="1"/>
        </dgm:presLayoutVars>
      </dgm:prSet>
      <dgm:spPr/>
    </dgm:pt>
    <dgm:pt modelId="{E20B6C43-10AB-43DB-BFC5-B2FF8231E520}" type="pres">
      <dgm:prSet presAssocID="{AC2EE10E-7E68-4700-918F-FCB6D1B6198A}" presName="sibTrans" presStyleCnt="0"/>
      <dgm:spPr/>
    </dgm:pt>
    <dgm:pt modelId="{64524702-A5A6-4119-AECC-9229834A3091}" type="pres">
      <dgm:prSet presAssocID="{3B494C7D-DC2E-4723-B08E-60D7F8CFB4D6}" presName="node" presStyleLbl="node1" presStyleIdx="2" presStyleCnt="10">
        <dgm:presLayoutVars>
          <dgm:bulletEnabled val="1"/>
        </dgm:presLayoutVars>
      </dgm:prSet>
      <dgm:spPr/>
    </dgm:pt>
    <dgm:pt modelId="{2B46BDB6-BF98-4F83-80CE-1F4D9EDC3EB9}" type="pres">
      <dgm:prSet presAssocID="{D7E32C53-BD7B-4C8E-B08E-E6B0F4508549}" presName="sibTrans" presStyleCnt="0"/>
      <dgm:spPr/>
    </dgm:pt>
    <dgm:pt modelId="{82D32F4C-9363-4D9C-9A0E-F6E0BE6A8F1A}" type="pres">
      <dgm:prSet presAssocID="{2E60CEEF-2FC6-45E3-9A09-9234824E6BDA}" presName="node" presStyleLbl="node1" presStyleIdx="3" presStyleCnt="10">
        <dgm:presLayoutVars>
          <dgm:bulletEnabled val="1"/>
        </dgm:presLayoutVars>
      </dgm:prSet>
      <dgm:spPr/>
    </dgm:pt>
    <dgm:pt modelId="{43891D91-D919-4DFC-9722-28A31B3B67E4}" type="pres">
      <dgm:prSet presAssocID="{3783F253-FE69-41B8-A4A3-2D205725B5EE}" presName="sibTrans" presStyleCnt="0"/>
      <dgm:spPr/>
    </dgm:pt>
    <dgm:pt modelId="{A14480EE-5226-4245-87FE-A0FECF529B63}" type="pres">
      <dgm:prSet presAssocID="{BB273B32-A811-4FD2-B441-E56A40EDBEBE}" presName="node" presStyleLbl="node1" presStyleIdx="4" presStyleCnt="10">
        <dgm:presLayoutVars>
          <dgm:bulletEnabled val="1"/>
        </dgm:presLayoutVars>
      </dgm:prSet>
      <dgm:spPr/>
    </dgm:pt>
    <dgm:pt modelId="{D59F0083-ACDC-4913-9654-F5239E98235F}" type="pres">
      <dgm:prSet presAssocID="{00E24475-56B4-40C0-8D70-2DEA921D48AF}" presName="sibTrans" presStyleCnt="0"/>
      <dgm:spPr/>
    </dgm:pt>
    <dgm:pt modelId="{9DD5E442-0CCB-49C3-8195-DB3A3B56EED8}" type="pres">
      <dgm:prSet presAssocID="{09343DAB-526B-4A89-9440-9E2B3F18A605}" presName="node" presStyleLbl="node1" presStyleIdx="5" presStyleCnt="10">
        <dgm:presLayoutVars>
          <dgm:bulletEnabled val="1"/>
        </dgm:presLayoutVars>
      </dgm:prSet>
      <dgm:spPr/>
    </dgm:pt>
    <dgm:pt modelId="{C6CD0827-212D-4A2E-8654-8E5F1FC8F78A}" type="pres">
      <dgm:prSet presAssocID="{EC033AEB-3FB1-42F6-A820-940D4EDF00EB}" presName="sibTrans" presStyleCnt="0"/>
      <dgm:spPr/>
    </dgm:pt>
    <dgm:pt modelId="{9ADE2061-2CEC-4AE9-9D2D-53FF607CD177}" type="pres">
      <dgm:prSet presAssocID="{D60E63EF-1D8B-477A-8C63-4F21D1CF091D}" presName="node" presStyleLbl="node1" presStyleIdx="6" presStyleCnt="10">
        <dgm:presLayoutVars>
          <dgm:bulletEnabled val="1"/>
        </dgm:presLayoutVars>
      </dgm:prSet>
      <dgm:spPr/>
    </dgm:pt>
    <dgm:pt modelId="{882AA7AE-D3A1-4866-8B80-3BD8AA5844CA}" type="pres">
      <dgm:prSet presAssocID="{F2C3BF79-F335-4DB0-A30E-837BDF8F3D15}" presName="sibTrans" presStyleCnt="0"/>
      <dgm:spPr/>
    </dgm:pt>
    <dgm:pt modelId="{80559864-8297-447A-85F0-9FF6E6038C83}" type="pres">
      <dgm:prSet presAssocID="{0A6B744F-D79C-4FDF-BC3C-D277270A3C35}" presName="node" presStyleLbl="node1" presStyleIdx="7" presStyleCnt="10">
        <dgm:presLayoutVars>
          <dgm:bulletEnabled val="1"/>
        </dgm:presLayoutVars>
      </dgm:prSet>
      <dgm:spPr/>
    </dgm:pt>
    <dgm:pt modelId="{D3026BE6-A905-4590-94E5-2311CFE7915B}" type="pres">
      <dgm:prSet presAssocID="{0D101B6D-9B7B-401F-B3CB-6D0FEE064FE6}" presName="sibTrans" presStyleCnt="0"/>
      <dgm:spPr/>
    </dgm:pt>
    <dgm:pt modelId="{077700CC-D1FD-4050-9429-3490BC3E679B}" type="pres">
      <dgm:prSet presAssocID="{0F137B70-676E-4B12-BFAB-FDCCE077D20B}" presName="node" presStyleLbl="node1" presStyleIdx="8" presStyleCnt="10">
        <dgm:presLayoutVars>
          <dgm:bulletEnabled val="1"/>
        </dgm:presLayoutVars>
      </dgm:prSet>
      <dgm:spPr/>
    </dgm:pt>
    <dgm:pt modelId="{9D588A98-8EA0-4B58-A5A0-A853CA9B43CB}" type="pres">
      <dgm:prSet presAssocID="{6D97AA28-5EF0-48C4-8A9B-F0BB82046E3F}" presName="sibTrans" presStyleCnt="0"/>
      <dgm:spPr/>
    </dgm:pt>
    <dgm:pt modelId="{F8099B0E-0074-4D77-9B92-B68D440C515F}" type="pres">
      <dgm:prSet presAssocID="{C31DEE8C-0890-4F27-87D3-A5020A3E86E1}" presName="node" presStyleLbl="node1" presStyleIdx="9" presStyleCnt="10">
        <dgm:presLayoutVars>
          <dgm:bulletEnabled val="1"/>
        </dgm:presLayoutVars>
      </dgm:prSet>
      <dgm:spPr/>
    </dgm:pt>
  </dgm:ptLst>
  <dgm:cxnLst>
    <dgm:cxn modelId="{EA14E505-9323-40C2-8C38-A47FC204F629}" srcId="{B21320BE-4BB2-4CBD-BD9A-4AC732814942}" destId="{570B32C6-DE72-4ACE-9C7B-B0A687510079}" srcOrd="0" destOrd="0" parTransId="{8D32C64A-68FC-4CC2-A321-126B769FA6F7}" sibTransId="{9E6AEED2-0A32-497F-AF10-B1DE740A878F}"/>
    <dgm:cxn modelId="{9DF9A114-5069-43A2-8899-30A27A812795}" type="presOf" srcId="{0A6B744F-D79C-4FDF-BC3C-D277270A3C35}" destId="{80559864-8297-447A-85F0-9FF6E6038C83}" srcOrd="0" destOrd="0" presId="urn:microsoft.com/office/officeart/2005/8/layout/default"/>
    <dgm:cxn modelId="{9CA1541A-1AE4-4625-AD09-774B741FE776}" type="presOf" srcId="{570B32C6-DE72-4ACE-9C7B-B0A687510079}" destId="{A3EAD963-D46A-4F45-8488-A96549B85A87}" srcOrd="0" destOrd="0" presId="urn:microsoft.com/office/officeart/2005/8/layout/default"/>
    <dgm:cxn modelId="{112C5921-7AEE-47C4-9B2D-483275CBBA7F}" type="presOf" srcId="{09343DAB-526B-4A89-9440-9E2B3F18A605}" destId="{9DD5E442-0CCB-49C3-8195-DB3A3B56EED8}" srcOrd="0" destOrd="0" presId="urn:microsoft.com/office/officeart/2005/8/layout/default"/>
    <dgm:cxn modelId="{53A91422-9A34-4123-A3DD-D1621598A8BB}" type="presOf" srcId="{E2E38E2B-452B-4286-9EF5-692399FCB6A1}" destId="{E75A4A6C-AFD3-49F8-BFCD-AAAC3180D626}" srcOrd="0" destOrd="0" presId="urn:microsoft.com/office/officeart/2005/8/layout/default"/>
    <dgm:cxn modelId="{BEF0815E-C79F-4A45-A2C6-C7266A57E191}" type="presOf" srcId="{0F137B70-676E-4B12-BFAB-FDCCE077D20B}" destId="{077700CC-D1FD-4050-9429-3490BC3E679B}" srcOrd="0" destOrd="0" presId="urn:microsoft.com/office/officeart/2005/8/layout/default"/>
    <dgm:cxn modelId="{5F629363-EE1C-4596-84F2-F250568771D0}" srcId="{B21320BE-4BB2-4CBD-BD9A-4AC732814942}" destId="{09343DAB-526B-4A89-9440-9E2B3F18A605}" srcOrd="5" destOrd="0" parTransId="{CBAD1046-C4CE-42D4-B3F8-F32036083692}" sibTransId="{EC033AEB-3FB1-42F6-A820-940D4EDF00EB}"/>
    <dgm:cxn modelId="{4ABFA366-95E9-49CF-A8CD-0E40C2A4D7DF}" srcId="{B21320BE-4BB2-4CBD-BD9A-4AC732814942}" destId="{0F137B70-676E-4B12-BFAB-FDCCE077D20B}" srcOrd="8" destOrd="0" parTransId="{9D0CA640-1D4A-46B5-99E5-CECD359F1D45}" sibTransId="{6D97AA28-5EF0-48C4-8A9B-F0BB82046E3F}"/>
    <dgm:cxn modelId="{3AC0DA69-BB16-49C1-9205-7F171DD583BE}" type="presOf" srcId="{D60E63EF-1D8B-477A-8C63-4F21D1CF091D}" destId="{9ADE2061-2CEC-4AE9-9D2D-53FF607CD177}" srcOrd="0" destOrd="0" presId="urn:microsoft.com/office/officeart/2005/8/layout/default"/>
    <dgm:cxn modelId="{CB3B6554-553F-429E-9F52-67EA5C3D5970}" srcId="{B21320BE-4BB2-4CBD-BD9A-4AC732814942}" destId="{E2E38E2B-452B-4286-9EF5-692399FCB6A1}" srcOrd="1" destOrd="0" parTransId="{688A2713-D533-420E-B874-634352507FC3}" sibTransId="{AC2EE10E-7E68-4700-918F-FCB6D1B6198A}"/>
    <dgm:cxn modelId="{EEF72875-E13A-483B-A191-285D29A5EA0D}" srcId="{B21320BE-4BB2-4CBD-BD9A-4AC732814942}" destId="{BB273B32-A811-4FD2-B441-E56A40EDBEBE}" srcOrd="4" destOrd="0" parTransId="{009A6742-09BF-441C-B6A0-0FB7B7FB6D3B}" sibTransId="{00E24475-56B4-40C0-8D70-2DEA921D48AF}"/>
    <dgm:cxn modelId="{4C21CD8D-3F64-4C28-B8CF-106B7C39F5D6}" type="presOf" srcId="{2E60CEEF-2FC6-45E3-9A09-9234824E6BDA}" destId="{82D32F4C-9363-4D9C-9A0E-F6E0BE6A8F1A}" srcOrd="0" destOrd="0" presId="urn:microsoft.com/office/officeart/2005/8/layout/default"/>
    <dgm:cxn modelId="{4B6CBD90-4821-401E-8862-FC1D404A869D}" srcId="{B21320BE-4BB2-4CBD-BD9A-4AC732814942}" destId="{2E60CEEF-2FC6-45E3-9A09-9234824E6BDA}" srcOrd="3" destOrd="0" parTransId="{D16A8CF2-764E-40A6-9690-CD23F2356BE4}" sibTransId="{3783F253-FE69-41B8-A4A3-2D205725B5EE}"/>
    <dgm:cxn modelId="{883AC9A7-AEE2-458F-8B92-A2BF03CE8234}" type="presOf" srcId="{B21320BE-4BB2-4CBD-BD9A-4AC732814942}" destId="{9A647054-65EF-4FEC-9484-E0DCBF99DC84}" srcOrd="0" destOrd="0" presId="urn:microsoft.com/office/officeart/2005/8/layout/default"/>
    <dgm:cxn modelId="{63EF93B5-E3FC-4C55-AF48-1871E8DD88B9}" srcId="{B21320BE-4BB2-4CBD-BD9A-4AC732814942}" destId="{D60E63EF-1D8B-477A-8C63-4F21D1CF091D}" srcOrd="6" destOrd="0" parTransId="{C579E666-4FB7-4654-A1D7-71791453D9D2}" sibTransId="{F2C3BF79-F335-4DB0-A30E-837BDF8F3D15}"/>
    <dgm:cxn modelId="{5231B1B7-2B16-4F6D-8177-ED626CF4DB3C}" srcId="{B21320BE-4BB2-4CBD-BD9A-4AC732814942}" destId="{0A6B744F-D79C-4FDF-BC3C-D277270A3C35}" srcOrd="7" destOrd="0" parTransId="{D559040E-DFF9-4F0A-816E-F8ECE7EA7734}" sibTransId="{0D101B6D-9B7B-401F-B3CB-6D0FEE064FE6}"/>
    <dgm:cxn modelId="{93A106C6-BE74-421E-899C-3901D0BA5970}" srcId="{B21320BE-4BB2-4CBD-BD9A-4AC732814942}" destId="{C31DEE8C-0890-4F27-87D3-A5020A3E86E1}" srcOrd="9" destOrd="0" parTransId="{DA4CBFF5-64EF-4A24-A0E3-33A1E7308324}" sibTransId="{66CE7823-709D-41F3-857C-E24C8D48C95E}"/>
    <dgm:cxn modelId="{8B70C5D3-83D2-42A9-87D3-C72AD5EC5435}" type="presOf" srcId="{C31DEE8C-0890-4F27-87D3-A5020A3E86E1}" destId="{F8099B0E-0074-4D77-9B92-B68D440C515F}" srcOrd="0" destOrd="0" presId="urn:microsoft.com/office/officeart/2005/8/layout/default"/>
    <dgm:cxn modelId="{9357E7DE-56AF-455A-BAB8-9048103F4521}" type="presOf" srcId="{BB273B32-A811-4FD2-B441-E56A40EDBEBE}" destId="{A14480EE-5226-4245-87FE-A0FECF529B63}" srcOrd="0" destOrd="0" presId="urn:microsoft.com/office/officeart/2005/8/layout/default"/>
    <dgm:cxn modelId="{97B9DAEA-ED7C-4782-9690-F213E09A1C44}" srcId="{B21320BE-4BB2-4CBD-BD9A-4AC732814942}" destId="{3B494C7D-DC2E-4723-B08E-60D7F8CFB4D6}" srcOrd="2" destOrd="0" parTransId="{D8DF1F8E-B2DA-4047-B5DA-9B1FF155ED4B}" sibTransId="{D7E32C53-BD7B-4C8E-B08E-E6B0F4508549}"/>
    <dgm:cxn modelId="{B6F7C1EE-CECE-44B5-ADA2-9181BE2F6457}" type="presOf" srcId="{3B494C7D-DC2E-4723-B08E-60D7F8CFB4D6}" destId="{64524702-A5A6-4119-AECC-9229834A3091}" srcOrd="0" destOrd="0" presId="urn:microsoft.com/office/officeart/2005/8/layout/default"/>
    <dgm:cxn modelId="{DC4D5D08-AB97-4601-A7DD-527E228D66C6}" type="presParOf" srcId="{9A647054-65EF-4FEC-9484-E0DCBF99DC84}" destId="{A3EAD963-D46A-4F45-8488-A96549B85A87}" srcOrd="0" destOrd="0" presId="urn:microsoft.com/office/officeart/2005/8/layout/default"/>
    <dgm:cxn modelId="{484AFBFB-F6F3-459D-A3BC-8CD62595D86F}" type="presParOf" srcId="{9A647054-65EF-4FEC-9484-E0DCBF99DC84}" destId="{C04839EC-A763-49F7-A403-93662B660BFD}" srcOrd="1" destOrd="0" presId="urn:microsoft.com/office/officeart/2005/8/layout/default"/>
    <dgm:cxn modelId="{DCA8CBE5-2E48-48D3-84A0-5E640515DC5F}" type="presParOf" srcId="{9A647054-65EF-4FEC-9484-E0DCBF99DC84}" destId="{E75A4A6C-AFD3-49F8-BFCD-AAAC3180D626}" srcOrd="2" destOrd="0" presId="urn:microsoft.com/office/officeart/2005/8/layout/default"/>
    <dgm:cxn modelId="{9A1BF536-6293-46C0-80C1-F258389F53A5}" type="presParOf" srcId="{9A647054-65EF-4FEC-9484-E0DCBF99DC84}" destId="{E20B6C43-10AB-43DB-BFC5-B2FF8231E520}" srcOrd="3" destOrd="0" presId="urn:microsoft.com/office/officeart/2005/8/layout/default"/>
    <dgm:cxn modelId="{D0272719-C097-4A3A-85CC-56BB5DBC75E5}" type="presParOf" srcId="{9A647054-65EF-4FEC-9484-E0DCBF99DC84}" destId="{64524702-A5A6-4119-AECC-9229834A3091}" srcOrd="4" destOrd="0" presId="urn:microsoft.com/office/officeart/2005/8/layout/default"/>
    <dgm:cxn modelId="{BBE8E4AA-9A01-41C8-BD87-8BCF4F67B707}" type="presParOf" srcId="{9A647054-65EF-4FEC-9484-E0DCBF99DC84}" destId="{2B46BDB6-BF98-4F83-80CE-1F4D9EDC3EB9}" srcOrd="5" destOrd="0" presId="urn:microsoft.com/office/officeart/2005/8/layout/default"/>
    <dgm:cxn modelId="{AB7327E6-D7B2-4705-96EF-62A5AA6804F3}" type="presParOf" srcId="{9A647054-65EF-4FEC-9484-E0DCBF99DC84}" destId="{82D32F4C-9363-4D9C-9A0E-F6E0BE6A8F1A}" srcOrd="6" destOrd="0" presId="urn:microsoft.com/office/officeart/2005/8/layout/default"/>
    <dgm:cxn modelId="{EA7849D5-DE82-48D9-920F-B56C61335E8D}" type="presParOf" srcId="{9A647054-65EF-4FEC-9484-E0DCBF99DC84}" destId="{43891D91-D919-4DFC-9722-28A31B3B67E4}" srcOrd="7" destOrd="0" presId="urn:microsoft.com/office/officeart/2005/8/layout/default"/>
    <dgm:cxn modelId="{E6A1C1D9-FAF2-4C90-A8C6-A72174B303E2}" type="presParOf" srcId="{9A647054-65EF-4FEC-9484-E0DCBF99DC84}" destId="{A14480EE-5226-4245-87FE-A0FECF529B63}" srcOrd="8" destOrd="0" presId="urn:microsoft.com/office/officeart/2005/8/layout/default"/>
    <dgm:cxn modelId="{24835919-5DCB-4748-91A5-67E3BE6881E5}" type="presParOf" srcId="{9A647054-65EF-4FEC-9484-E0DCBF99DC84}" destId="{D59F0083-ACDC-4913-9654-F5239E98235F}" srcOrd="9" destOrd="0" presId="urn:microsoft.com/office/officeart/2005/8/layout/default"/>
    <dgm:cxn modelId="{622AB9F3-4EBD-47B0-91E8-0E2EFDE0D9C4}" type="presParOf" srcId="{9A647054-65EF-4FEC-9484-E0DCBF99DC84}" destId="{9DD5E442-0CCB-49C3-8195-DB3A3B56EED8}" srcOrd="10" destOrd="0" presId="urn:microsoft.com/office/officeart/2005/8/layout/default"/>
    <dgm:cxn modelId="{7869B237-EA7A-4E69-891A-0A2F4611F25E}" type="presParOf" srcId="{9A647054-65EF-4FEC-9484-E0DCBF99DC84}" destId="{C6CD0827-212D-4A2E-8654-8E5F1FC8F78A}" srcOrd="11" destOrd="0" presId="urn:microsoft.com/office/officeart/2005/8/layout/default"/>
    <dgm:cxn modelId="{EDC2642A-5274-4F7D-9918-D7F617B2B1C5}" type="presParOf" srcId="{9A647054-65EF-4FEC-9484-E0DCBF99DC84}" destId="{9ADE2061-2CEC-4AE9-9D2D-53FF607CD177}" srcOrd="12" destOrd="0" presId="urn:microsoft.com/office/officeart/2005/8/layout/default"/>
    <dgm:cxn modelId="{CBBA6554-5E1B-4579-BBD2-779EAB72B226}" type="presParOf" srcId="{9A647054-65EF-4FEC-9484-E0DCBF99DC84}" destId="{882AA7AE-D3A1-4866-8B80-3BD8AA5844CA}" srcOrd="13" destOrd="0" presId="urn:microsoft.com/office/officeart/2005/8/layout/default"/>
    <dgm:cxn modelId="{424FAC4C-0454-43C5-A3E3-7194E862D279}" type="presParOf" srcId="{9A647054-65EF-4FEC-9484-E0DCBF99DC84}" destId="{80559864-8297-447A-85F0-9FF6E6038C83}" srcOrd="14" destOrd="0" presId="urn:microsoft.com/office/officeart/2005/8/layout/default"/>
    <dgm:cxn modelId="{245B0BF9-A465-4D96-9786-BA1DD56CD2F2}" type="presParOf" srcId="{9A647054-65EF-4FEC-9484-E0DCBF99DC84}" destId="{D3026BE6-A905-4590-94E5-2311CFE7915B}" srcOrd="15" destOrd="0" presId="urn:microsoft.com/office/officeart/2005/8/layout/default"/>
    <dgm:cxn modelId="{6C37EA84-0057-4262-9E1B-F0D461B6F678}" type="presParOf" srcId="{9A647054-65EF-4FEC-9484-E0DCBF99DC84}" destId="{077700CC-D1FD-4050-9429-3490BC3E679B}" srcOrd="16" destOrd="0" presId="urn:microsoft.com/office/officeart/2005/8/layout/default"/>
    <dgm:cxn modelId="{1FFD196E-27E0-4020-8FE6-F2E718A3B855}" type="presParOf" srcId="{9A647054-65EF-4FEC-9484-E0DCBF99DC84}" destId="{9D588A98-8EA0-4B58-A5A0-A853CA9B43CB}" srcOrd="17" destOrd="0" presId="urn:microsoft.com/office/officeart/2005/8/layout/default"/>
    <dgm:cxn modelId="{A7EC6B7D-0A66-4E21-9E60-2AB841319F91}" type="presParOf" srcId="{9A647054-65EF-4FEC-9484-E0DCBF99DC84}" destId="{F8099B0E-0074-4D77-9B92-B68D440C515F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1320BE-4BB2-4CBD-BD9A-4AC732814942}" type="doc">
      <dgm:prSet loTypeId="urn:microsoft.com/office/officeart/2005/8/layout/defaul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70B32C6-DE72-4ACE-9C7B-B0A687510079}">
      <dgm:prSet/>
      <dgm:spPr/>
      <dgm:t>
        <a:bodyPr/>
        <a:lstStyle/>
        <a:p>
          <a:r>
            <a:rPr lang="en-US" dirty="0"/>
            <a:t>11	</a:t>
          </a:r>
          <a:r>
            <a:rPr lang="en-US" dirty="0" err="1"/>
            <a:t>onze</a:t>
          </a:r>
          <a:r>
            <a:rPr lang="en-US" dirty="0"/>
            <a:t> </a:t>
          </a:r>
        </a:p>
      </dgm:t>
    </dgm:pt>
    <dgm:pt modelId="{8D32C64A-68FC-4CC2-A321-126B769FA6F7}" type="parTrans" cxnId="{EA14E505-9323-40C2-8C38-A47FC204F629}">
      <dgm:prSet/>
      <dgm:spPr/>
      <dgm:t>
        <a:bodyPr/>
        <a:lstStyle/>
        <a:p>
          <a:endParaRPr lang="en-US"/>
        </a:p>
      </dgm:t>
    </dgm:pt>
    <dgm:pt modelId="{9E6AEED2-0A32-497F-AF10-B1DE740A878F}" type="sibTrans" cxnId="{EA14E505-9323-40C2-8C38-A47FC204F629}">
      <dgm:prSet/>
      <dgm:spPr/>
      <dgm:t>
        <a:bodyPr/>
        <a:lstStyle/>
        <a:p>
          <a:endParaRPr lang="en-US"/>
        </a:p>
      </dgm:t>
    </dgm:pt>
    <dgm:pt modelId="{E2E38E2B-452B-4286-9EF5-692399FCB6A1}">
      <dgm:prSet/>
      <dgm:spPr/>
      <dgm:t>
        <a:bodyPr/>
        <a:lstStyle/>
        <a:p>
          <a:r>
            <a:rPr lang="pt-BR" dirty="0"/>
            <a:t>12	</a:t>
          </a:r>
          <a:r>
            <a:rPr lang="pt-BR" dirty="0" err="1"/>
            <a:t>douze</a:t>
          </a:r>
          <a:r>
            <a:rPr lang="pt-BR" dirty="0"/>
            <a:t> </a:t>
          </a:r>
          <a:endParaRPr lang="en-US" dirty="0"/>
        </a:p>
      </dgm:t>
    </dgm:pt>
    <dgm:pt modelId="{688A2713-D533-420E-B874-634352507FC3}" type="parTrans" cxnId="{CB3B6554-553F-429E-9F52-67EA5C3D5970}">
      <dgm:prSet/>
      <dgm:spPr/>
      <dgm:t>
        <a:bodyPr/>
        <a:lstStyle/>
        <a:p>
          <a:endParaRPr lang="en-US"/>
        </a:p>
      </dgm:t>
    </dgm:pt>
    <dgm:pt modelId="{AC2EE10E-7E68-4700-918F-FCB6D1B6198A}" type="sibTrans" cxnId="{CB3B6554-553F-429E-9F52-67EA5C3D5970}">
      <dgm:prSet/>
      <dgm:spPr/>
      <dgm:t>
        <a:bodyPr/>
        <a:lstStyle/>
        <a:p>
          <a:endParaRPr lang="en-US"/>
        </a:p>
      </dgm:t>
    </dgm:pt>
    <dgm:pt modelId="{3B494C7D-DC2E-4723-B08E-60D7F8CFB4D6}">
      <dgm:prSet/>
      <dgm:spPr/>
      <dgm:t>
        <a:bodyPr/>
        <a:lstStyle/>
        <a:p>
          <a:r>
            <a:rPr lang="pt-BR" dirty="0"/>
            <a:t>13	</a:t>
          </a:r>
          <a:r>
            <a:rPr lang="pt-BR" dirty="0" err="1"/>
            <a:t>treize</a:t>
          </a:r>
          <a:r>
            <a:rPr lang="pt-BR" dirty="0"/>
            <a:t> </a:t>
          </a:r>
          <a:endParaRPr lang="en-US" dirty="0"/>
        </a:p>
      </dgm:t>
    </dgm:pt>
    <dgm:pt modelId="{D8DF1F8E-B2DA-4047-B5DA-9B1FF155ED4B}" type="parTrans" cxnId="{97B9DAEA-ED7C-4782-9690-F213E09A1C44}">
      <dgm:prSet/>
      <dgm:spPr/>
      <dgm:t>
        <a:bodyPr/>
        <a:lstStyle/>
        <a:p>
          <a:endParaRPr lang="en-US"/>
        </a:p>
      </dgm:t>
    </dgm:pt>
    <dgm:pt modelId="{D7E32C53-BD7B-4C8E-B08E-E6B0F4508549}" type="sibTrans" cxnId="{97B9DAEA-ED7C-4782-9690-F213E09A1C44}">
      <dgm:prSet/>
      <dgm:spPr/>
      <dgm:t>
        <a:bodyPr/>
        <a:lstStyle/>
        <a:p>
          <a:endParaRPr lang="en-US"/>
        </a:p>
      </dgm:t>
    </dgm:pt>
    <dgm:pt modelId="{2E60CEEF-2FC6-45E3-9A09-9234824E6BDA}">
      <dgm:prSet/>
      <dgm:spPr/>
      <dgm:t>
        <a:bodyPr/>
        <a:lstStyle/>
        <a:p>
          <a:r>
            <a:rPr lang="pt-BR" dirty="0"/>
            <a:t>14	quatorze </a:t>
          </a:r>
          <a:endParaRPr lang="en-US" dirty="0"/>
        </a:p>
      </dgm:t>
    </dgm:pt>
    <dgm:pt modelId="{D16A8CF2-764E-40A6-9690-CD23F2356BE4}" type="parTrans" cxnId="{4B6CBD90-4821-401E-8862-FC1D404A869D}">
      <dgm:prSet/>
      <dgm:spPr/>
      <dgm:t>
        <a:bodyPr/>
        <a:lstStyle/>
        <a:p>
          <a:endParaRPr lang="en-US"/>
        </a:p>
      </dgm:t>
    </dgm:pt>
    <dgm:pt modelId="{3783F253-FE69-41B8-A4A3-2D205725B5EE}" type="sibTrans" cxnId="{4B6CBD90-4821-401E-8862-FC1D404A869D}">
      <dgm:prSet/>
      <dgm:spPr/>
      <dgm:t>
        <a:bodyPr/>
        <a:lstStyle/>
        <a:p>
          <a:endParaRPr lang="en-US"/>
        </a:p>
      </dgm:t>
    </dgm:pt>
    <dgm:pt modelId="{BB273B32-A811-4FD2-B441-E56A40EDBEBE}">
      <dgm:prSet/>
      <dgm:spPr/>
      <dgm:t>
        <a:bodyPr/>
        <a:lstStyle/>
        <a:p>
          <a:r>
            <a:rPr lang="pt-BR" dirty="0"/>
            <a:t>15	quinze </a:t>
          </a:r>
          <a:endParaRPr lang="en-US" dirty="0"/>
        </a:p>
      </dgm:t>
    </dgm:pt>
    <dgm:pt modelId="{009A6742-09BF-441C-B6A0-0FB7B7FB6D3B}" type="parTrans" cxnId="{EEF72875-E13A-483B-A191-285D29A5EA0D}">
      <dgm:prSet/>
      <dgm:spPr/>
      <dgm:t>
        <a:bodyPr/>
        <a:lstStyle/>
        <a:p>
          <a:endParaRPr lang="en-US"/>
        </a:p>
      </dgm:t>
    </dgm:pt>
    <dgm:pt modelId="{00E24475-56B4-40C0-8D70-2DEA921D48AF}" type="sibTrans" cxnId="{EEF72875-E13A-483B-A191-285D29A5EA0D}">
      <dgm:prSet/>
      <dgm:spPr/>
      <dgm:t>
        <a:bodyPr/>
        <a:lstStyle/>
        <a:p>
          <a:endParaRPr lang="en-US"/>
        </a:p>
      </dgm:t>
    </dgm:pt>
    <dgm:pt modelId="{09343DAB-526B-4A89-9440-9E2B3F18A605}">
      <dgm:prSet/>
      <dgm:spPr/>
      <dgm:t>
        <a:bodyPr/>
        <a:lstStyle/>
        <a:p>
          <a:r>
            <a:rPr lang="en-US" dirty="0"/>
            <a:t>16	seize</a:t>
          </a:r>
        </a:p>
      </dgm:t>
    </dgm:pt>
    <dgm:pt modelId="{CBAD1046-C4CE-42D4-B3F8-F32036083692}" type="parTrans" cxnId="{5F629363-EE1C-4596-84F2-F250568771D0}">
      <dgm:prSet/>
      <dgm:spPr/>
      <dgm:t>
        <a:bodyPr/>
        <a:lstStyle/>
        <a:p>
          <a:endParaRPr lang="en-US"/>
        </a:p>
      </dgm:t>
    </dgm:pt>
    <dgm:pt modelId="{EC033AEB-3FB1-42F6-A820-940D4EDF00EB}" type="sibTrans" cxnId="{5F629363-EE1C-4596-84F2-F250568771D0}">
      <dgm:prSet/>
      <dgm:spPr/>
      <dgm:t>
        <a:bodyPr/>
        <a:lstStyle/>
        <a:p>
          <a:endParaRPr lang="en-US"/>
        </a:p>
      </dgm:t>
    </dgm:pt>
    <dgm:pt modelId="{D60E63EF-1D8B-477A-8C63-4F21D1CF091D}">
      <dgm:prSet/>
      <dgm:spPr/>
      <dgm:t>
        <a:bodyPr/>
        <a:lstStyle/>
        <a:p>
          <a:r>
            <a:rPr lang="en-US" dirty="0"/>
            <a:t>17	dix-sept </a:t>
          </a:r>
        </a:p>
      </dgm:t>
    </dgm:pt>
    <dgm:pt modelId="{C579E666-4FB7-4654-A1D7-71791453D9D2}" type="parTrans" cxnId="{63EF93B5-E3FC-4C55-AF48-1871E8DD88B9}">
      <dgm:prSet/>
      <dgm:spPr/>
      <dgm:t>
        <a:bodyPr/>
        <a:lstStyle/>
        <a:p>
          <a:endParaRPr lang="en-US"/>
        </a:p>
      </dgm:t>
    </dgm:pt>
    <dgm:pt modelId="{F2C3BF79-F335-4DB0-A30E-837BDF8F3D15}" type="sibTrans" cxnId="{63EF93B5-E3FC-4C55-AF48-1871E8DD88B9}">
      <dgm:prSet/>
      <dgm:spPr/>
      <dgm:t>
        <a:bodyPr/>
        <a:lstStyle/>
        <a:p>
          <a:endParaRPr lang="en-US"/>
        </a:p>
      </dgm:t>
    </dgm:pt>
    <dgm:pt modelId="{0A6B744F-D79C-4FDF-BC3C-D277270A3C35}">
      <dgm:prSet/>
      <dgm:spPr/>
      <dgm:t>
        <a:bodyPr/>
        <a:lstStyle/>
        <a:p>
          <a:r>
            <a:rPr lang="en-US" dirty="0"/>
            <a:t>18	dix-</a:t>
          </a:r>
          <a:r>
            <a:rPr lang="en-US" dirty="0" err="1"/>
            <a:t>huit</a:t>
          </a:r>
          <a:r>
            <a:rPr lang="en-US" dirty="0"/>
            <a:t> </a:t>
          </a:r>
        </a:p>
      </dgm:t>
    </dgm:pt>
    <dgm:pt modelId="{D559040E-DFF9-4F0A-816E-F8ECE7EA7734}" type="parTrans" cxnId="{5231B1B7-2B16-4F6D-8177-ED626CF4DB3C}">
      <dgm:prSet/>
      <dgm:spPr/>
      <dgm:t>
        <a:bodyPr/>
        <a:lstStyle/>
        <a:p>
          <a:endParaRPr lang="en-US"/>
        </a:p>
      </dgm:t>
    </dgm:pt>
    <dgm:pt modelId="{0D101B6D-9B7B-401F-B3CB-6D0FEE064FE6}" type="sibTrans" cxnId="{5231B1B7-2B16-4F6D-8177-ED626CF4DB3C}">
      <dgm:prSet/>
      <dgm:spPr/>
      <dgm:t>
        <a:bodyPr/>
        <a:lstStyle/>
        <a:p>
          <a:endParaRPr lang="en-US"/>
        </a:p>
      </dgm:t>
    </dgm:pt>
    <dgm:pt modelId="{0F137B70-676E-4B12-BFAB-FDCCE077D20B}">
      <dgm:prSet/>
      <dgm:spPr/>
      <dgm:t>
        <a:bodyPr/>
        <a:lstStyle/>
        <a:p>
          <a:r>
            <a:rPr lang="pt-BR" dirty="0"/>
            <a:t>19	</a:t>
          </a:r>
          <a:r>
            <a:rPr lang="pt-BR" dirty="0" err="1"/>
            <a:t>dix-neuf</a:t>
          </a:r>
          <a:endParaRPr lang="en-US" dirty="0"/>
        </a:p>
      </dgm:t>
    </dgm:pt>
    <dgm:pt modelId="{9D0CA640-1D4A-46B5-99E5-CECD359F1D45}" type="parTrans" cxnId="{4ABFA366-95E9-49CF-A8CD-0E40C2A4D7DF}">
      <dgm:prSet/>
      <dgm:spPr/>
      <dgm:t>
        <a:bodyPr/>
        <a:lstStyle/>
        <a:p>
          <a:endParaRPr lang="en-US"/>
        </a:p>
      </dgm:t>
    </dgm:pt>
    <dgm:pt modelId="{6D97AA28-5EF0-48C4-8A9B-F0BB82046E3F}" type="sibTrans" cxnId="{4ABFA366-95E9-49CF-A8CD-0E40C2A4D7DF}">
      <dgm:prSet/>
      <dgm:spPr/>
      <dgm:t>
        <a:bodyPr/>
        <a:lstStyle/>
        <a:p>
          <a:endParaRPr lang="en-US"/>
        </a:p>
      </dgm:t>
    </dgm:pt>
    <dgm:pt modelId="{C31DEE8C-0890-4F27-87D3-A5020A3E86E1}">
      <dgm:prSet/>
      <dgm:spPr/>
      <dgm:t>
        <a:bodyPr/>
        <a:lstStyle/>
        <a:p>
          <a:r>
            <a:rPr lang="pt-BR" dirty="0"/>
            <a:t>20	</a:t>
          </a:r>
          <a:r>
            <a:rPr lang="pt-BR" dirty="0" err="1"/>
            <a:t>vingt</a:t>
          </a:r>
          <a:r>
            <a:rPr lang="pt-BR" dirty="0"/>
            <a:t> </a:t>
          </a:r>
          <a:endParaRPr lang="en-US" dirty="0"/>
        </a:p>
      </dgm:t>
    </dgm:pt>
    <dgm:pt modelId="{DA4CBFF5-64EF-4A24-A0E3-33A1E7308324}" type="parTrans" cxnId="{93A106C6-BE74-421E-899C-3901D0BA5970}">
      <dgm:prSet/>
      <dgm:spPr/>
      <dgm:t>
        <a:bodyPr/>
        <a:lstStyle/>
        <a:p>
          <a:endParaRPr lang="en-US"/>
        </a:p>
      </dgm:t>
    </dgm:pt>
    <dgm:pt modelId="{66CE7823-709D-41F3-857C-E24C8D48C95E}" type="sibTrans" cxnId="{93A106C6-BE74-421E-899C-3901D0BA5970}">
      <dgm:prSet/>
      <dgm:spPr/>
      <dgm:t>
        <a:bodyPr/>
        <a:lstStyle/>
        <a:p>
          <a:endParaRPr lang="en-US"/>
        </a:p>
      </dgm:t>
    </dgm:pt>
    <dgm:pt modelId="{6F085563-1EED-4438-8CB5-3FC971DD5542}" type="pres">
      <dgm:prSet presAssocID="{B21320BE-4BB2-4CBD-BD9A-4AC732814942}" presName="diagram" presStyleCnt="0">
        <dgm:presLayoutVars>
          <dgm:dir/>
          <dgm:resizeHandles val="exact"/>
        </dgm:presLayoutVars>
      </dgm:prSet>
      <dgm:spPr/>
    </dgm:pt>
    <dgm:pt modelId="{30654234-4A19-4CBB-A3E2-E0FBCCFE6790}" type="pres">
      <dgm:prSet presAssocID="{570B32C6-DE72-4ACE-9C7B-B0A687510079}" presName="node" presStyleLbl="node1" presStyleIdx="0" presStyleCnt="10">
        <dgm:presLayoutVars>
          <dgm:bulletEnabled val="1"/>
        </dgm:presLayoutVars>
      </dgm:prSet>
      <dgm:spPr/>
    </dgm:pt>
    <dgm:pt modelId="{19C3BAD6-CB5D-4923-8A95-92EEDEE391E5}" type="pres">
      <dgm:prSet presAssocID="{9E6AEED2-0A32-497F-AF10-B1DE740A878F}" presName="sibTrans" presStyleCnt="0"/>
      <dgm:spPr/>
    </dgm:pt>
    <dgm:pt modelId="{0916E0C9-80E2-47D5-9E94-CAADB6BBEB2F}" type="pres">
      <dgm:prSet presAssocID="{E2E38E2B-452B-4286-9EF5-692399FCB6A1}" presName="node" presStyleLbl="node1" presStyleIdx="1" presStyleCnt="10">
        <dgm:presLayoutVars>
          <dgm:bulletEnabled val="1"/>
        </dgm:presLayoutVars>
      </dgm:prSet>
      <dgm:spPr/>
    </dgm:pt>
    <dgm:pt modelId="{06D37798-7F06-4CF3-A0E6-D3DD73201D15}" type="pres">
      <dgm:prSet presAssocID="{AC2EE10E-7E68-4700-918F-FCB6D1B6198A}" presName="sibTrans" presStyleCnt="0"/>
      <dgm:spPr/>
    </dgm:pt>
    <dgm:pt modelId="{8E951B3C-13B4-4ADD-9247-B557F58B80B4}" type="pres">
      <dgm:prSet presAssocID="{3B494C7D-DC2E-4723-B08E-60D7F8CFB4D6}" presName="node" presStyleLbl="node1" presStyleIdx="2" presStyleCnt="10">
        <dgm:presLayoutVars>
          <dgm:bulletEnabled val="1"/>
        </dgm:presLayoutVars>
      </dgm:prSet>
      <dgm:spPr/>
    </dgm:pt>
    <dgm:pt modelId="{34BA8BFC-C87F-4914-82B8-F82CAA6DDE30}" type="pres">
      <dgm:prSet presAssocID="{D7E32C53-BD7B-4C8E-B08E-E6B0F4508549}" presName="sibTrans" presStyleCnt="0"/>
      <dgm:spPr/>
    </dgm:pt>
    <dgm:pt modelId="{6C6C5174-65A6-40B2-AB4B-B2788740699E}" type="pres">
      <dgm:prSet presAssocID="{2E60CEEF-2FC6-45E3-9A09-9234824E6BDA}" presName="node" presStyleLbl="node1" presStyleIdx="3" presStyleCnt="10">
        <dgm:presLayoutVars>
          <dgm:bulletEnabled val="1"/>
        </dgm:presLayoutVars>
      </dgm:prSet>
      <dgm:spPr/>
    </dgm:pt>
    <dgm:pt modelId="{F7FBE982-DB14-4821-8F58-E27DD45A0146}" type="pres">
      <dgm:prSet presAssocID="{3783F253-FE69-41B8-A4A3-2D205725B5EE}" presName="sibTrans" presStyleCnt="0"/>
      <dgm:spPr/>
    </dgm:pt>
    <dgm:pt modelId="{4C579C40-BA0B-4EC2-AC2D-ACFAED2D851E}" type="pres">
      <dgm:prSet presAssocID="{BB273B32-A811-4FD2-B441-E56A40EDBEBE}" presName="node" presStyleLbl="node1" presStyleIdx="4" presStyleCnt="10">
        <dgm:presLayoutVars>
          <dgm:bulletEnabled val="1"/>
        </dgm:presLayoutVars>
      </dgm:prSet>
      <dgm:spPr/>
    </dgm:pt>
    <dgm:pt modelId="{9245DD0C-2FDE-4D65-BE84-B840601B861C}" type="pres">
      <dgm:prSet presAssocID="{00E24475-56B4-40C0-8D70-2DEA921D48AF}" presName="sibTrans" presStyleCnt="0"/>
      <dgm:spPr/>
    </dgm:pt>
    <dgm:pt modelId="{88A45B8D-C50B-4EB5-B91D-9219790CAC40}" type="pres">
      <dgm:prSet presAssocID="{09343DAB-526B-4A89-9440-9E2B3F18A605}" presName="node" presStyleLbl="node1" presStyleIdx="5" presStyleCnt="10">
        <dgm:presLayoutVars>
          <dgm:bulletEnabled val="1"/>
        </dgm:presLayoutVars>
      </dgm:prSet>
      <dgm:spPr/>
    </dgm:pt>
    <dgm:pt modelId="{8A12CF51-B398-4186-BE21-6A25A682B541}" type="pres">
      <dgm:prSet presAssocID="{EC033AEB-3FB1-42F6-A820-940D4EDF00EB}" presName="sibTrans" presStyleCnt="0"/>
      <dgm:spPr/>
    </dgm:pt>
    <dgm:pt modelId="{8512DEBA-658C-4A51-BB5A-3278BD68CB3E}" type="pres">
      <dgm:prSet presAssocID="{D60E63EF-1D8B-477A-8C63-4F21D1CF091D}" presName="node" presStyleLbl="node1" presStyleIdx="6" presStyleCnt="10">
        <dgm:presLayoutVars>
          <dgm:bulletEnabled val="1"/>
        </dgm:presLayoutVars>
      </dgm:prSet>
      <dgm:spPr/>
    </dgm:pt>
    <dgm:pt modelId="{A9141046-C3FE-47A1-B2DC-3BABCECC7BC0}" type="pres">
      <dgm:prSet presAssocID="{F2C3BF79-F335-4DB0-A30E-837BDF8F3D15}" presName="sibTrans" presStyleCnt="0"/>
      <dgm:spPr/>
    </dgm:pt>
    <dgm:pt modelId="{B9B0F235-182D-4065-99EA-4842FDC2FE5B}" type="pres">
      <dgm:prSet presAssocID="{0A6B744F-D79C-4FDF-BC3C-D277270A3C35}" presName="node" presStyleLbl="node1" presStyleIdx="7" presStyleCnt="10">
        <dgm:presLayoutVars>
          <dgm:bulletEnabled val="1"/>
        </dgm:presLayoutVars>
      </dgm:prSet>
      <dgm:spPr/>
    </dgm:pt>
    <dgm:pt modelId="{3B8F9E40-F9BB-4A31-AD07-C7BDEF472873}" type="pres">
      <dgm:prSet presAssocID="{0D101B6D-9B7B-401F-B3CB-6D0FEE064FE6}" presName="sibTrans" presStyleCnt="0"/>
      <dgm:spPr/>
    </dgm:pt>
    <dgm:pt modelId="{E2CB0ADE-810D-46B7-B7F4-0CD4CC51F160}" type="pres">
      <dgm:prSet presAssocID="{0F137B70-676E-4B12-BFAB-FDCCE077D20B}" presName="node" presStyleLbl="node1" presStyleIdx="8" presStyleCnt="10">
        <dgm:presLayoutVars>
          <dgm:bulletEnabled val="1"/>
        </dgm:presLayoutVars>
      </dgm:prSet>
      <dgm:spPr/>
    </dgm:pt>
    <dgm:pt modelId="{2549F43E-6BAE-40EA-B18E-58B6AA1E4117}" type="pres">
      <dgm:prSet presAssocID="{6D97AA28-5EF0-48C4-8A9B-F0BB82046E3F}" presName="sibTrans" presStyleCnt="0"/>
      <dgm:spPr/>
    </dgm:pt>
    <dgm:pt modelId="{3AEAE36A-66C5-4DFE-B5E1-097B9D88940C}" type="pres">
      <dgm:prSet presAssocID="{C31DEE8C-0890-4F27-87D3-A5020A3E86E1}" presName="node" presStyleLbl="node1" presStyleIdx="9" presStyleCnt="10">
        <dgm:presLayoutVars>
          <dgm:bulletEnabled val="1"/>
        </dgm:presLayoutVars>
      </dgm:prSet>
      <dgm:spPr/>
    </dgm:pt>
  </dgm:ptLst>
  <dgm:cxnLst>
    <dgm:cxn modelId="{EA14E505-9323-40C2-8C38-A47FC204F629}" srcId="{B21320BE-4BB2-4CBD-BD9A-4AC732814942}" destId="{570B32C6-DE72-4ACE-9C7B-B0A687510079}" srcOrd="0" destOrd="0" parTransId="{8D32C64A-68FC-4CC2-A321-126B769FA6F7}" sibTransId="{9E6AEED2-0A32-497F-AF10-B1DE740A878F}"/>
    <dgm:cxn modelId="{9BFD6810-A68E-4D71-91F8-FDF30848C6B1}" type="presOf" srcId="{2E60CEEF-2FC6-45E3-9A09-9234824E6BDA}" destId="{6C6C5174-65A6-40B2-AB4B-B2788740699E}" srcOrd="0" destOrd="0" presId="urn:microsoft.com/office/officeart/2005/8/layout/default"/>
    <dgm:cxn modelId="{14218315-C564-4D2D-BD87-FE888902D574}" type="presOf" srcId="{D60E63EF-1D8B-477A-8C63-4F21D1CF091D}" destId="{8512DEBA-658C-4A51-BB5A-3278BD68CB3E}" srcOrd="0" destOrd="0" presId="urn:microsoft.com/office/officeart/2005/8/layout/default"/>
    <dgm:cxn modelId="{C113081C-2938-471C-A698-B3DBEAD6E528}" type="presOf" srcId="{C31DEE8C-0890-4F27-87D3-A5020A3E86E1}" destId="{3AEAE36A-66C5-4DFE-B5E1-097B9D88940C}" srcOrd="0" destOrd="0" presId="urn:microsoft.com/office/officeart/2005/8/layout/default"/>
    <dgm:cxn modelId="{1C342D5C-99EA-4261-A853-A7FC6E22E0E2}" type="presOf" srcId="{09343DAB-526B-4A89-9440-9E2B3F18A605}" destId="{88A45B8D-C50B-4EB5-B91D-9219790CAC40}" srcOrd="0" destOrd="0" presId="urn:microsoft.com/office/officeart/2005/8/layout/default"/>
    <dgm:cxn modelId="{5F629363-EE1C-4596-84F2-F250568771D0}" srcId="{B21320BE-4BB2-4CBD-BD9A-4AC732814942}" destId="{09343DAB-526B-4A89-9440-9E2B3F18A605}" srcOrd="5" destOrd="0" parTransId="{CBAD1046-C4CE-42D4-B3F8-F32036083692}" sibTransId="{EC033AEB-3FB1-42F6-A820-940D4EDF00EB}"/>
    <dgm:cxn modelId="{4ABFA366-95E9-49CF-A8CD-0E40C2A4D7DF}" srcId="{B21320BE-4BB2-4CBD-BD9A-4AC732814942}" destId="{0F137B70-676E-4B12-BFAB-FDCCE077D20B}" srcOrd="8" destOrd="0" parTransId="{9D0CA640-1D4A-46B5-99E5-CECD359F1D45}" sibTransId="{6D97AA28-5EF0-48C4-8A9B-F0BB82046E3F}"/>
    <dgm:cxn modelId="{DDE1A06E-63F2-4C66-ADAF-26A68D4A744C}" type="presOf" srcId="{3B494C7D-DC2E-4723-B08E-60D7F8CFB4D6}" destId="{8E951B3C-13B4-4ADD-9247-B557F58B80B4}" srcOrd="0" destOrd="0" presId="urn:microsoft.com/office/officeart/2005/8/layout/default"/>
    <dgm:cxn modelId="{CB3B6554-553F-429E-9F52-67EA5C3D5970}" srcId="{B21320BE-4BB2-4CBD-BD9A-4AC732814942}" destId="{E2E38E2B-452B-4286-9EF5-692399FCB6A1}" srcOrd="1" destOrd="0" parTransId="{688A2713-D533-420E-B874-634352507FC3}" sibTransId="{AC2EE10E-7E68-4700-918F-FCB6D1B6198A}"/>
    <dgm:cxn modelId="{EEF72875-E13A-483B-A191-285D29A5EA0D}" srcId="{B21320BE-4BB2-4CBD-BD9A-4AC732814942}" destId="{BB273B32-A811-4FD2-B441-E56A40EDBEBE}" srcOrd="4" destOrd="0" parTransId="{009A6742-09BF-441C-B6A0-0FB7B7FB6D3B}" sibTransId="{00E24475-56B4-40C0-8D70-2DEA921D48AF}"/>
    <dgm:cxn modelId="{414AAA57-1983-44A0-A82B-CF8C6F41A5F8}" type="presOf" srcId="{0F137B70-676E-4B12-BFAB-FDCCE077D20B}" destId="{E2CB0ADE-810D-46B7-B7F4-0CD4CC51F160}" srcOrd="0" destOrd="0" presId="urn:microsoft.com/office/officeart/2005/8/layout/default"/>
    <dgm:cxn modelId="{BE5DF289-3343-4D1F-9F58-A4A764E55040}" type="presOf" srcId="{BB273B32-A811-4FD2-B441-E56A40EDBEBE}" destId="{4C579C40-BA0B-4EC2-AC2D-ACFAED2D851E}" srcOrd="0" destOrd="0" presId="urn:microsoft.com/office/officeart/2005/8/layout/default"/>
    <dgm:cxn modelId="{4B6CBD90-4821-401E-8862-FC1D404A869D}" srcId="{B21320BE-4BB2-4CBD-BD9A-4AC732814942}" destId="{2E60CEEF-2FC6-45E3-9A09-9234824E6BDA}" srcOrd="3" destOrd="0" parTransId="{D16A8CF2-764E-40A6-9690-CD23F2356BE4}" sibTransId="{3783F253-FE69-41B8-A4A3-2D205725B5EE}"/>
    <dgm:cxn modelId="{4FD9CAA7-CEC2-48D7-8AA1-39DE0B84A09A}" type="presOf" srcId="{E2E38E2B-452B-4286-9EF5-692399FCB6A1}" destId="{0916E0C9-80E2-47D5-9E94-CAADB6BBEB2F}" srcOrd="0" destOrd="0" presId="urn:microsoft.com/office/officeart/2005/8/layout/default"/>
    <dgm:cxn modelId="{63EF93B5-E3FC-4C55-AF48-1871E8DD88B9}" srcId="{B21320BE-4BB2-4CBD-BD9A-4AC732814942}" destId="{D60E63EF-1D8B-477A-8C63-4F21D1CF091D}" srcOrd="6" destOrd="0" parTransId="{C579E666-4FB7-4654-A1D7-71791453D9D2}" sibTransId="{F2C3BF79-F335-4DB0-A30E-837BDF8F3D15}"/>
    <dgm:cxn modelId="{5231B1B7-2B16-4F6D-8177-ED626CF4DB3C}" srcId="{B21320BE-4BB2-4CBD-BD9A-4AC732814942}" destId="{0A6B744F-D79C-4FDF-BC3C-D277270A3C35}" srcOrd="7" destOrd="0" parTransId="{D559040E-DFF9-4F0A-816E-F8ECE7EA7734}" sibTransId="{0D101B6D-9B7B-401F-B3CB-6D0FEE064FE6}"/>
    <dgm:cxn modelId="{93A106C6-BE74-421E-899C-3901D0BA5970}" srcId="{B21320BE-4BB2-4CBD-BD9A-4AC732814942}" destId="{C31DEE8C-0890-4F27-87D3-A5020A3E86E1}" srcOrd="9" destOrd="0" parTransId="{DA4CBFF5-64EF-4A24-A0E3-33A1E7308324}" sibTransId="{66CE7823-709D-41F3-857C-E24C8D48C95E}"/>
    <dgm:cxn modelId="{F77E19D0-783E-4461-81CE-616F444EBED1}" type="presOf" srcId="{B21320BE-4BB2-4CBD-BD9A-4AC732814942}" destId="{6F085563-1EED-4438-8CB5-3FC971DD5542}" srcOrd="0" destOrd="0" presId="urn:microsoft.com/office/officeart/2005/8/layout/default"/>
    <dgm:cxn modelId="{97B9DAEA-ED7C-4782-9690-F213E09A1C44}" srcId="{B21320BE-4BB2-4CBD-BD9A-4AC732814942}" destId="{3B494C7D-DC2E-4723-B08E-60D7F8CFB4D6}" srcOrd="2" destOrd="0" parTransId="{D8DF1F8E-B2DA-4047-B5DA-9B1FF155ED4B}" sibTransId="{D7E32C53-BD7B-4C8E-B08E-E6B0F4508549}"/>
    <dgm:cxn modelId="{12C2BBED-B453-4167-A9FC-3809CB4B2726}" type="presOf" srcId="{570B32C6-DE72-4ACE-9C7B-B0A687510079}" destId="{30654234-4A19-4CBB-A3E2-E0FBCCFE6790}" srcOrd="0" destOrd="0" presId="urn:microsoft.com/office/officeart/2005/8/layout/default"/>
    <dgm:cxn modelId="{59FAFBFE-4195-4400-B955-66DF0B5418C8}" type="presOf" srcId="{0A6B744F-D79C-4FDF-BC3C-D277270A3C35}" destId="{B9B0F235-182D-4065-99EA-4842FDC2FE5B}" srcOrd="0" destOrd="0" presId="urn:microsoft.com/office/officeart/2005/8/layout/default"/>
    <dgm:cxn modelId="{7A2A7820-D4AC-4123-883A-C8B1F0A926A5}" type="presParOf" srcId="{6F085563-1EED-4438-8CB5-3FC971DD5542}" destId="{30654234-4A19-4CBB-A3E2-E0FBCCFE6790}" srcOrd="0" destOrd="0" presId="urn:microsoft.com/office/officeart/2005/8/layout/default"/>
    <dgm:cxn modelId="{4F623399-F699-4E1D-99B8-BD050F0A1922}" type="presParOf" srcId="{6F085563-1EED-4438-8CB5-3FC971DD5542}" destId="{19C3BAD6-CB5D-4923-8A95-92EEDEE391E5}" srcOrd="1" destOrd="0" presId="urn:microsoft.com/office/officeart/2005/8/layout/default"/>
    <dgm:cxn modelId="{7E3BEC57-449D-407A-B700-DBD877D1CE76}" type="presParOf" srcId="{6F085563-1EED-4438-8CB5-3FC971DD5542}" destId="{0916E0C9-80E2-47D5-9E94-CAADB6BBEB2F}" srcOrd="2" destOrd="0" presId="urn:microsoft.com/office/officeart/2005/8/layout/default"/>
    <dgm:cxn modelId="{D8B42ED0-72E8-42B2-A06F-E75B902E31FD}" type="presParOf" srcId="{6F085563-1EED-4438-8CB5-3FC971DD5542}" destId="{06D37798-7F06-4CF3-A0E6-D3DD73201D15}" srcOrd="3" destOrd="0" presId="urn:microsoft.com/office/officeart/2005/8/layout/default"/>
    <dgm:cxn modelId="{A938C7EF-C71C-455D-BA21-25C635ABBDB9}" type="presParOf" srcId="{6F085563-1EED-4438-8CB5-3FC971DD5542}" destId="{8E951B3C-13B4-4ADD-9247-B557F58B80B4}" srcOrd="4" destOrd="0" presId="urn:microsoft.com/office/officeart/2005/8/layout/default"/>
    <dgm:cxn modelId="{F2ADFA63-D05D-4D0C-80DF-58447804BBAF}" type="presParOf" srcId="{6F085563-1EED-4438-8CB5-3FC971DD5542}" destId="{34BA8BFC-C87F-4914-82B8-F82CAA6DDE30}" srcOrd="5" destOrd="0" presId="urn:microsoft.com/office/officeart/2005/8/layout/default"/>
    <dgm:cxn modelId="{E9C07F57-E876-42A5-BA6E-466DBF81B658}" type="presParOf" srcId="{6F085563-1EED-4438-8CB5-3FC971DD5542}" destId="{6C6C5174-65A6-40B2-AB4B-B2788740699E}" srcOrd="6" destOrd="0" presId="urn:microsoft.com/office/officeart/2005/8/layout/default"/>
    <dgm:cxn modelId="{C764B595-A609-4505-A5F2-5DFA2A49CBE5}" type="presParOf" srcId="{6F085563-1EED-4438-8CB5-3FC971DD5542}" destId="{F7FBE982-DB14-4821-8F58-E27DD45A0146}" srcOrd="7" destOrd="0" presId="urn:microsoft.com/office/officeart/2005/8/layout/default"/>
    <dgm:cxn modelId="{AA09AD6F-169B-4612-87A7-89C539BC9900}" type="presParOf" srcId="{6F085563-1EED-4438-8CB5-3FC971DD5542}" destId="{4C579C40-BA0B-4EC2-AC2D-ACFAED2D851E}" srcOrd="8" destOrd="0" presId="urn:microsoft.com/office/officeart/2005/8/layout/default"/>
    <dgm:cxn modelId="{3BE8971A-2604-42B5-A635-C6FB92E8AED4}" type="presParOf" srcId="{6F085563-1EED-4438-8CB5-3FC971DD5542}" destId="{9245DD0C-2FDE-4D65-BE84-B840601B861C}" srcOrd="9" destOrd="0" presId="urn:microsoft.com/office/officeart/2005/8/layout/default"/>
    <dgm:cxn modelId="{FDD9E30C-935E-47EF-8004-A339D13CE358}" type="presParOf" srcId="{6F085563-1EED-4438-8CB5-3FC971DD5542}" destId="{88A45B8D-C50B-4EB5-B91D-9219790CAC40}" srcOrd="10" destOrd="0" presId="urn:microsoft.com/office/officeart/2005/8/layout/default"/>
    <dgm:cxn modelId="{E5A80AF3-8FE1-44BE-8EC9-1D2319DFDD64}" type="presParOf" srcId="{6F085563-1EED-4438-8CB5-3FC971DD5542}" destId="{8A12CF51-B398-4186-BE21-6A25A682B541}" srcOrd="11" destOrd="0" presId="urn:microsoft.com/office/officeart/2005/8/layout/default"/>
    <dgm:cxn modelId="{347B0861-88A6-43B2-ABA5-2AAAF7B157D6}" type="presParOf" srcId="{6F085563-1EED-4438-8CB5-3FC971DD5542}" destId="{8512DEBA-658C-4A51-BB5A-3278BD68CB3E}" srcOrd="12" destOrd="0" presId="urn:microsoft.com/office/officeart/2005/8/layout/default"/>
    <dgm:cxn modelId="{8DE3C34C-88B0-46A4-9638-27558ACFD6AB}" type="presParOf" srcId="{6F085563-1EED-4438-8CB5-3FC971DD5542}" destId="{A9141046-C3FE-47A1-B2DC-3BABCECC7BC0}" srcOrd="13" destOrd="0" presId="urn:microsoft.com/office/officeart/2005/8/layout/default"/>
    <dgm:cxn modelId="{9BDEB463-B059-4779-9891-578FE8356137}" type="presParOf" srcId="{6F085563-1EED-4438-8CB5-3FC971DD5542}" destId="{B9B0F235-182D-4065-99EA-4842FDC2FE5B}" srcOrd="14" destOrd="0" presId="urn:microsoft.com/office/officeart/2005/8/layout/default"/>
    <dgm:cxn modelId="{5ED155AE-6B71-4F2B-B7E9-389891F1473F}" type="presParOf" srcId="{6F085563-1EED-4438-8CB5-3FC971DD5542}" destId="{3B8F9E40-F9BB-4A31-AD07-C7BDEF472873}" srcOrd="15" destOrd="0" presId="urn:microsoft.com/office/officeart/2005/8/layout/default"/>
    <dgm:cxn modelId="{CE1C31D7-5807-481F-8F84-FDBFDBF58072}" type="presParOf" srcId="{6F085563-1EED-4438-8CB5-3FC971DD5542}" destId="{E2CB0ADE-810D-46B7-B7F4-0CD4CC51F160}" srcOrd="16" destOrd="0" presId="urn:microsoft.com/office/officeart/2005/8/layout/default"/>
    <dgm:cxn modelId="{E7E51D97-757B-4EF6-BF84-E69DD4403694}" type="presParOf" srcId="{6F085563-1EED-4438-8CB5-3FC971DD5542}" destId="{2549F43E-6BAE-40EA-B18E-58B6AA1E4117}" srcOrd="17" destOrd="0" presId="urn:microsoft.com/office/officeart/2005/8/layout/default"/>
    <dgm:cxn modelId="{F9D75D66-7E64-4F38-9EC9-8299C537E7E2}" type="presParOf" srcId="{6F085563-1EED-4438-8CB5-3FC971DD5542}" destId="{3AEAE36A-66C5-4DFE-B5E1-097B9D88940C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86ADB3D-6A83-4C92-B631-8A58061F730A}" type="doc">
      <dgm:prSet loTypeId="urn:microsoft.com/office/officeart/2005/8/layout/default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195944B-8ADA-4829-B512-F5754CBE5BA0}">
      <dgm:prSet/>
      <dgm:spPr/>
      <dgm:t>
        <a:bodyPr/>
        <a:lstStyle/>
        <a:p>
          <a:r>
            <a:rPr lang="en-US" dirty="0"/>
            <a:t>1        un an    	   </a:t>
          </a:r>
          <a:r>
            <a:rPr lang="en-US" dirty="0" err="1"/>
            <a:t>une</a:t>
          </a:r>
          <a:r>
            <a:rPr lang="en-US" dirty="0"/>
            <a:t> </a:t>
          </a:r>
          <a:r>
            <a:rPr lang="en-US" dirty="0" err="1"/>
            <a:t>heure</a:t>
          </a:r>
          <a:r>
            <a:rPr lang="en-US" dirty="0"/>
            <a:t>	         un euro</a:t>
          </a:r>
        </a:p>
      </dgm:t>
    </dgm:pt>
    <dgm:pt modelId="{DF8E6AE0-0ECE-4FAD-8D03-B96A3CBB7E45}" type="parTrans" cxnId="{3C36A893-C46A-4D02-979E-6D159EDD85CF}">
      <dgm:prSet/>
      <dgm:spPr/>
      <dgm:t>
        <a:bodyPr/>
        <a:lstStyle/>
        <a:p>
          <a:endParaRPr lang="en-US"/>
        </a:p>
      </dgm:t>
    </dgm:pt>
    <dgm:pt modelId="{69598022-3F17-415B-B253-A654871325C8}" type="sibTrans" cxnId="{3C36A893-C46A-4D02-979E-6D159EDD85CF}">
      <dgm:prSet/>
      <dgm:spPr/>
      <dgm:t>
        <a:bodyPr/>
        <a:lstStyle/>
        <a:p>
          <a:endParaRPr lang="en-US"/>
        </a:p>
      </dgm:t>
    </dgm:pt>
    <dgm:pt modelId="{0547FB68-1213-4F3D-B368-EEE73BEA801D}">
      <dgm:prSet/>
      <dgm:spPr/>
      <dgm:t>
        <a:bodyPr/>
        <a:lstStyle/>
        <a:p>
          <a:r>
            <a:rPr lang="pt-BR" dirty="0"/>
            <a:t>2	</a:t>
          </a:r>
          <a:r>
            <a:rPr lang="pt-BR" dirty="0" err="1"/>
            <a:t>deux</a:t>
          </a:r>
          <a:r>
            <a:rPr lang="pt-BR" dirty="0"/>
            <a:t> </a:t>
          </a:r>
          <a:r>
            <a:rPr lang="pt-BR" dirty="0" err="1"/>
            <a:t>ans</a:t>
          </a:r>
          <a:r>
            <a:rPr lang="pt-BR" dirty="0"/>
            <a:t> </a:t>
          </a:r>
          <a:r>
            <a:rPr lang="pt-BR" dirty="0" err="1"/>
            <a:t>deux</a:t>
          </a:r>
          <a:r>
            <a:rPr lang="pt-BR" dirty="0"/>
            <a:t> </a:t>
          </a:r>
          <a:r>
            <a:rPr lang="pt-BR" dirty="0" err="1"/>
            <a:t>heures</a:t>
          </a:r>
          <a:r>
            <a:rPr lang="pt-BR" dirty="0"/>
            <a:t>	</a:t>
          </a:r>
          <a:r>
            <a:rPr lang="pt-BR" dirty="0" err="1"/>
            <a:t>deux</a:t>
          </a:r>
          <a:r>
            <a:rPr lang="pt-BR" dirty="0"/>
            <a:t> euros</a:t>
          </a:r>
          <a:endParaRPr lang="en-US" dirty="0"/>
        </a:p>
      </dgm:t>
    </dgm:pt>
    <dgm:pt modelId="{02F86159-9C01-4A76-B993-090CF31AABDE}" type="parTrans" cxnId="{20F786B4-A68D-47EB-BB44-D3240897C007}">
      <dgm:prSet/>
      <dgm:spPr/>
      <dgm:t>
        <a:bodyPr/>
        <a:lstStyle/>
        <a:p>
          <a:endParaRPr lang="en-US"/>
        </a:p>
      </dgm:t>
    </dgm:pt>
    <dgm:pt modelId="{B2C9B382-DAAF-4A78-860E-5DD53997C406}" type="sibTrans" cxnId="{20F786B4-A68D-47EB-BB44-D3240897C007}">
      <dgm:prSet/>
      <dgm:spPr/>
      <dgm:t>
        <a:bodyPr/>
        <a:lstStyle/>
        <a:p>
          <a:endParaRPr lang="en-US"/>
        </a:p>
      </dgm:t>
    </dgm:pt>
    <dgm:pt modelId="{8FBFD8D3-C728-49F4-97AE-A40966293032}">
      <dgm:prSet/>
      <dgm:spPr/>
      <dgm:t>
        <a:bodyPr/>
        <a:lstStyle/>
        <a:p>
          <a:r>
            <a:rPr lang="pt-BR"/>
            <a:t>3	trois ans	trois heures	trois euros</a:t>
          </a:r>
          <a:endParaRPr lang="en-US"/>
        </a:p>
      </dgm:t>
    </dgm:pt>
    <dgm:pt modelId="{30C3034A-243D-4B02-BBDD-1855BD5D8595}" type="parTrans" cxnId="{795B8A33-8A00-472C-B2DE-90B5DA148762}">
      <dgm:prSet/>
      <dgm:spPr/>
      <dgm:t>
        <a:bodyPr/>
        <a:lstStyle/>
        <a:p>
          <a:endParaRPr lang="en-US"/>
        </a:p>
      </dgm:t>
    </dgm:pt>
    <dgm:pt modelId="{471F06F0-CADA-4D68-AED3-76A844ED6969}" type="sibTrans" cxnId="{795B8A33-8A00-472C-B2DE-90B5DA148762}">
      <dgm:prSet/>
      <dgm:spPr/>
      <dgm:t>
        <a:bodyPr/>
        <a:lstStyle/>
        <a:p>
          <a:endParaRPr lang="en-US"/>
        </a:p>
      </dgm:t>
    </dgm:pt>
    <dgm:pt modelId="{66E5DA81-537F-4749-8A38-C01E6F99ECFE}">
      <dgm:prSet/>
      <dgm:spPr/>
      <dgm:t>
        <a:bodyPr/>
        <a:lstStyle/>
        <a:p>
          <a:r>
            <a:rPr lang="pt-BR"/>
            <a:t>4	quatre ans	quatre heures	quatre euros</a:t>
          </a:r>
          <a:endParaRPr lang="en-US"/>
        </a:p>
      </dgm:t>
    </dgm:pt>
    <dgm:pt modelId="{2B6D0E36-58C5-4DF1-B3BC-E9BA6CBDBF52}" type="parTrans" cxnId="{3A4294F5-3C4F-4F29-8FAA-71AE8E448FE7}">
      <dgm:prSet/>
      <dgm:spPr/>
      <dgm:t>
        <a:bodyPr/>
        <a:lstStyle/>
        <a:p>
          <a:endParaRPr lang="en-US"/>
        </a:p>
      </dgm:t>
    </dgm:pt>
    <dgm:pt modelId="{E712DEE5-C13A-45C3-A205-38C8FC9A8D18}" type="sibTrans" cxnId="{3A4294F5-3C4F-4F29-8FAA-71AE8E448FE7}">
      <dgm:prSet/>
      <dgm:spPr/>
      <dgm:t>
        <a:bodyPr/>
        <a:lstStyle/>
        <a:p>
          <a:endParaRPr lang="en-US"/>
        </a:p>
      </dgm:t>
    </dgm:pt>
    <dgm:pt modelId="{C30B70CE-DCEA-4320-8172-D6478C49B060}">
      <dgm:prSet/>
      <dgm:spPr/>
      <dgm:t>
        <a:bodyPr/>
        <a:lstStyle/>
        <a:p>
          <a:r>
            <a:rPr lang="pt-BR"/>
            <a:t>5	cinq ans	cinq heures	cinq euros</a:t>
          </a:r>
          <a:endParaRPr lang="en-US"/>
        </a:p>
      </dgm:t>
    </dgm:pt>
    <dgm:pt modelId="{0345007B-3508-43BC-83C0-90AA618EA709}" type="parTrans" cxnId="{EC594460-9C5A-40D1-BB8C-8A0BEB55DCF6}">
      <dgm:prSet/>
      <dgm:spPr/>
      <dgm:t>
        <a:bodyPr/>
        <a:lstStyle/>
        <a:p>
          <a:endParaRPr lang="en-US"/>
        </a:p>
      </dgm:t>
    </dgm:pt>
    <dgm:pt modelId="{890B9A28-F777-4243-A180-E02119E2F803}" type="sibTrans" cxnId="{EC594460-9C5A-40D1-BB8C-8A0BEB55DCF6}">
      <dgm:prSet/>
      <dgm:spPr/>
      <dgm:t>
        <a:bodyPr/>
        <a:lstStyle/>
        <a:p>
          <a:endParaRPr lang="en-US"/>
        </a:p>
      </dgm:t>
    </dgm:pt>
    <dgm:pt modelId="{4B9A7568-6BF7-401B-B545-085B04BE3FCC}">
      <dgm:prSet/>
      <dgm:spPr/>
      <dgm:t>
        <a:bodyPr/>
        <a:lstStyle/>
        <a:p>
          <a:r>
            <a:rPr lang="en-US"/>
            <a:t>6	six ans	six heures	six euros</a:t>
          </a:r>
        </a:p>
      </dgm:t>
    </dgm:pt>
    <dgm:pt modelId="{B61BB463-2B0D-4BF8-9538-FBAB0FEF16C3}" type="parTrans" cxnId="{F0943BA6-EE32-4E07-8097-F626BBBEBCA8}">
      <dgm:prSet/>
      <dgm:spPr/>
      <dgm:t>
        <a:bodyPr/>
        <a:lstStyle/>
        <a:p>
          <a:endParaRPr lang="en-US"/>
        </a:p>
      </dgm:t>
    </dgm:pt>
    <dgm:pt modelId="{16450B12-9498-434F-97B8-52ECFA940993}" type="sibTrans" cxnId="{F0943BA6-EE32-4E07-8097-F626BBBEBCA8}">
      <dgm:prSet/>
      <dgm:spPr/>
      <dgm:t>
        <a:bodyPr/>
        <a:lstStyle/>
        <a:p>
          <a:endParaRPr lang="en-US"/>
        </a:p>
      </dgm:t>
    </dgm:pt>
    <dgm:pt modelId="{F526E067-E62F-4E37-9A61-233A7093381B}">
      <dgm:prSet/>
      <dgm:spPr/>
      <dgm:t>
        <a:bodyPr/>
        <a:lstStyle/>
        <a:p>
          <a:r>
            <a:rPr lang="en-US"/>
            <a:t>7	sept ans	sept heures	sept euros</a:t>
          </a:r>
        </a:p>
      </dgm:t>
    </dgm:pt>
    <dgm:pt modelId="{6E6BC58A-CCA4-48CA-9ECC-50B94A2A8662}" type="parTrans" cxnId="{8CB211F4-46ED-4037-890B-9AEE3430C3EC}">
      <dgm:prSet/>
      <dgm:spPr/>
      <dgm:t>
        <a:bodyPr/>
        <a:lstStyle/>
        <a:p>
          <a:endParaRPr lang="en-US"/>
        </a:p>
      </dgm:t>
    </dgm:pt>
    <dgm:pt modelId="{BA9517B5-AEA7-476D-9538-ED35A04225D4}" type="sibTrans" cxnId="{8CB211F4-46ED-4037-890B-9AEE3430C3EC}">
      <dgm:prSet/>
      <dgm:spPr/>
      <dgm:t>
        <a:bodyPr/>
        <a:lstStyle/>
        <a:p>
          <a:endParaRPr lang="en-US"/>
        </a:p>
      </dgm:t>
    </dgm:pt>
    <dgm:pt modelId="{818EBBFF-CB0C-4934-96B1-8F652C34E973}">
      <dgm:prSet/>
      <dgm:spPr/>
      <dgm:t>
        <a:bodyPr/>
        <a:lstStyle/>
        <a:p>
          <a:r>
            <a:rPr lang="en-US"/>
            <a:t>8	huit ans	huit heures	huit euros</a:t>
          </a:r>
        </a:p>
      </dgm:t>
    </dgm:pt>
    <dgm:pt modelId="{78A8AAE0-2200-4A2A-B1B6-A2636CA520A5}" type="parTrans" cxnId="{B44E55A2-92B5-49F9-BCC4-30C61DCF00AA}">
      <dgm:prSet/>
      <dgm:spPr/>
      <dgm:t>
        <a:bodyPr/>
        <a:lstStyle/>
        <a:p>
          <a:endParaRPr lang="en-US"/>
        </a:p>
      </dgm:t>
    </dgm:pt>
    <dgm:pt modelId="{8D5CB3FE-DAA8-461E-B0A4-E43D17543FC5}" type="sibTrans" cxnId="{B44E55A2-92B5-49F9-BCC4-30C61DCF00AA}">
      <dgm:prSet/>
      <dgm:spPr/>
      <dgm:t>
        <a:bodyPr/>
        <a:lstStyle/>
        <a:p>
          <a:endParaRPr lang="en-US"/>
        </a:p>
      </dgm:t>
    </dgm:pt>
    <dgm:pt modelId="{8FF561E6-4584-4C7E-8483-28732BCD9040}">
      <dgm:prSet/>
      <dgm:spPr/>
      <dgm:t>
        <a:bodyPr/>
        <a:lstStyle/>
        <a:p>
          <a:r>
            <a:rPr lang="pt-BR"/>
            <a:t>9	neuf ans	neuf heures	neuf euros</a:t>
          </a:r>
          <a:endParaRPr lang="en-US"/>
        </a:p>
      </dgm:t>
    </dgm:pt>
    <dgm:pt modelId="{22471999-88A4-490E-A142-B8D488349561}" type="parTrans" cxnId="{C1E62033-5617-4461-8B8E-20A89F429C80}">
      <dgm:prSet/>
      <dgm:spPr/>
      <dgm:t>
        <a:bodyPr/>
        <a:lstStyle/>
        <a:p>
          <a:endParaRPr lang="en-US"/>
        </a:p>
      </dgm:t>
    </dgm:pt>
    <dgm:pt modelId="{1314FA2A-5FCB-49FD-A03D-7D57F8307173}" type="sibTrans" cxnId="{C1E62033-5617-4461-8B8E-20A89F429C80}">
      <dgm:prSet/>
      <dgm:spPr/>
      <dgm:t>
        <a:bodyPr/>
        <a:lstStyle/>
        <a:p>
          <a:endParaRPr lang="en-US"/>
        </a:p>
      </dgm:t>
    </dgm:pt>
    <dgm:pt modelId="{35B92053-9E27-4A3B-8F77-4CBD419FE645}">
      <dgm:prSet/>
      <dgm:spPr/>
      <dgm:t>
        <a:bodyPr/>
        <a:lstStyle/>
        <a:p>
          <a:r>
            <a:rPr lang="pt-BR"/>
            <a:t>10	dix ans	dix heures	 dix euros</a:t>
          </a:r>
          <a:endParaRPr lang="en-US"/>
        </a:p>
      </dgm:t>
    </dgm:pt>
    <dgm:pt modelId="{7B3125A5-4ADD-4912-9A5C-A2685CF692CD}" type="parTrans" cxnId="{EDAE5CD5-8071-4D6C-A063-2D61EB37231E}">
      <dgm:prSet/>
      <dgm:spPr/>
      <dgm:t>
        <a:bodyPr/>
        <a:lstStyle/>
        <a:p>
          <a:endParaRPr lang="en-US"/>
        </a:p>
      </dgm:t>
    </dgm:pt>
    <dgm:pt modelId="{97FB0194-8C99-41DD-B2EE-78068DFB820B}" type="sibTrans" cxnId="{EDAE5CD5-8071-4D6C-A063-2D61EB37231E}">
      <dgm:prSet/>
      <dgm:spPr/>
      <dgm:t>
        <a:bodyPr/>
        <a:lstStyle/>
        <a:p>
          <a:endParaRPr lang="en-US"/>
        </a:p>
      </dgm:t>
    </dgm:pt>
    <dgm:pt modelId="{44CE6BFB-4D89-40E4-A343-3A36BD5EFDC7}" type="pres">
      <dgm:prSet presAssocID="{B86ADB3D-6A83-4C92-B631-8A58061F730A}" presName="diagram" presStyleCnt="0">
        <dgm:presLayoutVars>
          <dgm:dir/>
          <dgm:resizeHandles val="exact"/>
        </dgm:presLayoutVars>
      </dgm:prSet>
      <dgm:spPr/>
    </dgm:pt>
    <dgm:pt modelId="{E8BF78F8-989D-4BE4-9A9E-931D5177D0CD}" type="pres">
      <dgm:prSet presAssocID="{9195944B-8ADA-4829-B512-F5754CBE5BA0}" presName="node" presStyleLbl="node1" presStyleIdx="0" presStyleCnt="10">
        <dgm:presLayoutVars>
          <dgm:bulletEnabled val="1"/>
        </dgm:presLayoutVars>
      </dgm:prSet>
      <dgm:spPr/>
    </dgm:pt>
    <dgm:pt modelId="{6E70E5C4-1D1A-4C50-9ECE-7D3A454ACF60}" type="pres">
      <dgm:prSet presAssocID="{69598022-3F17-415B-B253-A654871325C8}" presName="sibTrans" presStyleCnt="0"/>
      <dgm:spPr/>
    </dgm:pt>
    <dgm:pt modelId="{87A8726A-F49E-4038-9102-488D1680C2BD}" type="pres">
      <dgm:prSet presAssocID="{0547FB68-1213-4F3D-B368-EEE73BEA801D}" presName="node" presStyleLbl="node1" presStyleIdx="1" presStyleCnt="10">
        <dgm:presLayoutVars>
          <dgm:bulletEnabled val="1"/>
        </dgm:presLayoutVars>
      </dgm:prSet>
      <dgm:spPr/>
    </dgm:pt>
    <dgm:pt modelId="{74C871B0-2C97-4992-AA4F-D609CCF4092F}" type="pres">
      <dgm:prSet presAssocID="{B2C9B382-DAAF-4A78-860E-5DD53997C406}" presName="sibTrans" presStyleCnt="0"/>
      <dgm:spPr/>
    </dgm:pt>
    <dgm:pt modelId="{2A943450-53B1-45F9-B19E-F9DF8223945A}" type="pres">
      <dgm:prSet presAssocID="{8FBFD8D3-C728-49F4-97AE-A40966293032}" presName="node" presStyleLbl="node1" presStyleIdx="2" presStyleCnt="10">
        <dgm:presLayoutVars>
          <dgm:bulletEnabled val="1"/>
        </dgm:presLayoutVars>
      </dgm:prSet>
      <dgm:spPr/>
    </dgm:pt>
    <dgm:pt modelId="{E77689DA-3062-43E1-8604-36AB1500ECEE}" type="pres">
      <dgm:prSet presAssocID="{471F06F0-CADA-4D68-AED3-76A844ED6969}" presName="sibTrans" presStyleCnt="0"/>
      <dgm:spPr/>
    </dgm:pt>
    <dgm:pt modelId="{49F6DC1F-0C06-454C-AE11-53A48DD598FE}" type="pres">
      <dgm:prSet presAssocID="{66E5DA81-537F-4749-8A38-C01E6F99ECFE}" presName="node" presStyleLbl="node1" presStyleIdx="3" presStyleCnt="10">
        <dgm:presLayoutVars>
          <dgm:bulletEnabled val="1"/>
        </dgm:presLayoutVars>
      </dgm:prSet>
      <dgm:spPr/>
    </dgm:pt>
    <dgm:pt modelId="{84048C1A-D183-4FDB-8788-090A48ACB558}" type="pres">
      <dgm:prSet presAssocID="{E712DEE5-C13A-45C3-A205-38C8FC9A8D18}" presName="sibTrans" presStyleCnt="0"/>
      <dgm:spPr/>
    </dgm:pt>
    <dgm:pt modelId="{15453C70-7F00-4D82-81D9-A70F14D19F00}" type="pres">
      <dgm:prSet presAssocID="{C30B70CE-DCEA-4320-8172-D6478C49B060}" presName="node" presStyleLbl="node1" presStyleIdx="4" presStyleCnt="10">
        <dgm:presLayoutVars>
          <dgm:bulletEnabled val="1"/>
        </dgm:presLayoutVars>
      </dgm:prSet>
      <dgm:spPr/>
    </dgm:pt>
    <dgm:pt modelId="{1FED419F-FB2E-454C-A86E-ABBEB9969BBE}" type="pres">
      <dgm:prSet presAssocID="{890B9A28-F777-4243-A180-E02119E2F803}" presName="sibTrans" presStyleCnt="0"/>
      <dgm:spPr/>
    </dgm:pt>
    <dgm:pt modelId="{BD98B326-AC72-43F8-96DC-6D07DCAEA43C}" type="pres">
      <dgm:prSet presAssocID="{4B9A7568-6BF7-401B-B545-085B04BE3FCC}" presName="node" presStyleLbl="node1" presStyleIdx="5" presStyleCnt="10">
        <dgm:presLayoutVars>
          <dgm:bulletEnabled val="1"/>
        </dgm:presLayoutVars>
      </dgm:prSet>
      <dgm:spPr/>
    </dgm:pt>
    <dgm:pt modelId="{FFC9BEC3-D305-43AD-AB52-0C7797A55EF9}" type="pres">
      <dgm:prSet presAssocID="{16450B12-9498-434F-97B8-52ECFA940993}" presName="sibTrans" presStyleCnt="0"/>
      <dgm:spPr/>
    </dgm:pt>
    <dgm:pt modelId="{734CC758-11D4-4384-803F-EC31425BAD96}" type="pres">
      <dgm:prSet presAssocID="{F526E067-E62F-4E37-9A61-233A7093381B}" presName="node" presStyleLbl="node1" presStyleIdx="6" presStyleCnt="10">
        <dgm:presLayoutVars>
          <dgm:bulletEnabled val="1"/>
        </dgm:presLayoutVars>
      </dgm:prSet>
      <dgm:spPr/>
    </dgm:pt>
    <dgm:pt modelId="{D4DEAB84-6868-41DA-9088-151F2D8E4F54}" type="pres">
      <dgm:prSet presAssocID="{BA9517B5-AEA7-476D-9538-ED35A04225D4}" presName="sibTrans" presStyleCnt="0"/>
      <dgm:spPr/>
    </dgm:pt>
    <dgm:pt modelId="{F50C266A-E093-4495-A24E-0B1D8D6CE9AF}" type="pres">
      <dgm:prSet presAssocID="{818EBBFF-CB0C-4934-96B1-8F652C34E973}" presName="node" presStyleLbl="node1" presStyleIdx="7" presStyleCnt="10">
        <dgm:presLayoutVars>
          <dgm:bulletEnabled val="1"/>
        </dgm:presLayoutVars>
      </dgm:prSet>
      <dgm:spPr/>
    </dgm:pt>
    <dgm:pt modelId="{86724FA1-D437-4477-A48B-7E13DD1794F4}" type="pres">
      <dgm:prSet presAssocID="{8D5CB3FE-DAA8-461E-B0A4-E43D17543FC5}" presName="sibTrans" presStyleCnt="0"/>
      <dgm:spPr/>
    </dgm:pt>
    <dgm:pt modelId="{A90D8D7B-54B4-4488-8089-A098C0216991}" type="pres">
      <dgm:prSet presAssocID="{8FF561E6-4584-4C7E-8483-28732BCD9040}" presName="node" presStyleLbl="node1" presStyleIdx="8" presStyleCnt="10">
        <dgm:presLayoutVars>
          <dgm:bulletEnabled val="1"/>
        </dgm:presLayoutVars>
      </dgm:prSet>
      <dgm:spPr/>
    </dgm:pt>
    <dgm:pt modelId="{6841BAA8-0D98-4C4C-AE5C-84CB2BFE5411}" type="pres">
      <dgm:prSet presAssocID="{1314FA2A-5FCB-49FD-A03D-7D57F8307173}" presName="sibTrans" presStyleCnt="0"/>
      <dgm:spPr/>
    </dgm:pt>
    <dgm:pt modelId="{E6A32CB2-1A58-49C5-BAA0-FB495500CC18}" type="pres">
      <dgm:prSet presAssocID="{35B92053-9E27-4A3B-8F77-4CBD419FE645}" presName="node" presStyleLbl="node1" presStyleIdx="9" presStyleCnt="10">
        <dgm:presLayoutVars>
          <dgm:bulletEnabled val="1"/>
        </dgm:presLayoutVars>
      </dgm:prSet>
      <dgm:spPr/>
    </dgm:pt>
  </dgm:ptLst>
  <dgm:cxnLst>
    <dgm:cxn modelId="{92636B05-ECF8-491E-92B2-299BC19273AC}" type="presOf" srcId="{8FBFD8D3-C728-49F4-97AE-A40966293032}" destId="{2A943450-53B1-45F9-B19E-F9DF8223945A}" srcOrd="0" destOrd="0" presId="urn:microsoft.com/office/officeart/2005/8/layout/default"/>
    <dgm:cxn modelId="{DA4B4D28-323C-417D-9F2E-8B5D544D1959}" type="presOf" srcId="{4B9A7568-6BF7-401B-B545-085B04BE3FCC}" destId="{BD98B326-AC72-43F8-96DC-6D07DCAEA43C}" srcOrd="0" destOrd="0" presId="urn:microsoft.com/office/officeart/2005/8/layout/default"/>
    <dgm:cxn modelId="{C1E62033-5617-4461-8B8E-20A89F429C80}" srcId="{B86ADB3D-6A83-4C92-B631-8A58061F730A}" destId="{8FF561E6-4584-4C7E-8483-28732BCD9040}" srcOrd="8" destOrd="0" parTransId="{22471999-88A4-490E-A142-B8D488349561}" sibTransId="{1314FA2A-5FCB-49FD-A03D-7D57F8307173}"/>
    <dgm:cxn modelId="{795B8A33-8A00-472C-B2DE-90B5DA148762}" srcId="{B86ADB3D-6A83-4C92-B631-8A58061F730A}" destId="{8FBFD8D3-C728-49F4-97AE-A40966293032}" srcOrd="2" destOrd="0" parTransId="{30C3034A-243D-4B02-BBDD-1855BD5D8595}" sibTransId="{471F06F0-CADA-4D68-AED3-76A844ED6969}"/>
    <dgm:cxn modelId="{EC594460-9C5A-40D1-BB8C-8A0BEB55DCF6}" srcId="{B86ADB3D-6A83-4C92-B631-8A58061F730A}" destId="{C30B70CE-DCEA-4320-8172-D6478C49B060}" srcOrd="4" destOrd="0" parTransId="{0345007B-3508-43BC-83C0-90AA618EA709}" sibTransId="{890B9A28-F777-4243-A180-E02119E2F803}"/>
    <dgm:cxn modelId="{2C730443-507E-4B88-8AD7-254D2BFD5DBE}" type="presOf" srcId="{66E5DA81-537F-4749-8A38-C01E6F99ECFE}" destId="{49F6DC1F-0C06-454C-AE11-53A48DD598FE}" srcOrd="0" destOrd="0" presId="urn:microsoft.com/office/officeart/2005/8/layout/default"/>
    <dgm:cxn modelId="{D60CD868-6E8A-4C75-8DF8-AF1ACF478C49}" type="presOf" srcId="{F526E067-E62F-4E37-9A61-233A7093381B}" destId="{734CC758-11D4-4384-803F-EC31425BAD96}" srcOrd="0" destOrd="0" presId="urn:microsoft.com/office/officeart/2005/8/layout/default"/>
    <dgm:cxn modelId="{E176B053-5B62-4818-A1A3-46E4DC641C33}" type="presOf" srcId="{0547FB68-1213-4F3D-B368-EEE73BEA801D}" destId="{87A8726A-F49E-4038-9102-488D1680C2BD}" srcOrd="0" destOrd="0" presId="urn:microsoft.com/office/officeart/2005/8/layout/default"/>
    <dgm:cxn modelId="{992BDA83-AEAF-4033-9EEE-AC8AF38CD061}" type="presOf" srcId="{C30B70CE-DCEA-4320-8172-D6478C49B060}" destId="{15453C70-7F00-4D82-81D9-A70F14D19F00}" srcOrd="0" destOrd="0" presId="urn:microsoft.com/office/officeart/2005/8/layout/default"/>
    <dgm:cxn modelId="{DB5DF590-8B0D-4C72-997E-F8AED202A092}" type="presOf" srcId="{35B92053-9E27-4A3B-8F77-4CBD419FE645}" destId="{E6A32CB2-1A58-49C5-BAA0-FB495500CC18}" srcOrd="0" destOrd="0" presId="urn:microsoft.com/office/officeart/2005/8/layout/default"/>
    <dgm:cxn modelId="{3C36A893-C46A-4D02-979E-6D159EDD85CF}" srcId="{B86ADB3D-6A83-4C92-B631-8A58061F730A}" destId="{9195944B-8ADA-4829-B512-F5754CBE5BA0}" srcOrd="0" destOrd="0" parTransId="{DF8E6AE0-0ECE-4FAD-8D03-B96A3CBB7E45}" sibTransId="{69598022-3F17-415B-B253-A654871325C8}"/>
    <dgm:cxn modelId="{08396D9E-1421-46A5-B9D2-C157374AE0F8}" type="presOf" srcId="{B86ADB3D-6A83-4C92-B631-8A58061F730A}" destId="{44CE6BFB-4D89-40E4-A343-3A36BD5EFDC7}" srcOrd="0" destOrd="0" presId="urn:microsoft.com/office/officeart/2005/8/layout/default"/>
    <dgm:cxn modelId="{B44E55A2-92B5-49F9-BCC4-30C61DCF00AA}" srcId="{B86ADB3D-6A83-4C92-B631-8A58061F730A}" destId="{818EBBFF-CB0C-4934-96B1-8F652C34E973}" srcOrd="7" destOrd="0" parTransId="{78A8AAE0-2200-4A2A-B1B6-A2636CA520A5}" sibTransId="{8D5CB3FE-DAA8-461E-B0A4-E43D17543FC5}"/>
    <dgm:cxn modelId="{F0943BA6-EE32-4E07-8097-F626BBBEBCA8}" srcId="{B86ADB3D-6A83-4C92-B631-8A58061F730A}" destId="{4B9A7568-6BF7-401B-B545-085B04BE3FCC}" srcOrd="5" destOrd="0" parTransId="{B61BB463-2B0D-4BF8-9538-FBAB0FEF16C3}" sibTransId="{16450B12-9498-434F-97B8-52ECFA940993}"/>
    <dgm:cxn modelId="{20F786B4-A68D-47EB-BB44-D3240897C007}" srcId="{B86ADB3D-6A83-4C92-B631-8A58061F730A}" destId="{0547FB68-1213-4F3D-B368-EEE73BEA801D}" srcOrd="1" destOrd="0" parTransId="{02F86159-9C01-4A76-B993-090CF31AABDE}" sibTransId="{B2C9B382-DAAF-4A78-860E-5DD53997C406}"/>
    <dgm:cxn modelId="{EAB248C8-29D7-4ECA-AC77-6934F8B63E2A}" type="presOf" srcId="{8FF561E6-4584-4C7E-8483-28732BCD9040}" destId="{A90D8D7B-54B4-4488-8089-A098C0216991}" srcOrd="0" destOrd="0" presId="urn:microsoft.com/office/officeart/2005/8/layout/default"/>
    <dgm:cxn modelId="{EDAE5CD5-8071-4D6C-A063-2D61EB37231E}" srcId="{B86ADB3D-6A83-4C92-B631-8A58061F730A}" destId="{35B92053-9E27-4A3B-8F77-4CBD419FE645}" srcOrd="9" destOrd="0" parTransId="{7B3125A5-4ADD-4912-9A5C-A2685CF692CD}" sibTransId="{97FB0194-8C99-41DD-B2EE-78068DFB820B}"/>
    <dgm:cxn modelId="{328292D8-3EB9-426D-B49A-159274D99823}" type="presOf" srcId="{9195944B-8ADA-4829-B512-F5754CBE5BA0}" destId="{E8BF78F8-989D-4BE4-9A9E-931D5177D0CD}" srcOrd="0" destOrd="0" presId="urn:microsoft.com/office/officeart/2005/8/layout/default"/>
    <dgm:cxn modelId="{2C5F23E7-5E2B-43C6-836F-A04E955CC9EF}" type="presOf" srcId="{818EBBFF-CB0C-4934-96B1-8F652C34E973}" destId="{F50C266A-E093-4495-A24E-0B1D8D6CE9AF}" srcOrd="0" destOrd="0" presId="urn:microsoft.com/office/officeart/2005/8/layout/default"/>
    <dgm:cxn modelId="{8CB211F4-46ED-4037-890B-9AEE3430C3EC}" srcId="{B86ADB3D-6A83-4C92-B631-8A58061F730A}" destId="{F526E067-E62F-4E37-9A61-233A7093381B}" srcOrd="6" destOrd="0" parTransId="{6E6BC58A-CCA4-48CA-9ECC-50B94A2A8662}" sibTransId="{BA9517B5-AEA7-476D-9538-ED35A04225D4}"/>
    <dgm:cxn modelId="{3A4294F5-3C4F-4F29-8FAA-71AE8E448FE7}" srcId="{B86ADB3D-6A83-4C92-B631-8A58061F730A}" destId="{66E5DA81-537F-4749-8A38-C01E6F99ECFE}" srcOrd="3" destOrd="0" parTransId="{2B6D0E36-58C5-4DF1-B3BC-E9BA6CBDBF52}" sibTransId="{E712DEE5-C13A-45C3-A205-38C8FC9A8D18}"/>
    <dgm:cxn modelId="{25DEBE51-0BC3-446F-9D5E-1B81274AD184}" type="presParOf" srcId="{44CE6BFB-4D89-40E4-A343-3A36BD5EFDC7}" destId="{E8BF78F8-989D-4BE4-9A9E-931D5177D0CD}" srcOrd="0" destOrd="0" presId="urn:microsoft.com/office/officeart/2005/8/layout/default"/>
    <dgm:cxn modelId="{1E4DD269-114D-444D-9B40-F42AA0AA0FFF}" type="presParOf" srcId="{44CE6BFB-4D89-40E4-A343-3A36BD5EFDC7}" destId="{6E70E5C4-1D1A-4C50-9ECE-7D3A454ACF60}" srcOrd="1" destOrd="0" presId="urn:microsoft.com/office/officeart/2005/8/layout/default"/>
    <dgm:cxn modelId="{A7B0F9B9-F493-42A3-9318-29C141CBF72D}" type="presParOf" srcId="{44CE6BFB-4D89-40E4-A343-3A36BD5EFDC7}" destId="{87A8726A-F49E-4038-9102-488D1680C2BD}" srcOrd="2" destOrd="0" presId="urn:microsoft.com/office/officeart/2005/8/layout/default"/>
    <dgm:cxn modelId="{93289D73-6142-449C-87AA-37BF8B9F8703}" type="presParOf" srcId="{44CE6BFB-4D89-40E4-A343-3A36BD5EFDC7}" destId="{74C871B0-2C97-4992-AA4F-D609CCF4092F}" srcOrd="3" destOrd="0" presId="urn:microsoft.com/office/officeart/2005/8/layout/default"/>
    <dgm:cxn modelId="{1AEAE349-89AB-4148-A878-15D5F6EE23DC}" type="presParOf" srcId="{44CE6BFB-4D89-40E4-A343-3A36BD5EFDC7}" destId="{2A943450-53B1-45F9-B19E-F9DF8223945A}" srcOrd="4" destOrd="0" presId="urn:microsoft.com/office/officeart/2005/8/layout/default"/>
    <dgm:cxn modelId="{DA446E12-F21E-4977-9346-5B696E807BBC}" type="presParOf" srcId="{44CE6BFB-4D89-40E4-A343-3A36BD5EFDC7}" destId="{E77689DA-3062-43E1-8604-36AB1500ECEE}" srcOrd="5" destOrd="0" presId="urn:microsoft.com/office/officeart/2005/8/layout/default"/>
    <dgm:cxn modelId="{0646F7FC-1487-4207-8D92-4DF41B4C76B7}" type="presParOf" srcId="{44CE6BFB-4D89-40E4-A343-3A36BD5EFDC7}" destId="{49F6DC1F-0C06-454C-AE11-53A48DD598FE}" srcOrd="6" destOrd="0" presId="urn:microsoft.com/office/officeart/2005/8/layout/default"/>
    <dgm:cxn modelId="{6CE1B178-CFBE-408D-A3BE-D8B77CC09491}" type="presParOf" srcId="{44CE6BFB-4D89-40E4-A343-3A36BD5EFDC7}" destId="{84048C1A-D183-4FDB-8788-090A48ACB558}" srcOrd="7" destOrd="0" presId="urn:microsoft.com/office/officeart/2005/8/layout/default"/>
    <dgm:cxn modelId="{BCCD77CD-5000-40AB-BDC2-70A90171D161}" type="presParOf" srcId="{44CE6BFB-4D89-40E4-A343-3A36BD5EFDC7}" destId="{15453C70-7F00-4D82-81D9-A70F14D19F00}" srcOrd="8" destOrd="0" presId="urn:microsoft.com/office/officeart/2005/8/layout/default"/>
    <dgm:cxn modelId="{0AC52DE2-FA4E-45E9-93D7-AEBC3AFCFB3B}" type="presParOf" srcId="{44CE6BFB-4D89-40E4-A343-3A36BD5EFDC7}" destId="{1FED419F-FB2E-454C-A86E-ABBEB9969BBE}" srcOrd="9" destOrd="0" presId="urn:microsoft.com/office/officeart/2005/8/layout/default"/>
    <dgm:cxn modelId="{0E122FD3-8025-4358-9DA6-9EC593C0AA4F}" type="presParOf" srcId="{44CE6BFB-4D89-40E4-A343-3A36BD5EFDC7}" destId="{BD98B326-AC72-43F8-96DC-6D07DCAEA43C}" srcOrd="10" destOrd="0" presId="urn:microsoft.com/office/officeart/2005/8/layout/default"/>
    <dgm:cxn modelId="{DD2666DD-1667-4C5F-9C56-B5E6F14FABBD}" type="presParOf" srcId="{44CE6BFB-4D89-40E4-A343-3A36BD5EFDC7}" destId="{FFC9BEC3-D305-43AD-AB52-0C7797A55EF9}" srcOrd="11" destOrd="0" presId="urn:microsoft.com/office/officeart/2005/8/layout/default"/>
    <dgm:cxn modelId="{CE76D95F-DADA-46CC-97B2-5D50714F078E}" type="presParOf" srcId="{44CE6BFB-4D89-40E4-A343-3A36BD5EFDC7}" destId="{734CC758-11D4-4384-803F-EC31425BAD96}" srcOrd="12" destOrd="0" presId="urn:microsoft.com/office/officeart/2005/8/layout/default"/>
    <dgm:cxn modelId="{3FAA46B5-DA6E-4D7C-AE24-00AAD28A6AFF}" type="presParOf" srcId="{44CE6BFB-4D89-40E4-A343-3A36BD5EFDC7}" destId="{D4DEAB84-6868-41DA-9088-151F2D8E4F54}" srcOrd="13" destOrd="0" presId="urn:microsoft.com/office/officeart/2005/8/layout/default"/>
    <dgm:cxn modelId="{4E3C9FBE-DAD8-4103-A7D5-35FCC47B1C89}" type="presParOf" srcId="{44CE6BFB-4D89-40E4-A343-3A36BD5EFDC7}" destId="{F50C266A-E093-4495-A24E-0B1D8D6CE9AF}" srcOrd="14" destOrd="0" presId="urn:microsoft.com/office/officeart/2005/8/layout/default"/>
    <dgm:cxn modelId="{8161C1BB-CBD5-4F1D-BB33-BE9362A5CA6B}" type="presParOf" srcId="{44CE6BFB-4D89-40E4-A343-3A36BD5EFDC7}" destId="{86724FA1-D437-4477-A48B-7E13DD1794F4}" srcOrd="15" destOrd="0" presId="urn:microsoft.com/office/officeart/2005/8/layout/default"/>
    <dgm:cxn modelId="{8F5014A0-7271-42A3-87F4-E1663114ABB6}" type="presParOf" srcId="{44CE6BFB-4D89-40E4-A343-3A36BD5EFDC7}" destId="{A90D8D7B-54B4-4488-8089-A098C0216991}" srcOrd="16" destOrd="0" presId="urn:microsoft.com/office/officeart/2005/8/layout/default"/>
    <dgm:cxn modelId="{A2C143A7-7441-4423-AAC4-7888C828DDB9}" type="presParOf" srcId="{44CE6BFB-4D89-40E4-A343-3A36BD5EFDC7}" destId="{6841BAA8-0D98-4C4C-AE5C-84CB2BFE5411}" srcOrd="17" destOrd="0" presId="urn:microsoft.com/office/officeart/2005/8/layout/default"/>
    <dgm:cxn modelId="{0024B20C-84D0-4D52-B831-676EF3DC53A2}" type="presParOf" srcId="{44CE6BFB-4D89-40E4-A343-3A36BD5EFDC7}" destId="{E6A32CB2-1A58-49C5-BAA0-FB495500CC18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BBD7413-EDE2-4301-91C5-D5B009875D2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821E50AC-4B5F-4191-9D32-A99533A5B362}">
      <dgm:prSet/>
      <dgm:spPr/>
      <dgm:t>
        <a:bodyPr/>
        <a:lstStyle/>
        <a:p>
          <a:r>
            <a:rPr lang="pt-BR" i="1"/>
            <a:t>Vingt, trente, quarante, cinquante, soixante. </a:t>
          </a:r>
          <a:endParaRPr lang="en-US"/>
        </a:p>
      </dgm:t>
    </dgm:pt>
    <dgm:pt modelId="{466DCAC1-A577-4D1F-927B-457CEF32A60E}" type="parTrans" cxnId="{DA3F16F2-29FA-437F-94FD-F760C0972D3A}">
      <dgm:prSet/>
      <dgm:spPr/>
      <dgm:t>
        <a:bodyPr/>
        <a:lstStyle/>
        <a:p>
          <a:endParaRPr lang="en-US"/>
        </a:p>
      </dgm:t>
    </dgm:pt>
    <dgm:pt modelId="{F1C8F354-1EC4-4315-AAA1-92AD71D0A325}" type="sibTrans" cxnId="{DA3F16F2-29FA-437F-94FD-F760C0972D3A}">
      <dgm:prSet/>
      <dgm:spPr/>
      <dgm:t>
        <a:bodyPr/>
        <a:lstStyle/>
        <a:p>
          <a:endParaRPr lang="en-US"/>
        </a:p>
      </dgm:t>
    </dgm:pt>
    <dgm:pt modelId="{769145CD-2F7F-45A7-BC14-9498076F0CA7}">
      <dgm:prSet/>
      <dgm:spPr/>
      <dgm:t>
        <a:bodyPr/>
        <a:lstStyle/>
        <a:p>
          <a:r>
            <a:rPr lang="en-US" i="1"/>
            <a:t>Vingt, vingt et un, vingt-deux, vingt-trois, vingt-quatre, vingt-cinq, vingt-six, vingt-sept, vingt-huit, vingt-neuf.</a:t>
          </a:r>
          <a:endParaRPr lang="en-US"/>
        </a:p>
      </dgm:t>
    </dgm:pt>
    <dgm:pt modelId="{B96D9087-7B73-48A1-814C-D3FAD3126410}" type="parTrans" cxnId="{BF7FBCBA-6714-4D36-AD3D-20F512F7272A}">
      <dgm:prSet/>
      <dgm:spPr/>
      <dgm:t>
        <a:bodyPr/>
        <a:lstStyle/>
        <a:p>
          <a:endParaRPr lang="en-US"/>
        </a:p>
      </dgm:t>
    </dgm:pt>
    <dgm:pt modelId="{22DED3C8-CE8D-408E-B4E9-30BFDAD55E8C}" type="sibTrans" cxnId="{BF7FBCBA-6714-4D36-AD3D-20F512F7272A}">
      <dgm:prSet/>
      <dgm:spPr/>
      <dgm:t>
        <a:bodyPr/>
        <a:lstStyle/>
        <a:p>
          <a:endParaRPr lang="en-US"/>
        </a:p>
      </dgm:t>
    </dgm:pt>
    <dgm:pt modelId="{0F5EDA15-436B-4D56-A654-2A0D676EE726}" type="pres">
      <dgm:prSet presAssocID="{0BBD7413-EDE2-4301-91C5-D5B009875D2A}" presName="root" presStyleCnt="0">
        <dgm:presLayoutVars>
          <dgm:dir/>
          <dgm:resizeHandles val="exact"/>
        </dgm:presLayoutVars>
      </dgm:prSet>
      <dgm:spPr/>
    </dgm:pt>
    <dgm:pt modelId="{9BDD1909-3461-49B9-9E4C-69D4100A7F25}" type="pres">
      <dgm:prSet presAssocID="{821E50AC-4B5F-4191-9D32-A99533A5B362}" presName="compNode" presStyleCnt="0"/>
      <dgm:spPr/>
    </dgm:pt>
    <dgm:pt modelId="{89010D5E-4121-4362-94CA-003FBD54C4F7}" type="pres">
      <dgm:prSet presAssocID="{821E50AC-4B5F-4191-9D32-A99533A5B362}" presName="bgRect" presStyleLbl="bgShp" presStyleIdx="0" presStyleCnt="2"/>
      <dgm:spPr/>
    </dgm:pt>
    <dgm:pt modelId="{C66B39F1-7252-42F8-B015-17360D451778}" type="pres">
      <dgm:prSet presAssocID="{821E50AC-4B5F-4191-9D32-A99533A5B362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l="-7000" r="-7000"/>
          </a:stretch>
        </a:blipFill>
        <a:ln>
          <a:noFill/>
        </a:ln>
      </dgm:spPr>
      <dgm:extLst/>
    </dgm:pt>
    <dgm:pt modelId="{FB79EDB0-55E5-4084-97EB-F09272FADC9C}" type="pres">
      <dgm:prSet presAssocID="{821E50AC-4B5F-4191-9D32-A99533A5B362}" presName="spaceRect" presStyleCnt="0"/>
      <dgm:spPr/>
    </dgm:pt>
    <dgm:pt modelId="{24960379-2110-438F-923D-1F8AFA90C3E8}" type="pres">
      <dgm:prSet presAssocID="{821E50AC-4B5F-4191-9D32-A99533A5B362}" presName="parTx" presStyleLbl="revTx" presStyleIdx="0" presStyleCnt="2">
        <dgm:presLayoutVars>
          <dgm:chMax val="0"/>
          <dgm:chPref val="0"/>
        </dgm:presLayoutVars>
      </dgm:prSet>
      <dgm:spPr/>
    </dgm:pt>
    <dgm:pt modelId="{328B2DAE-9343-4B55-A7DF-9EA3D944E205}" type="pres">
      <dgm:prSet presAssocID="{F1C8F354-1EC4-4315-AAA1-92AD71D0A325}" presName="sibTrans" presStyleCnt="0"/>
      <dgm:spPr/>
    </dgm:pt>
    <dgm:pt modelId="{854A5E29-10E2-4B4C-A49E-5C6994622829}" type="pres">
      <dgm:prSet presAssocID="{769145CD-2F7F-45A7-BC14-9498076F0CA7}" presName="compNode" presStyleCnt="0"/>
      <dgm:spPr/>
    </dgm:pt>
    <dgm:pt modelId="{389B802D-897A-46C7-85D5-5E2958180717}" type="pres">
      <dgm:prSet presAssocID="{769145CD-2F7F-45A7-BC14-9498076F0CA7}" presName="bgRect" presStyleLbl="bgShp" presStyleIdx="1" presStyleCnt="2"/>
      <dgm:spPr/>
    </dgm:pt>
    <dgm:pt modelId="{A1394F99-2F2A-49B8-898D-261B02C8F924}" type="pres">
      <dgm:prSet presAssocID="{769145CD-2F7F-45A7-BC14-9498076F0CA7}" presName="iconRect" presStyleLbl="node1" presStyleIdx="1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l="-7000" r="-7000"/>
          </a:stretch>
        </a:blipFill>
        <a:ln>
          <a:noFill/>
        </a:ln>
      </dgm:spPr>
      <dgm:extLst/>
    </dgm:pt>
    <dgm:pt modelId="{CEB240DA-075D-43D9-AABD-1B25C0F1518B}" type="pres">
      <dgm:prSet presAssocID="{769145CD-2F7F-45A7-BC14-9498076F0CA7}" presName="spaceRect" presStyleCnt="0"/>
      <dgm:spPr/>
    </dgm:pt>
    <dgm:pt modelId="{71D441CD-9E9A-458B-9798-B99FE96AD08A}" type="pres">
      <dgm:prSet presAssocID="{769145CD-2F7F-45A7-BC14-9498076F0CA7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1BEC8275-64F5-475C-A08F-AAEC3AF7DEEF}" type="presOf" srcId="{769145CD-2F7F-45A7-BC14-9498076F0CA7}" destId="{71D441CD-9E9A-458B-9798-B99FE96AD08A}" srcOrd="0" destOrd="0" presId="urn:microsoft.com/office/officeart/2018/2/layout/IconVerticalSolidList"/>
    <dgm:cxn modelId="{B0D6F37A-BB1E-4BF9-85D6-211E2253E1DF}" type="presOf" srcId="{0BBD7413-EDE2-4301-91C5-D5B009875D2A}" destId="{0F5EDA15-436B-4D56-A654-2A0D676EE726}" srcOrd="0" destOrd="0" presId="urn:microsoft.com/office/officeart/2018/2/layout/IconVerticalSolidList"/>
    <dgm:cxn modelId="{BF7FBCBA-6714-4D36-AD3D-20F512F7272A}" srcId="{0BBD7413-EDE2-4301-91C5-D5B009875D2A}" destId="{769145CD-2F7F-45A7-BC14-9498076F0CA7}" srcOrd="1" destOrd="0" parTransId="{B96D9087-7B73-48A1-814C-D3FAD3126410}" sibTransId="{22DED3C8-CE8D-408E-B4E9-30BFDAD55E8C}"/>
    <dgm:cxn modelId="{068D6DF0-EB97-4CBB-AAB6-C0A78D459083}" type="presOf" srcId="{821E50AC-4B5F-4191-9D32-A99533A5B362}" destId="{24960379-2110-438F-923D-1F8AFA90C3E8}" srcOrd="0" destOrd="0" presId="urn:microsoft.com/office/officeart/2018/2/layout/IconVerticalSolidList"/>
    <dgm:cxn modelId="{DA3F16F2-29FA-437F-94FD-F760C0972D3A}" srcId="{0BBD7413-EDE2-4301-91C5-D5B009875D2A}" destId="{821E50AC-4B5F-4191-9D32-A99533A5B362}" srcOrd="0" destOrd="0" parTransId="{466DCAC1-A577-4D1F-927B-457CEF32A60E}" sibTransId="{F1C8F354-1EC4-4315-AAA1-92AD71D0A325}"/>
    <dgm:cxn modelId="{E2F6D3BC-C4A4-41A9-8A45-A192000F26B5}" type="presParOf" srcId="{0F5EDA15-436B-4D56-A654-2A0D676EE726}" destId="{9BDD1909-3461-49B9-9E4C-69D4100A7F25}" srcOrd="0" destOrd="0" presId="urn:microsoft.com/office/officeart/2018/2/layout/IconVerticalSolidList"/>
    <dgm:cxn modelId="{22F58C49-549D-4E93-9B9C-8F76173AA870}" type="presParOf" srcId="{9BDD1909-3461-49B9-9E4C-69D4100A7F25}" destId="{89010D5E-4121-4362-94CA-003FBD54C4F7}" srcOrd="0" destOrd="0" presId="urn:microsoft.com/office/officeart/2018/2/layout/IconVerticalSolidList"/>
    <dgm:cxn modelId="{4BE2531E-D38A-46B5-99AF-15F63FC32884}" type="presParOf" srcId="{9BDD1909-3461-49B9-9E4C-69D4100A7F25}" destId="{C66B39F1-7252-42F8-B015-17360D451778}" srcOrd="1" destOrd="0" presId="urn:microsoft.com/office/officeart/2018/2/layout/IconVerticalSolidList"/>
    <dgm:cxn modelId="{90AF52CB-5891-42C0-A3D3-B2D079EE13B3}" type="presParOf" srcId="{9BDD1909-3461-49B9-9E4C-69D4100A7F25}" destId="{FB79EDB0-55E5-4084-97EB-F09272FADC9C}" srcOrd="2" destOrd="0" presId="urn:microsoft.com/office/officeart/2018/2/layout/IconVerticalSolidList"/>
    <dgm:cxn modelId="{41C21E00-EAF9-4F96-9994-284817B11D55}" type="presParOf" srcId="{9BDD1909-3461-49B9-9E4C-69D4100A7F25}" destId="{24960379-2110-438F-923D-1F8AFA90C3E8}" srcOrd="3" destOrd="0" presId="urn:microsoft.com/office/officeart/2018/2/layout/IconVerticalSolidList"/>
    <dgm:cxn modelId="{0953D4D4-F05E-4A92-BEF6-D8B5FCA04B3E}" type="presParOf" srcId="{0F5EDA15-436B-4D56-A654-2A0D676EE726}" destId="{328B2DAE-9343-4B55-A7DF-9EA3D944E205}" srcOrd="1" destOrd="0" presId="urn:microsoft.com/office/officeart/2018/2/layout/IconVerticalSolidList"/>
    <dgm:cxn modelId="{CBABAE9C-2770-4F8B-B91F-78CD03056C4A}" type="presParOf" srcId="{0F5EDA15-436B-4D56-A654-2A0D676EE726}" destId="{854A5E29-10E2-4B4C-A49E-5C6994622829}" srcOrd="2" destOrd="0" presId="urn:microsoft.com/office/officeart/2018/2/layout/IconVerticalSolidList"/>
    <dgm:cxn modelId="{E75C649A-51F2-4C6C-A741-68EA9856BC6B}" type="presParOf" srcId="{854A5E29-10E2-4B4C-A49E-5C6994622829}" destId="{389B802D-897A-46C7-85D5-5E2958180717}" srcOrd="0" destOrd="0" presId="urn:microsoft.com/office/officeart/2018/2/layout/IconVerticalSolidList"/>
    <dgm:cxn modelId="{0849D5E5-6DE5-4421-ADDE-0A42994D932D}" type="presParOf" srcId="{854A5E29-10E2-4B4C-A49E-5C6994622829}" destId="{A1394F99-2F2A-49B8-898D-261B02C8F924}" srcOrd="1" destOrd="0" presId="urn:microsoft.com/office/officeart/2018/2/layout/IconVerticalSolidList"/>
    <dgm:cxn modelId="{96B62B26-986C-4A48-A9AE-88F11C7A2E8A}" type="presParOf" srcId="{854A5E29-10E2-4B4C-A49E-5C6994622829}" destId="{CEB240DA-075D-43D9-AABD-1B25C0F1518B}" srcOrd="2" destOrd="0" presId="urn:microsoft.com/office/officeart/2018/2/layout/IconVerticalSolidList"/>
    <dgm:cxn modelId="{643AEC6A-30A7-48A9-A1A7-2F246676E98C}" type="presParOf" srcId="{854A5E29-10E2-4B4C-A49E-5C6994622829}" destId="{71D441CD-9E9A-458B-9798-B99FE96AD08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BBD7413-EDE2-4301-91C5-D5B009875D2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821E50AC-4B5F-4191-9D32-A99533A5B362}">
      <dgm:prSet/>
      <dgm:spPr/>
      <dgm:t>
        <a:bodyPr/>
        <a:lstStyle/>
        <a:p>
          <a:r>
            <a:rPr lang="en-US" i="1" dirty="0" err="1"/>
            <a:t>Trente</a:t>
          </a:r>
          <a:r>
            <a:rPr lang="en-US" i="1" dirty="0"/>
            <a:t>, </a:t>
          </a:r>
          <a:r>
            <a:rPr lang="en-US" i="1" dirty="0" err="1"/>
            <a:t>trente</a:t>
          </a:r>
          <a:r>
            <a:rPr lang="en-US" i="1" dirty="0"/>
            <a:t> et un, </a:t>
          </a:r>
          <a:r>
            <a:rPr lang="en-US" i="1" dirty="0" err="1"/>
            <a:t>trente</a:t>
          </a:r>
          <a:r>
            <a:rPr lang="en-US" i="1" dirty="0"/>
            <a:t>-deux, </a:t>
          </a:r>
          <a:r>
            <a:rPr lang="en-US" i="1" dirty="0" err="1"/>
            <a:t>trente</a:t>
          </a:r>
          <a:r>
            <a:rPr lang="en-US" i="1" dirty="0"/>
            <a:t>-trois, </a:t>
          </a:r>
          <a:r>
            <a:rPr lang="en-US" i="1" dirty="0" err="1"/>
            <a:t>trente-quatre</a:t>
          </a:r>
          <a:r>
            <a:rPr lang="en-US" i="1" dirty="0"/>
            <a:t>, </a:t>
          </a:r>
          <a:r>
            <a:rPr lang="en-US" i="1" dirty="0" err="1"/>
            <a:t>trente</a:t>
          </a:r>
          <a:r>
            <a:rPr lang="en-US" i="1" dirty="0"/>
            <a:t>-cinq, </a:t>
          </a:r>
          <a:r>
            <a:rPr lang="en-US" i="1" dirty="0" err="1"/>
            <a:t>trente</a:t>
          </a:r>
          <a:r>
            <a:rPr lang="en-US" i="1" dirty="0"/>
            <a:t>-six, </a:t>
          </a:r>
          <a:r>
            <a:rPr lang="en-US" i="1" dirty="0" err="1"/>
            <a:t>trente</a:t>
          </a:r>
          <a:r>
            <a:rPr lang="en-US" i="1" dirty="0"/>
            <a:t>-sept, </a:t>
          </a:r>
          <a:r>
            <a:rPr lang="en-US" i="1" dirty="0" err="1"/>
            <a:t>trente-huit</a:t>
          </a:r>
          <a:r>
            <a:rPr lang="en-US" i="1" dirty="0"/>
            <a:t>, </a:t>
          </a:r>
          <a:r>
            <a:rPr lang="en-US" i="1" dirty="0" err="1"/>
            <a:t>trente-neuf</a:t>
          </a:r>
          <a:r>
            <a:rPr lang="en-US" i="1" dirty="0"/>
            <a:t>.</a:t>
          </a:r>
          <a:r>
            <a:rPr lang="pt-BR" i="1" dirty="0"/>
            <a:t> </a:t>
          </a:r>
          <a:endParaRPr lang="en-US" dirty="0"/>
        </a:p>
      </dgm:t>
    </dgm:pt>
    <dgm:pt modelId="{466DCAC1-A577-4D1F-927B-457CEF32A60E}" type="parTrans" cxnId="{DA3F16F2-29FA-437F-94FD-F760C0972D3A}">
      <dgm:prSet/>
      <dgm:spPr/>
      <dgm:t>
        <a:bodyPr/>
        <a:lstStyle/>
        <a:p>
          <a:endParaRPr lang="en-US"/>
        </a:p>
      </dgm:t>
    </dgm:pt>
    <dgm:pt modelId="{F1C8F354-1EC4-4315-AAA1-92AD71D0A325}" type="sibTrans" cxnId="{DA3F16F2-29FA-437F-94FD-F760C0972D3A}">
      <dgm:prSet/>
      <dgm:spPr/>
      <dgm:t>
        <a:bodyPr/>
        <a:lstStyle/>
        <a:p>
          <a:endParaRPr lang="en-US"/>
        </a:p>
      </dgm:t>
    </dgm:pt>
    <dgm:pt modelId="{769145CD-2F7F-45A7-BC14-9498076F0CA7}">
      <dgm:prSet/>
      <dgm:spPr/>
      <dgm:t>
        <a:bodyPr/>
        <a:lstStyle/>
        <a:p>
          <a:r>
            <a:rPr lang="pt-BR" i="1" dirty="0"/>
            <a:t> </a:t>
          </a:r>
          <a:r>
            <a:rPr lang="pt-BR" i="1" dirty="0" err="1"/>
            <a:t>Quarante</a:t>
          </a:r>
          <a:r>
            <a:rPr lang="pt-BR" i="1" dirty="0"/>
            <a:t>, </a:t>
          </a:r>
          <a:r>
            <a:rPr lang="pt-BR" i="1" dirty="0" err="1"/>
            <a:t>quarante</a:t>
          </a:r>
          <a:r>
            <a:rPr lang="pt-BR" i="1" dirty="0"/>
            <a:t> et </a:t>
          </a:r>
          <a:r>
            <a:rPr lang="pt-BR" i="1" dirty="0" err="1"/>
            <a:t>un</a:t>
          </a:r>
          <a:r>
            <a:rPr lang="pt-BR" i="1" dirty="0"/>
            <a:t>, </a:t>
          </a:r>
          <a:r>
            <a:rPr lang="pt-BR" i="1" dirty="0" err="1"/>
            <a:t>quarante-deux</a:t>
          </a:r>
          <a:r>
            <a:rPr lang="pt-BR" i="1" dirty="0"/>
            <a:t>, </a:t>
          </a:r>
          <a:r>
            <a:rPr lang="pt-BR" i="1" dirty="0" err="1"/>
            <a:t>quarante-trois</a:t>
          </a:r>
          <a:r>
            <a:rPr lang="pt-BR" i="1" dirty="0"/>
            <a:t>, </a:t>
          </a:r>
          <a:r>
            <a:rPr lang="pt-BR" i="1" dirty="0" err="1"/>
            <a:t>quarante-quatre</a:t>
          </a:r>
          <a:r>
            <a:rPr lang="pt-BR" i="1" dirty="0"/>
            <a:t>, </a:t>
          </a:r>
          <a:r>
            <a:rPr lang="pt-BR" i="1" dirty="0" err="1"/>
            <a:t>quarante-cinq</a:t>
          </a:r>
          <a:r>
            <a:rPr lang="pt-BR" i="1" dirty="0"/>
            <a:t>, </a:t>
          </a:r>
          <a:r>
            <a:rPr lang="pt-BR" i="1" dirty="0" err="1"/>
            <a:t>quarante-six</a:t>
          </a:r>
          <a:r>
            <a:rPr lang="pt-BR" i="1" dirty="0"/>
            <a:t>, </a:t>
          </a:r>
          <a:r>
            <a:rPr lang="pt-BR" i="1" dirty="0" err="1"/>
            <a:t>quarante-sept</a:t>
          </a:r>
          <a:r>
            <a:rPr lang="pt-BR" i="1" dirty="0"/>
            <a:t>, </a:t>
          </a:r>
          <a:r>
            <a:rPr lang="pt-BR" i="1" dirty="0" err="1"/>
            <a:t>quarante-huit</a:t>
          </a:r>
          <a:r>
            <a:rPr lang="pt-BR" i="1" dirty="0"/>
            <a:t>, </a:t>
          </a:r>
          <a:r>
            <a:rPr lang="pt-BR" i="1" dirty="0" err="1"/>
            <a:t>quarante-neuf</a:t>
          </a:r>
          <a:r>
            <a:rPr lang="pt-BR" i="1" dirty="0"/>
            <a:t>.</a:t>
          </a:r>
          <a:endParaRPr lang="en-US" dirty="0"/>
        </a:p>
      </dgm:t>
    </dgm:pt>
    <dgm:pt modelId="{B96D9087-7B73-48A1-814C-D3FAD3126410}" type="parTrans" cxnId="{BF7FBCBA-6714-4D36-AD3D-20F512F7272A}">
      <dgm:prSet/>
      <dgm:spPr/>
      <dgm:t>
        <a:bodyPr/>
        <a:lstStyle/>
        <a:p>
          <a:endParaRPr lang="en-US"/>
        </a:p>
      </dgm:t>
    </dgm:pt>
    <dgm:pt modelId="{22DED3C8-CE8D-408E-B4E9-30BFDAD55E8C}" type="sibTrans" cxnId="{BF7FBCBA-6714-4D36-AD3D-20F512F7272A}">
      <dgm:prSet/>
      <dgm:spPr/>
      <dgm:t>
        <a:bodyPr/>
        <a:lstStyle/>
        <a:p>
          <a:endParaRPr lang="en-US"/>
        </a:p>
      </dgm:t>
    </dgm:pt>
    <dgm:pt modelId="{0F5EDA15-436B-4D56-A654-2A0D676EE726}" type="pres">
      <dgm:prSet presAssocID="{0BBD7413-EDE2-4301-91C5-D5B009875D2A}" presName="root" presStyleCnt="0">
        <dgm:presLayoutVars>
          <dgm:dir/>
          <dgm:resizeHandles val="exact"/>
        </dgm:presLayoutVars>
      </dgm:prSet>
      <dgm:spPr/>
    </dgm:pt>
    <dgm:pt modelId="{9BDD1909-3461-49B9-9E4C-69D4100A7F25}" type="pres">
      <dgm:prSet presAssocID="{821E50AC-4B5F-4191-9D32-A99533A5B362}" presName="compNode" presStyleCnt="0"/>
      <dgm:spPr/>
    </dgm:pt>
    <dgm:pt modelId="{89010D5E-4121-4362-94CA-003FBD54C4F7}" type="pres">
      <dgm:prSet presAssocID="{821E50AC-4B5F-4191-9D32-A99533A5B362}" presName="bgRect" presStyleLbl="bgShp" presStyleIdx="0" presStyleCnt="2"/>
      <dgm:spPr/>
    </dgm:pt>
    <dgm:pt modelId="{C66B39F1-7252-42F8-B015-17360D451778}" type="pres">
      <dgm:prSet presAssocID="{821E50AC-4B5F-4191-9D32-A99533A5B362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l="-7000" r="-7000"/>
          </a:stretch>
        </a:blipFill>
        <a:ln>
          <a:noFill/>
        </a:ln>
      </dgm:spPr>
      <dgm:extLst/>
    </dgm:pt>
    <dgm:pt modelId="{FB79EDB0-55E5-4084-97EB-F09272FADC9C}" type="pres">
      <dgm:prSet presAssocID="{821E50AC-4B5F-4191-9D32-A99533A5B362}" presName="spaceRect" presStyleCnt="0"/>
      <dgm:spPr/>
    </dgm:pt>
    <dgm:pt modelId="{24960379-2110-438F-923D-1F8AFA90C3E8}" type="pres">
      <dgm:prSet presAssocID="{821E50AC-4B5F-4191-9D32-A99533A5B362}" presName="parTx" presStyleLbl="revTx" presStyleIdx="0" presStyleCnt="2">
        <dgm:presLayoutVars>
          <dgm:chMax val="0"/>
          <dgm:chPref val="0"/>
        </dgm:presLayoutVars>
      </dgm:prSet>
      <dgm:spPr/>
    </dgm:pt>
    <dgm:pt modelId="{328B2DAE-9343-4B55-A7DF-9EA3D944E205}" type="pres">
      <dgm:prSet presAssocID="{F1C8F354-1EC4-4315-AAA1-92AD71D0A325}" presName="sibTrans" presStyleCnt="0"/>
      <dgm:spPr/>
    </dgm:pt>
    <dgm:pt modelId="{854A5E29-10E2-4B4C-A49E-5C6994622829}" type="pres">
      <dgm:prSet presAssocID="{769145CD-2F7F-45A7-BC14-9498076F0CA7}" presName="compNode" presStyleCnt="0"/>
      <dgm:spPr/>
    </dgm:pt>
    <dgm:pt modelId="{389B802D-897A-46C7-85D5-5E2958180717}" type="pres">
      <dgm:prSet presAssocID="{769145CD-2F7F-45A7-BC14-9498076F0CA7}" presName="bgRect" presStyleLbl="bgShp" presStyleIdx="1" presStyleCnt="2"/>
      <dgm:spPr/>
    </dgm:pt>
    <dgm:pt modelId="{A1394F99-2F2A-49B8-898D-261B02C8F924}" type="pres">
      <dgm:prSet presAssocID="{769145CD-2F7F-45A7-BC14-9498076F0CA7}" presName="iconRect" presStyleLbl="node1" presStyleIdx="1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l="-7000" r="-7000"/>
          </a:stretch>
        </a:blipFill>
        <a:ln>
          <a:noFill/>
        </a:ln>
      </dgm:spPr>
      <dgm:extLst/>
    </dgm:pt>
    <dgm:pt modelId="{CEB240DA-075D-43D9-AABD-1B25C0F1518B}" type="pres">
      <dgm:prSet presAssocID="{769145CD-2F7F-45A7-BC14-9498076F0CA7}" presName="spaceRect" presStyleCnt="0"/>
      <dgm:spPr/>
    </dgm:pt>
    <dgm:pt modelId="{71D441CD-9E9A-458B-9798-B99FE96AD08A}" type="pres">
      <dgm:prSet presAssocID="{769145CD-2F7F-45A7-BC14-9498076F0CA7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1BEC8275-64F5-475C-A08F-AAEC3AF7DEEF}" type="presOf" srcId="{769145CD-2F7F-45A7-BC14-9498076F0CA7}" destId="{71D441CD-9E9A-458B-9798-B99FE96AD08A}" srcOrd="0" destOrd="0" presId="urn:microsoft.com/office/officeart/2018/2/layout/IconVerticalSolidList"/>
    <dgm:cxn modelId="{B0D6F37A-BB1E-4BF9-85D6-211E2253E1DF}" type="presOf" srcId="{0BBD7413-EDE2-4301-91C5-D5B009875D2A}" destId="{0F5EDA15-436B-4D56-A654-2A0D676EE726}" srcOrd="0" destOrd="0" presId="urn:microsoft.com/office/officeart/2018/2/layout/IconVerticalSolidList"/>
    <dgm:cxn modelId="{BF7FBCBA-6714-4D36-AD3D-20F512F7272A}" srcId="{0BBD7413-EDE2-4301-91C5-D5B009875D2A}" destId="{769145CD-2F7F-45A7-BC14-9498076F0CA7}" srcOrd="1" destOrd="0" parTransId="{B96D9087-7B73-48A1-814C-D3FAD3126410}" sibTransId="{22DED3C8-CE8D-408E-B4E9-30BFDAD55E8C}"/>
    <dgm:cxn modelId="{068D6DF0-EB97-4CBB-AAB6-C0A78D459083}" type="presOf" srcId="{821E50AC-4B5F-4191-9D32-A99533A5B362}" destId="{24960379-2110-438F-923D-1F8AFA90C3E8}" srcOrd="0" destOrd="0" presId="urn:microsoft.com/office/officeart/2018/2/layout/IconVerticalSolidList"/>
    <dgm:cxn modelId="{DA3F16F2-29FA-437F-94FD-F760C0972D3A}" srcId="{0BBD7413-EDE2-4301-91C5-D5B009875D2A}" destId="{821E50AC-4B5F-4191-9D32-A99533A5B362}" srcOrd="0" destOrd="0" parTransId="{466DCAC1-A577-4D1F-927B-457CEF32A60E}" sibTransId="{F1C8F354-1EC4-4315-AAA1-92AD71D0A325}"/>
    <dgm:cxn modelId="{E2F6D3BC-C4A4-41A9-8A45-A192000F26B5}" type="presParOf" srcId="{0F5EDA15-436B-4D56-A654-2A0D676EE726}" destId="{9BDD1909-3461-49B9-9E4C-69D4100A7F25}" srcOrd="0" destOrd="0" presId="urn:microsoft.com/office/officeart/2018/2/layout/IconVerticalSolidList"/>
    <dgm:cxn modelId="{22F58C49-549D-4E93-9B9C-8F76173AA870}" type="presParOf" srcId="{9BDD1909-3461-49B9-9E4C-69D4100A7F25}" destId="{89010D5E-4121-4362-94CA-003FBD54C4F7}" srcOrd="0" destOrd="0" presId="urn:microsoft.com/office/officeart/2018/2/layout/IconVerticalSolidList"/>
    <dgm:cxn modelId="{4BE2531E-D38A-46B5-99AF-15F63FC32884}" type="presParOf" srcId="{9BDD1909-3461-49B9-9E4C-69D4100A7F25}" destId="{C66B39F1-7252-42F8-B015-17360D451778}" srcOrd="1" destOrd="0" presId="urn:microsoft.com/office/officeart/2018/2/layout/IconVerticalSolidList"/>
    <dgm:cxn modelId="{90AF52CB-5891-42C0-A3D3-B2D079EE13B3}" type="presParOf" srcId="{9BDD1909-3461-49B9-9E4C-69D4100A7F25}" destId="{FB79EDB0-55E5-4084-97EB-F09272FADC9C}" srcOrd="2" destOrd="0" presId="urn:microsoft.com/office/officeart/2018/2/layout/IconVerticalSolidList"/>
    <dgm:cxn modelId="{41C21E00-EAF9-4F96-9994-284817B11D55}" type="presParOf" srcId="{9BDD1909-3461-49B9-9E4C-69D4100A7F25}" destId="{24960379-2110-438F-923D-1F8AFA90C3E8}" srcOrd="3" destOrd="0" presId="urn:microsoft.com/office/officeart/2018/2/layout/IconVerticalSolidList"/>
    <dgm:cxn modelId="{0953D4D4-F05E-4A92-BEF6-D8B5FCA04B3E}" type="presParOf" srcId="{0F5EDA15-436B-4D56-A654-2A0D676EE726}" destId="{328B2DAE-9343-4B55-A7DF-9EA3D944E205}" srcOrd="1" destOrd="0" presId="urn:microsoft.com/office/officeart/2018/2/layout/IconVerticalSolidList"/>
    <dgm:cxn modelId="{CBABAE9C-2770-4F8B-B91F-78CD03056C4A}" type="presParOf" srcId="{0F5EDA15-436B-4D56-A654-2A0D676EE726}" destId="{854A5E29-10E2-4B4C-A49E-5C6994622829}" srcOrd="2" destOrd="0" presId="urn:microsoft.com/office/officeart/2018/2/layout/IconVerticalSolidList"/>
    <dgm:cxn modelId="{E75C649A-51F2-4C6C-A741-68EA9856BC6B}" type="presParOf" srcId="{854A5E29-10E2-4B4C-A49E-5C6994622829}" destId="{389B802D-897A-46C7-85D5-5E2958180717}" srcOrd="0" destOrd="0" presId="urn:microsoft.com/office/officeart/2018/2/layout/IconVerticalSolidList"/>
    <dgm:cxn modelId="{0849D5E5-6DE5-4421-ADDE-0A42994D932D}" type="presParOf" srcId="{854A5E29-10E2-4B4C-A49E-5C6994622829}" destId="{A1394F99-2F2A-49B8-898D-261B02C8F924}" srcOrd="1" destOrd="0" presId="urn:microsoft.com/office/officeart/2018/2/layout/IconVerticalSolidList"/>
    <dgm:cxn modelId="{96B62B26-986C-4A48-A9AE-88F11C7A2E8A}" type="presParOf" srcId="{854A5E29-10E2-4B4C-A49E-5C6994622829}" destId="{CEB240DA-075D-43D9-AABD-1B25C0F1518B}" srcOrd="2" destOrd="0" presId="urn:microsoft.com/office/officeart/2018/2/layout/IconVerticalSolidList"/>
    <dgm:cxn modelId="{643AEC6A-30A7-48A9-A1A7-2F246676E98C}" type="presParOf" srcId="{854A5E29-10E2-4B4C-A49E-5C6994622829}" destId="{71D441CD-9E9A-458B-9798-B99FE96AD08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BBD7413-EDE2-4301-91C5-D5B009875D2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821E50AC-4B5F-4191-9D32-A99533A5B362}">
      <dgm:prSet/>
      <dgm:spPr/>
      <dgm:t>
        <a:bodyPr/>
        <a:lstStyle/>
        <a:p>
          <a:r>
            <a:rPr lang="en-US" i="1" dirty="0"/>
            <a:t> </a:t>
          </a:r>
          <a:r>
            <a:rPr lang="pt-BR" i="1" dirty="0" err="1"/>
            <a:t>Cinquante</a:t>
          </a:r>
          <a:r>
            <a:rPr lang="pt-BR" i="1" dirty="0"/>
            <a:t>, </a:t>
          </a:r>
          <a:r>
            <a:rPr lang="pt-BR" i="1" dirty="0" err="1"/>
            <a:t>cinquante</a:t>
          </a:r>
          <a:r>
            <a:rPr lang="pt-BR" i="1" dirty="0"/>
            <a:t> et </a:t>
          </a:r>
          <a:r>
            <a:rPr lang="pt-BR" i="1" dirty="0" err="1"/>
            <a:t>un</a:t>
          </a:r>
          <a:r>
            <a:rPr lang="pt-BR" i="1" dirty="0"/>
            <a:t>, </a:t>
          </a:r>
          <a:r>
            <a:rPr lang="pt-BR" i="1" dirty="0" err="1"/>
            <a:t>cinquante-deux</a:t>
          </a:r>
          <a:r>
            <a:rPr lang="pt-BR" i="1" dirty="0"/>
            <a:t>, </a:t>
          </a:r>
          <a:r>
            <a:rPr lang="pt-BR" i="1" dirty="0" err="1"/>
            <a:t>cinquante-trois</a:t>
          </a:r>
          <a:r>
            <a:rPr lang="pt-BR" i="1" dirty="0"/>
            <a:t>, </a:t>
          </a:r>
          <a:r>
            <a:rPr lang="pt-BR" i="1" dirty="0" err="1"/>
            <a:t>cinquante-quatre</a:t>
          </a:r>
          <a:r>
            <a:rPr lang="pt-BR" i="1" dirty="0"/>
            <a:t>, </a:t>
          </a:r>
          <a:r>
            <a:rPr lang="pt-BR" i="1" dirty="0" err="1"/>
            <a:t>cinquante-cinq</a:t>
          </a:r>
          <a:r>
            <a:rPr lang="pt-BR" i="1" dirty="0"/>
            <a:t>, </a:t>
          </a:r>
          <a:r>
            <a:rPr lang="pt-BR" i="1" dirty="0" err="1"/>
            <a:t>cinquante-six</a:t>
          </a:r>
          <a:r>
            <a:rPr lang="pt-BR" i="1" dirty="0"/>
            <a:t>, </a:t>
          </a:r>
          <a:r>
            <a:rPr lang="pt-BR" i="1" dirty="0" err="1"/>
            <a:t>cinquante-sept</a:t>
          </a:r>
          <a:r>
            <a:rPr lang="pt-BR" i="1" dirty="0"/>
            <a:t>, </a:t>
          </a:r>
          <a:r>
            <a:rPr lang="pt-BR" i="1" dirty="0" err="1"/>
            <a:t>cinquante-huit</a:t>
          </a:r>
          <a:r>
            <a:rPr lang="pt-BR" i="1" dirty="0"/>
            <a:t>, </a:t>
          </a:r>
          <a:r>
            <a:rPr lang="pt-BR" i="1" dirty="0" err="1"/>
            <a:t>cinquante-neuf</a:t>
          </a:r>
          <a:r>
            <a:rPr lang="pt-BR" i="1" dirty="0"/>
            <a:t>, </a:t>
          </a:r>
          <a:r>
            <a:rPr lang="pt-BR" i="1" dirty="0" err="1"/>
            <a:t>soixante</a:t>
          </a:r>
          <a:r>
            <a:rPr lang="pt-BR" i="1" dirty="0"/>
            <a:t>.</a:t>
          </a:r>
          <a:endParaRPr lang="en-US" dirty="0"/>
        </a:p>
      </dgm:t>
    </dgm:pt>
    <dgm:pt modelId="{466DCAC1-A577-4D1F-927B-457CEF32A60E}" type="parTrans" cxnId="{DA3F16F2-29FA-437F-94FD-F760C0972D3A}">
      <dgm:prSet/>
      <dgm:spPr/>
      <dgm:t>
        <a:bodyPr/>
        <a:lstStyle/>
        <a:p>
          <a:endParaRPr lang="en-US"/>
        </a:p>
      </dgm:t>
    </dgm:pt>
    <dgm:pt modelId="{F1C8F354-1EC4-4315-AAA1-92AD71D0A325}" type="sibTrans" cxnId="{DA3F16F2-29FA-437F-94FD-F760C0972D3A}">
      <dgm:prSet/>
      <dgm:spPr/>
      <dgm:t>
        <a:bodyPr/>
        <a:lstStyle/>
        <a:p>
          <a:endParaRPr lang="en-US"/>
        </a:p>
      </dgm:t>
    </dgm:pt>
    <dgm:pt modelId="{769145CD-2F7F-45A7-BC14-9498076F0CA7}">
      <dgm:prSet/>
      <dgm:spPr/>
      <dgm:t>
        <a:bodyPr/>
        <a:lstStyle/>
        <a:p>
          <a:r>
            <a:rPr lang="pt-BR" dirty="0" err="1"/>
            <a:t>soixante</a:t>
          </a:r>
          <a:r>
            <a:rPr lang="pt-BR" dirty="0"/>
            <a:t> et </a:t>
          </a:r>
          <a:r>
            <a:rPr lang="pt-BR" dirty="0" err="1"/>
            <a:t>un</a:t>
          </a:r>
          <a:r>
            <a:rPr lang="pt-BR" dirty="0"/>
            <a:t>, </a:t>
          </a:r>
          <a:r>
            <a:rPr lang="pt-BR" dirty="0" err="1"/>
            <a:t>soixante-deux</a:t>
          </a:r>
          <a:r>
            <a:rPr lang="pt-BR" dirty="0"/>
            <a:t>, </a:t>
          </a:r>
          <a:r>
            <a:rPr lang="pt-BR" dirty="0" err="1"/>
            <a:t>soixante-trois</a:t>
          </a:r>
          <a:r>
            <a:rPr lang="pt-BR" dirty="0"/>
            <a:t>, </a:t>
          </a:r>
          <a:r>
            <a:rPr lang="pt-BR" dirty="0" err="1"/>
            <a:t>soixante-quatre</a:t>
          </a:r>
          <a:r>
            <a:rPr lang="pt-BR" dirty="0"/>
            <a:t>, </a:t>
          </a:r>
          <a:r>
            <a:rPr lang="pt-BR" dirty="0" err="1"/>
            <a:t>soixante-cinq</a:t>
          </a:r>
          <a:r>
            <a:rPr lang="pt-BR" dirty="0"/>
            <a:t>, </a:t>
          </a:r>
          <a:r>
            <a:rPr lang="pt-BR" dirty="0" err="1"/>
            <a:t>soixante-six</a:t>
          </a:r>
          <a:r>
            <a:rPr lang="pt-BR" dirty="0"/>
            <a:t>, </a:t>
          </a:r>
          <a:r>
            <a:rPr lang="pt-BR" dirty="0" err="1"/>
            <a:t>soixante-sept</a:t>
          </a:r>
          <a:r>
            <a:rPr lang="pt-BR" dirty="0"/>
            <a:t>, </a:t>
          </a:r>
          <a:r>
            <a:rPr lang="pt-BR" dirty="0" err="1"/>
            <a:t>soixante-huit</a:t>
          </a:r>
          <a:r>
            <a:rPr lang="pt-BR" dirty="0"/>
            <a:t>, </a:t>
          </a:r>
          <a:r>
            <a:rPr lang="pt-BR" dirty="0" err="1"/>
            <a:t>soixante-neuf</a:t>
          </a:r>
          <a:r>
            <a:rPr lang="pt-BR" i="1" dirty="0"/>
            <a:t> </a:t>
          </a:r>
          <a:endParaRPr lang="en-US" dirty="0"/>
        </a:p>
      </dgm:t>
    </dgm:pt>
    <dgm:pt modelId="{B96D9087-7B73-48A1-814C-D3FAD3126410}" type="parTrans" cxnId="{BF7FBCBA-6714-4D36-AD3D-20F512F7272A}">
      <dgm:prSet/>
      <dgm:spPr/>
      <dgm:t>
        <a:bodyPr/>
        <a:lstStyle/>
        <a:p>
          <a:endParaRPr lang="en-US"/>
        </a:p>
      </dgm:t>
    </dgm:pt>
    <dgm:pt modelId="{22DED3C8-CE8D-408E-B4E9-30BFDAD55E8C}" type="sibTrans" cxnId="{BF7FBCBA-6714-4D36-AD3D-20F512F7272A}">
      <dgm:prSet/>
      <dgm:spPr/>
      <dgm:t>
        <a:bodyPr/>
        <a:lstStyle/>
        <a:p>
          <a:endParaRPr lang="en-US"/>
        </a:p>
      </dgm:t>
    </dgm:pt>
    <dgm:pt modelId="{0F5EDA15-436B-4D56-A654-2A0D676EE726}" type="pres">
      <dgm:prSet presAssocID="{0BBD7413-EDE2-4301-91C5-D5B009875D2A}" presName="root" presStyleCnt="0">
        <dgm:presLayoutVars>
          <dgm:dir/>
          <dgm:resizeHandles val="exact"/>
        </dgm:presLayoutVars>
      </dgm:prSet>
      <dgm:spPr/>
    </dgm:pt>
    <dgm:pt modelId="{9BDD1909-3461-49B9-9E4C-69D4100A7F25}" type="pres">
      <dgm:prSet presAssocID="{821E50AC-4B5F-4191-9D32-A99533A5B362}" presName="compNode" presStyleCnt="0"/>
      <dgm:spPr/>
    </dgm:pt>
    <dgm:pt modelId="{89010D5E-4121-4362-94CA-003FBD54C4F7}" type="pres">
      <dgm:prSet presAssocID="{821E50AC-4B5F-4191-9D32-A99533A5B362}" presName="bgRect" presStyleLbl="bgShp" presStyleIdx="0" presStyleCnt="2"/>
      <dgm:spPr/>
    </dgm:pt>
    <dgm:pt modelId="{C66B39F1-7252-42F8-B015-17360D451778}" type="pres">
      <dgm:prSet presAssocID="{821E50AC-4B5F-4191-9D32-A99533A5B362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l="-7000" r="-7000"/>
          </a:stretch>
        </a:blipFill>
        <a:ln>
          <a:noFill/>
        </a:ln>
      </dgm:spPr>
      <dgm:extLst/>
    </dgm:pt>
    <dgm:pt modelId="{FB79EDB0-55E5-4084-97EB-F09272FADC9C}" type="pres">
      <dgm:prSet presAssocID="{821E50AC-4B5F-4191-9D32-A99533A5B362}" presName="spaceRect" presStyleCnt="0"/>
      <dgm:spPr/>
    </dgm:pt>
    <dgm:pt modelId="{24960379-2110-438F-923D-1F8AFA90C3E8}" type="pres">
      <dgm:prSet presAssocID="{821E50AC-4B5F-4191-9D32-A99533A5B362}" presName="parTx" presStyleLbl="revTx" presStyleIdx="0" presStyleCnt="2">
        <dgm:presLayoutVars>
          <dgm:chMax val="0"/>
          <dgm:chPref val="0"/>
        </dgm:presLayoutVars>
      </dgm:prSet>
      <dgm:spPr/>
    </dgm:pt>
    <dgm:pt modelId="{328B2DAE-9343-4B55-A7DF-9EA3D944E205}" type="pres">
      <dgm:prSet presAssocID="{F1C8F354-1EC4-4315-AAA1-92AD71D0A325}" presName="sibTrans" presStyleCnt="0"/>
      <dgm:spPr/>
    </dgm:pt>
    <dgm:pt modelId="{854A5E29-10E2-4B4C-A49E-5C6994622829}" type="pres">
      <dgm:prSet presAssocID="{769145CD-2F7F-45A7-BC14-9498076F0CA7}" presName="compNode" presStyleCnt="0"/>
      <dgm:spPr/>
    </dgm:pt>
    <dgm:pt modelId="{389B802D-897A-46C7-85D5-5E2958180717}" type="pres">
      <dgm:prSet presAssocID="{769145CD-2F7F-45A7-BC14-9498076F0CA7}" presName="bgRect" presStyleLbl="bgShp" presStyleIdx="1" presStyleCnt="2"/>
      <dgm:spPr/>
    </dgm:pt>
    <dgm:pt modelId="{A1394F99-2F2A-49B8-898D-261B02C8F924}" type="pres">
      <dgm:prSet presAssocID="{769145CD-2F7F-45A7-BC14-9498076F0CA7}" presName="iconRect" presStyleLbl="node1" presStyleIdx="1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l="-7000" r="-7000"/>
          </a:stretch>
        </a:blipFill>
        <a:ln>
          <a:noFill/>
        </a:ln>
      </dgm:spPr>
      <dgm:extLst/>
    </dgm:pt>
    <dgm:pt modelId="{CEB240DA-075D-43D9-AABD-1B25C0F1518B}" type="pres">
      <dgm:prSet presAssocID="{769145CD-2F7F-45A7-BC14-9498076F0CA7}" presName="spaceRect" presStyleCnt="0"/>
      <dgm:spPr/>
    </dgm:pt>
    <dgm:pt modelId="{71D441CD-9E9A-458B-9798-B99FE96AD08A}" type="pres">
      <dgm:prSet presAssocID="{769145CD-2F7F-45A7-BC14-9498076F0CA7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1BEC8275-64F5-475C-A08F-AAEC3AF7DEEF}" type="presOf" srcId="{769145CD-2F7F-45A7-BC14-9498076F0CA7}" destId="{71D441CD-9E9A-458B-9798-B99FE96AD08A}" srcOrd="0" destOrd="0" presId="urn:microsoft.com/office/officeart/2018/2/layout/IconVerticalSolidList"/>
    <dgm:cxn modelId="{B0D6F37A-BB1E-4BF9-85D6-211E2253E1DF}" type="presOf" srcId="{0BBD7413-EDE2-4301-91C5-D5B009875D2A}" destId="{0F5EDA15-436B-4D56-A654-2A0D676EE726}" srcOrd="0" destOrd="0" presId="urn:microsoft.com/office/officeart/2018/2/layout/IconVerticalSolidList"/>
    <dgm:cxn modelId="{BF7FBCBA-6714-4D36-AD3D-20F512F7272A}" srcId="{0BBD7413-EDE2-4301-91C5-D5B009875D2A}" destId="{769145CD-2F7F-45A7-BC14-9498076F0CA7}" srcOrd="1" destOrd="0" parTransId="{B96D9087-7B73-48A1-814C-D3FAD3126410}" sibTransId="{22DED3C8-CE8D-408E-B4E9-30BFDAD55E8C}"/>
    <dgm:cxn modelId="{068D6DF0-EB97-4CBB-AAB6-C0A78D459083}" type="presOf" srcId="{821E50AC-4B5F-4191-9D32-A99533A5B362}" destId="{24960379-2110-438F-923D-1F8AFA90C3E8}" srcOrd="0" destOrd="0" presId="urn:microsoft.com/office/officeart/2018/2/layout/IconVerticalSolidList"/>
    <dgm:cxn modelId="{DA3F16F2-29FA-437F-94FD-F760C0972D3A}" srcId="{0BBD7413-EDE2-4301-91C5-D5B009875D2A}" destId="{821E50AC-4B5F-4191-9D32-A99533A5B362}" srcOrd="0" destOrd="0" parTransId="{466DCAC1-A577-4D1F-927B-457CEF32A60E}" sibTransId="{F1C8F354-1EC4-4315-AAA1-92AD71D0A325}"/>
    <dgm:cxn modelId="{E2F6D3BC-C4A4-41A9-8A45-A192000F26B5}" type="presParOf" srcId="{0F5EDA15-436B-4D56-A654-2A0D676EE726}" destId="{9BDD1909-3461-49B9-9E4C-69D4100A7F25}" srcOrd="0" destOrd="0" presId="urn:microsoft.com/office/officeart/2018/2/layout/IconVerticalSolidList"/>
    <dgm:cxn modelId="{22F58C49-549D-4E93-9B9C-8F76173AA870}" type="presParOf" srcId="{9BDD1909-3461-49B9-9E4C-69D4100A7F25}" destId="{89010D5E-4121-4362-94CA-003FBD54C4F7}" srcOrd="0" destOrd="0" presId="urn:microsoft.com/office/officeart/2018/2/layout/IconVerticalSolidList"/>
    <dgm:cxn modelId="{4BE2531E-D38A-46B5-99AF-15F63FC32884}" type="presParOf" srcId="{9BDD1909-3461-49B9-9E4C-69D4100A7F25}" destId="{C66B39F1-7252-42F8-B015-17360D451778}" srcOrd="1" destOrd="0" presId="urn:microsoft.com/office/officeart/2018/2/layout/IconVerticalSolidList"/>
    <dgm:cxn modelId="{90AF52CB-5891-42C0-A3D3-B2D079EE13B3}" type="presParOf" srcId="{9BDD1909-3461-49B9-9E4C-69D4100A7F25}" destId="{FB79EDB0-55E5-4084-97EB-F09272FADC9C}" srcOrd="2" destOrd="0" presId="urn:microsoft.com/office/officeart/2018/2/layout/IconVerticalSolidList"/>
    <dgm:cxn modelId="{41C21E00-EAF9-4F96-9994-284817B11D55}" type="presParOf" srcId="{9BDD1909-3461-49B9-9E4C-69D4100A7F25}" destId="{24960379-2110-438F-923D-1F8AFA90C3E8}" srcOrd="3" destOrd="0" presId="urn:microsoft.com/office/officeart/2018/2/layout/IconVerticalSolidList"/>
    <dgm:cxn modelId="{0953D4D4-F05E-4A92-BEF6-D8B5FCA04B3E}" type="presParOf" srcId="{0F5EDA15-436B-4D56-A654-2A0D676EE726}" destId="{328B2DAE-9343-4B55-A7DF-9EA3D944E205}" srcOrd="1" destOrd="0" presId="urn:microsoft.com/office/officeart/2018/2/layout/IconVerticalSolidList"/>
    <dgm:cxn modelId="{CBABAE9C-2770-4F8B-B91F-78CD03056C4A}" type="presParOf" srcId="{0F5EDA15-436B-4D56-A654-2A0D676EE726}" destId="{854A5E29-10E2-4B4C-A49E-5C6994622829}" srcOrd="2" destOrd="0" presId="urn:microsoft.com/office/officeart/2018/2/layout/IconVerticalSolidList"/>
    <dgm:cxn modelId="{E75C649A-51F2-4C6C-A741-68EA9856BC6B}" type="presParOf" srcId="{854A5E29-10E2-4B4C-A49E-5C6994622829}" destId="{389B802D-897A-46C7-85D5-5E2958180717}" srcOrd="0" destOrd="0" presId="urn:microsoft.com/office/officeart/2018/2/layout/IconVerticalSolidList"/>
    <dgm:cxn modelId="{0849D5E5-6DE5-4421-ADDE-0A42994D932D}" type="presParOf" srcId="{854A5E29-10E2-4B4C-A49E-5C6994622829}" destId="{A1394F99-2F2A-49B8-898D-261B02C8F924}" srcOrd="1" destOrd="0" presId="urn:microsoft.com/office/officeart/2018/2/layout/IconVerticalSolidList"/>
    <dgm:cxn modelId="{96B62B26-986C-4A48-A9AE-88F11C7A2E8A}" type="presParOf" srcId="{854A5E29-10E2-4B4C-A49E-5C6994622829}" destId="{CEB240DA-075D-43D9-AABD-1B25C0F1518B}" srcOrd="2" destOrd="0" presId="urn:microsoft.com/office/officeart/2018/2/layout/IconVerticalSolidList"/>
    <dgm:cxn modelId="{643AEC6A-30A7-48A9-A1A7-2F246676E98C}" type="presParOf" srcId="{854A5E29-10E2-4B4C-A49E-5C6994622829}" destId="{71D441CD-9E9A-458B-9798-B99FE96AD08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EAD963-D46A-4F45-8488-A96549B85A87}">
      <dsp:nvSpPr>
        <dsp:cNvPr id="0" name=""/>
        <dsp:cNvSpPr/>
      </dsp:nvSpPr>
      <dsp:spPr>
        <a:xfrm>
          <a:off x="3289" y="553522"/>
          <a:ext cx="1781259" cy="106875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1	un </a:t>
          </a:r>
        </a:p>
      </dsp:txBody>
      <dsp:txXfrm>
        <a:off x="3289" y="553522"/>
        <a:ext cx="1781259" cy="1068755"/>
      </dsp:txXfrm>
    </dsp:sp>
    <dsp:sp modelId="{E75A4A6C-AFD3-49F8-BFCD-AAAC3180D626}">
      <dsp:nvSpPr>
        <dsp:cNvPr id="0" name=""/>
        <dsp:cNvSpPr/>
      </dsp:nvSpPr>
      <dsp:spPr>
        <a:xfrm>
          <a:off x="1962675" y="553522"/>
          <a:ext cx="1781259" cy="106875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/>
            <a:t>2	deux </a:t>
          </a:r>
          <a:endParaRPr lang="en-US" sz="1900" kern="1200"/>
        </a:p>
      </dsp:txBody>
      <dsp:txXfrm>
        <a:off x="1962675" y="553522"/>
        <a:ext cx="1781259" cy="1068755"/>
      </dsp:txXfrm>
    </dsp:sp>
    <dsp:sp modelId="{64524702-A5A6-4119-AECC-9229834A3091}">
      <dsp:nvSpPr>
        <dsp:cNvPr id="0" name=""/>
        <dsp:cNvSpPr/>
      </dsp:nvSpPr>
      <dsp:spPr>
        <a:xfrm>
          <a:off x="3922061" y="553522"/>
          <a:ext cx="1781259" cy="106875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/>
            <a:t>3	trois </a:t>
          </a:r>
          <a:endParaRPr lang="en-US" sz="1900" kern="1200"/>
        </a:p>
      </dsp:txBody>
      <dsp:txXfrm>
        <a:off x="3922061" y="553522"/>
        <a:ext cx="1781259" cy="1068755"/>
      </dsp:txXfrm>
    </dsp:sp>
    <dsp:sp modelId="{82D32F4C-9363-4D9C-9A0E-F6E0BE6A8F1A}">
      <dsp:nvSpPr>
        <dsp:cNvPr id="0" name=""/>
        <dsp:cNvSpPr/>
      </dsp:nvSpPr>
      <dsp:spPr>
        <a:xfrm>
          <a:off x="5881447" y="553522"/>
          <a:ext cx="1781259" cy="106875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/>
            <a:t>4	quatre </a:t>
          </a:r>
          <a:endParaRPr lang="en-US" sz="1900" kern="1200"/>
        </a:p>
      </dsp:txBody>
      <dsp:txXfrm>
        <a:off x="5881447" y="553522"/>
        <a:ext cx="1781259" cy="1068755"/>
      </dsp:txXfrm>
    </dsp:sp>
    <dsp:sp modelId="{A14480EE-5226-4245-87FE-A0FECF529B63}">
      <dsp:nvSpPr>
        <dsp:cNvPr id="0" name=""/>
        <dsp:cNvSpPr/>
      </dsp:nvSpPr>
      <dsp:spPr>
        <a:xfrm>
          <a:off x="7840833" y="553522"/>
          <a:ext cx="1781259" cy="106875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/>
            <a:t>5	cinq </a:t>
          </a:r>
          <a:endParaRPr lang="en-US" sz="1900" kern="1200"/>
        </a:p>
      </dsp:txBody>
      <dsp:txXfrm>
        <a:off x="7840833" y="553522"/>
        <a:ext cx="1781259" cy="1068755"/>
      </dsp:txXfrm>
    </dsp:sp>
    <dsp:sp modelId="{9DD5E442-0CCB-49C3-8195-DB3A3B56EED8}">
      <dsp:nvSpPr>
        <dsp:cNvPr id="0" name=""/>
        <dsp:cNvSpPr/>
      </dsp:nvSpPr>
      <dsp:spPr>
        <a:xfrm>
          <a:off x="3289" y="1800404"/>
          <a:ext cx="1781259" cy="106875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6	six </a:t>
          </a:r>
        </a:p>
      </dsp:txBody>
      <dsp:txXfrm>
        <a:off x="3289" y="1800404"/>
        <a:ext cx="1781259" cy="1068755"/>
      </dsp:txXfrm>
    </dsp:sp>
    <dsp:sp modelId="{9ADE2061-2CEC-4AE9-9D2D-53FF607CD177}">
      <dsp:nvSpPr>
        <dsp:cNvPr id="0" name=""/>
        <dsp:cNvSpPr/>
      </dsp:nvSpPr>
      <dsp:spPr>
        <a:xfrm>
          <a:off x="1962675" y="1800404"/>
          <a:ext cx="1781259" cy="106875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7	sept </a:t>
          </a:r>
        </a:p>
      </dsp:txBody>
      <dsp:txXfrm>
        <a:off x="1962675" y="1800404"/>
        <a:ext cx="1781259" cy="1068755"/>
      </dsp:txXfrm>
    </dsp:sp>
    <dsp:sp modelId="{80559864-8297-447A-85F0-9FF6E6038C83}">
      <dsp:nvSpPr>
        <dsp:cNvPr id="0" name=""/>
        <dsp:cNvSpPr/>
      </dsp:nvSpPr>
      <dsp:spPr>
        <a:xfrm>
          <a:off x="3922061" y="1800404"/>
          <a:ext cx="1781259" cy="106875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8	huit </a:t>
          </a:r>
        </a:p>
      </dsp:txBody>
      <dsp:txXfrm>
        <a:off x="3922061" y="1800404"/>
        <a:ext cx="1781259" cy="1068755"/>
      </dsp:txXfrm>
    </dsp:sp>
    <dsp:sp modelId="{077700CC-D1FD-4050-9429-3490BC3E679B}">
      <dsp:nvSpPr>
        <dsp:cNvPr id="0" name=""/>
        <dsp:cNvSpPr/>
      </dsp:nvSpPr>
      <dsp:spPr>
        <a:xfrm>
          <a:off x="5881447" y="1800404"/>
          <a:ext cx="1781259" cy="106875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/>
            <a:t>9	neuf</a:t>
          </a:r>
          <a:endParaRPr lang="en-US" sz="1900" kern="1200"/>
        </a:p>
      </dsp:txBody>
      <dsp:txXfrm>
        <a:off x="5881447" y="1800404"/>
        <a:ext cx="1781259" cy="1068755"/>
      </dsp:txXfrm>
    </dsp:sp>
    <dsp:sp modelId="{F8099B0E-0074-4D77-9B92-B68D440C515F}">
      <dsp:nvSpPr>
        <dsp:cNvPr id="0" name=""/>
        <dsp:cNvSpPr/>
      </dsp:nvSpPr>
      <dsp:spPr>
        <a:xfrm>
          <a:off x="7840833" y="1800404"/>
          <a:ext cx="1781259" cy="106875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/>
            <a:t>10	dix </a:t>
          </a:r>
          <a:endParaRPr lang="en-US" sz="1900" kern="1200"/>
        </a:p>
      </dsp:txBody>
      <dsp:txXfrm>
        <a:off x="7840833" y="1800404"/>
        <a:ext cx="1781259" cy="10687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654234-4A19-4CBB-A3E2-E0FBCCFE6790}">
      <dsp:nvSpPr>
        <dsp:cNvPr id="0" name=""/>
        <dsp:cNvSpPr/>
      </dsp:nvSpPr>
      <dsp:spPr>
        <a:xfrm>
          <a:off x="3289" y="553522"/>
          <a:ext cx="1781259" cy="106875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11	</a:t>
          </a:r>
          <a:r>
            <a:rPr lang="en-US" sz="1600" kern="1200" dirty="0" err="1"/>
            <a:t>onze</a:t>
          </a:r>
          <a:r>
            <a:rPr lang="en-US" sz="1600" kern="1200" dirty="0"/>
            <a:t> </a:t>
          </a:r>
        </a:p>
      </dsp:txBody>
      <dsp:txXfrm>
        <a:off x="3289" y="553522"/>
        <a:ext cx="1781259" cy="1068755"/>
      </dsp:txXfrm>
    </dsp:sp>
    <dsp:sp modelId="{0916E0C9-80E2-47D5-9E94-CAADB6BBEB2F}">
      <dsp:nvSpPr>
        <dsp:cNvPr id="0" name=""/>
        <dsp:cNvSpPr/>
      </dsp:nvSpPr>
      <dsp:spPr>
        <a:xfrm>
          <a:off x="1962675" y="553522"/>
          <a:ext cx="1781259" cy="106875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12	</a:t>
          </a:r>
          <a:r>
            <a:rPr lang="pt-BR" sz="1600" kern="1200" dirty="0" err="1"/>
            <a:t>douze</a:t>
          </a:r>
          <a:r>
            <a:rPr lang="pt-BR" sz="1600" kern="1200" dirty="0"/>
            <a:t> </a:t>
          </a:r>
          <a:endParaRPr lang="en-US" sz="1600" kern="1200" dirty="0"/>
        </a:p>
      </dsp:txBody>
      <dsp:txXfrm>
        <a:off x="1962675" y="553522"/>
        <a:ext cx="1781259" cy="1068755"/>
      </dsp:txXfrm>
    </dsp:sp>
    <dsp:sp modelId="{8E951B3C-13B4-4ADD-9247-B557F58B80B4}">
      <dsp:nvSpPr>
        <dsp:cNvPr id="0" name=""/>
        <dsp:cNvSpPr/>
      </dsp:nvSpPr>
      <dsp:spPr>
        <a:xfrm>
          <a:off x="3922061" y="553522"/>
          <a:ext cx="1781259" cy="106875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13	</a:t>
          </a:r>
          <a:r>
            <a:rPr lang="pt-BR" sz="1600" kern="1200" dirty="0" err="1"/>
            <a:t>treize</a:t>
          </a:r>
          <a:r>
            <a:rPr lang="pt-BR" sz="1600" kern="1200" dirty="0"/>
            <a:t> </a:t>
          </a:r>
          <a:endParaRPr lang="en-US" sz="1600" kern="1200" dirty="0"/>
        </a:p>
      </dsp:txBody>
      <dsp:txXfrm>
        <a:off x="3922061" y="553522"/>
        <a:ext cx="1781259" cy="1068755"/>
      </dsp:txXfrm>
    </dsp:sp>
    <dsp:sp modelId="{6C6C5174-65A6-40B2-AB4B-B2788740699E}">
      <dsp:nvSpPr>
        <dsp:cNvPr id="0" name=""/>
        <dsp:cNvSpPr/>
      </dsp:nvSpPr>
      <dsp:spPr>
        <a:xfrm>
          <a:off x="5881447" y="553522"/>
          <a:ext cx="1781259" cy="106875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14	quatorze </a:t>
          </a:r>
          <a:endParaRPr lang="en-US" sz="1600" kern="1200" dirty="0"/>
        </a:p>
      </dsp:txBody>
      <dsp:txXfrm>
        <a:off x="5881447" y="553522"/>
        <a:ext cx="1781259" cy="1068755"/>
      </dsp:txXfrm>
    </dsp:sp>
    <dsp:sp modelId="{4C579C40-BA0B-4EC2-AC2D-ACFAED2D851E}">
      <dsp:nvSpPr>
        <dsp:cNvPr id="0" name=""/>
        <dsp:cNvSpPr/>
      </dsp:nvSpPr>
      <dsp:spPr>
        <a:xfrm>
          <a:off x="7840833" y="553522"/>
          <a:ext cx="1781259" cy="106875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15	quinze </a:t>
          </a:r>
          <a:endParaRPr lang="en-US" sz="1600" kern="1200" dirty="0"/>
        </a:p>
      </dsp:txBody>
      <dsp:txXfrm>
        <a:off x="7840833" y="553522"/>
        <a:ext cx="1781259" cy="1068755"/>
      </dsp:txXfrm>
    </dsp:sp>
    <dsp:sp modelId="{88A45B8D-C50B-4EB5-B91D-9219790CAC40}">
      <dsp:nvSpPr>
        <dsp:cNvPr id="0" name=""/>
        <dsp:cNvSpPr/>
      </dsp:nvSpPr>
      <dsp:spPr>
        <a:xfrm>
          <a:off x="3289" y="1800404"/>
          <a:ext cx="1781259" cy="106875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16	seize</a:t>
          </a:r>
        </a:p>
      </dsp:txBody>
      <dsp:txXfrm>
        <a:off x="3289" y="1800404"/>
        <a:ext cx="1781259" cy="1068755"/>
      </dsp:txXfrm>
    </dsp:sp>
    <dsp:sp modelId="{8512DEBA-658C-4A51-BB5A-3278BD68CB3E}">
      <dsp:nvSpPr>
        <dsp:cNvPr id="0" name=""/>
        <dsp:cNvSpPr/>
      </dsp:nvSpPr>
      <dsp:spPr>
        <a:xfrm>
          <a:off x="1962675" y="1800404"/>
          <a:ext cx="1781259" cy="106875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17	dix-sept </a:t>
          </a:r>
        </a:p>
      </dsp:txBody>
      <dsp:txXfrm>
        <a:off x="1962675" y="1800404"/>
        <a:ext cx="1781259" cy="1068755"/>
      </dsp:txXfrm>
    </dsp:sp>
    <dsp:sp modelId="{B9B0F235-182D-4065-99EA-4842FDC2FE5B}">
      <dsp:nvSpPr>
        <dsp:cNvPr id="0" name=""/>
        <dsp:cNvSpPr/>
      </dsp:nvSpPr>
      <dsp:spPr>
        <a:xfrm>
          <a:off x="3922061" y="1800404"/>
          <a:ext cx="1781259" cy="106875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18	dix-</a:t>
          </a:r>
          <a:r>
            <a:rPr lang="en-US" sz="1600" kern="1200" dirty="0" err="1"/>
            <a:t>huit</a:t>
          </a:r>
          <a:r>
            <a:rPr lang="en-US" sz="1600" kern="1200" dirty="0"/>
            <a:t> </a:t>
          </a:r>
        </a:p>
      </dsp:txBody>
      <dsp:txXfrm>
        <a:off x="3922061" y="1800404"/>
        <a:ext cx="1781259" cy="1068755"/>
      </dsp:txXfrm>
    </dsp:sp>
    <dsp:sp modelId="{E2CB0ADE-810D-46B7-B7F4-0CD4CC51F160}">
      <dsp:nvSpPr>
        <dsp:cNvPr id="0" name=""/>
        <dsp:cNvSpPr/>
      </dsp:nvSpPr>
      <dsp:spPr>
        <a:xfrm>
          <a:off x="5881447" y="1800404"/>
          <a:ext cx="1781259" cy="106875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19	</a:t>
          </a:r>
          <a:r>
            <a:rPr lang="pt-BR" sz="1600" kern="1200" dirty="0" err="1"/>
            <a:t>dix-neuf</a:t>
          </a:r>
          <a:endParaRPr lang="en-US" sz="1600" kern="1200" dirty="0"/>
        </a:p>
      </dsp:txBody>
      <dsp:txXfrm>
        <a:off x="5881447" y="1800404"/>
        <a:ext cx="1781259" cy="1068755"/>
      </dsp:txXfrm>
    </dsp:sp>
    <dsp:sp modelId="{3AEAE36A-66C5-4DFE-B5E1-097B9D88940C}">
      <dsp:nvSpPr>
        <dsp:cNvPr id="0" name=""/>
        <dsp:cNvSpPr/>
      </dsp:nvSpPr>
      <dsp:spPr>
        <a:xfrm>
          <a:off x="7840833" y="1800404"/>
          <a:ext cx="1781259" cy="106875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20	</a:t>
          </a:r>
          <a:r>
            <a:rPr lang="pt-BR" sz="1600" kern="1200" dirty="0" err="1"/>
            <a:t>vingt</a:t>
          </a:r>
          <a:r>
            <a:rPr lang="pt-BR" sz="1600" kern="1200" dirty="0"/>
            <a:t> </a:t>
          </a:r>
          <a:endParaRPr lang="en-US" sz="1600" kern="1200" dirty="0"/>
        </a:p>
      </dsp:txBody>
      <dsp:txXfrm>
        <a:off x="7840833" y="1800404"/>
        <a:ext cx="1781259" cy="10687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BF78F8-989D-4BE4-9A9E-931D5177D0CD}">
      <dsp:nvSpPr>
        <dsp:cNvPr id="0" name=""/>
        <dsp:cNvSpPr/>
      </dsp:nvSpPr>
      <dsp:spPr>
        <a:xfrm>
          <a:off x="3289" y="553522"/>
          <a:ext cx="1781259" cy="106875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1        un an    	   </a:t>
          </a:r>
          <a:r>
            <a:rPr lang="en-US" sz="1600" kern="1200" dirty="0" err="1"/>
            <a:t>une</a:t>
          </a:r>
          <a:r>
            <a:rPr lang="en-US" sz="1600" kern="1200" dirty="0"/>
            <a:t> </a:t>
          </a:r>
          <a:r>
            <a:rPr lang="en-US" sz="1600" kern="1200" dirty="0" err="1"/>
            <a:t>heure</a:t>
          </a:r>
          <a:r>
            <a:rPr lang="en-US" sz="1600" kern="1200" dirty="0"/>
            <a:t>	         un euro</a:t>
          </a:r>
        </a:p>
      </dsp:txBody>
      <dsp:txXfrm>
        <a:off x="3289" y="553522"/>
        <a:ext cx="1781259" cy="1068755"/>
      </dsp:txXfrm>
    </dsp:sp>
    <dsp:sp modelId="{87A8726A-F49E-4038-9102-488D1680C2BD}">
      <dsp:nvSpPr>
        <dsp:cNvPr id="0" name=""/>
        <dsp:cNvSpPr/>
      </dsp:nvSpPr>
      <dsp:spPr>
        <a:xfrm>
          <a:off x="1962675" y="553522"/>
          <a:ext cx="1781259" cy="1068755"/>
        </a:xfrm>
        <a:prstGeom prst="rect">
          <a:avLst/>
        </a:prstGeom>
        <a:gradFill rotWithShape="0">
          <a:gsLst>
            <a:gs pos="0">
              <a:schemeClr val="accent5">
                <a:hueOff val="812292"/>
                <a:satOff val="88"/>
                <a:lumOff val="0"/>
                <a:alphaOff val="0"/>
                <a:tint val="98000"/>
                <a:lumMod val="114000"/>
              </a:schemeClr>
            </a:gs>
            <a:gs pos="100000">
              <a:schemeClr val="accent5">
                <a:hueOff val="812292"/>
                <a:satOff val="88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2	</a:t>
          </a:r>
          <a:r>
            <a:rPr lang="pt-BR" sz="1600" kern="1200" dirty="0" err="1"/>
            <a:t>deux</a:t>
          </a:r>
          <a:r>
            <a:rPr lang="pt-BR" sz="1600" kern="1200" dirty="0"/>
            <a:t> </a:t>
          </a:r>
          <a:r>
            <a:rPr lang="pt-BR" sz="1600" kern="1200" dirty="0" err="1"/>
            <a:t>ans</a:t>
          </a:r>
          <a:r>
            <a:rPr lang="pt-BR" sz="1600" kern="1200" dirty="0"/>
            <a:t> </a:t>
          </a:r>
          <a:r>
            <a:rPr lang="pt-BR" sz="1600" kern="1200" dirty="0" err="1"/>
            <a:t>deux</a:t>
          </a:r>
          <a:r>
            <a:rPr lang="pt-BR" sz="1600" kern="1200" dirty="0"/>
            <a:t> </a:t>
          </a:r>
          <a:r>
            <a:rPr lang="pt-BR" sz="1600" kern="1200" dirty="0" err="1"/>
            <a:t>heures</a:t>
          </a:r>
          <a:r>
            <a:rPr lang="pt-BR" sz="1600" kern="1200" dirty="0"/>
            <a:t>	</a:t>
          </a:r>
          <a:r>
            <a:rPr lang="pt-BR" sz="1600" kern="1200" dirty="0" err="1"/>
            <a:t>deux</a:t>
          </a:r>
          <a:r>
            <a:rPr lang="pt-BR" sz="1600" kern="1200" dirty="0"/>
            <a:t> euros</a:t>
          </a:r>
          <a:endParaRPr lang="en-US" sz="1600" kern="1200" dirty="0"/>
        </a:p>
      </dsp:txBody>
      <dsp:txXfrm>
        <a:off x="1962675" y="553522"/>
        <a:ext cx="1781259" cy="1068755"/>
      </dsp:txXfrm>
    </dsp:sp>
    <dsp:sp modelId="{2A943450-53B1-45F9-B19E-F9DF8223945A}">
      <dsp:nvSpPr>
        <dsp:cNvPr id="0" name=""/>
        <dsp:cNvSpPr/>
      </dsp:nvSpPr>
      <dsp:spPr>
        <a:xfrm>
          <a:off x="3922061" y="553522"/>
          <a:ext cx="1781259" cy="1068755"/>
        </a:xfrm>
        <a:prstGeom prst="rect">
          <a:avLst/>
        </a:prstGeom>
        <a:gradFill rotWithShape="0">
          <a:gsLst>
            <a:gs pos="0">
              <a:schemeClr val="accent5">
                <a:hueOff val="1624585"/>
                <a:satOff val="177"/>
                <a:lumOff val="0"/>
                <a:alphaOff val="0"/>
                <a:tint val="98000"/>
                <a:lumMod val="114000"/>
              </a:schemeClr>
            </a:gs>
            <a:gs pos="100000">
              <a:schemeClr val="accent5">
                <a:hueOff val="1624585"/>
                <a:satOff val="177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/>
            <a:t>3	trois ans	trois heures	trois euros</a:t>
          </a:r>
          <a:endParaRPr lang="en-US" sz="1600" kern="1200"/>
        </a:p>
      </dsp:txBody>
      <dsp:txXfrm>
        <a:off x="3922061" y="553522"/>
        <a:ext cx="1781259" cy="1068755"/>
      </dsp:txXfrm>
    </dsp:sp>
    <dsp:sp modelId="{49F6DC1F-0C06-454C-AE11-53A48DD598FE}">
      <dsp:nvSpPr>
        <dsp:cNvPr id="0" name=""/>
        <dsp:cNvSpPr/>
      </dsp:nvSpPr>
      <dsp:spPr>
        <a:xfrm>
          <a:off x="5881447" y="553522"/>
          <a:ext cx="1781259" cy="1068755"/>
        </a:xfrm>
        <a:prstGeom prst="rect">
          <a:avLst/>
        </a:prstGeom>
        <a:gradFill rotWithShape="0">
          <a:gsLst>
            <a:gs pos="0">
              <a:schemeClr val="accent5">
                <a:hueOff val="2436877"/>
                <a:satOff val="265"/>
                <a:lumOff val="0"/>
                <a:alphaOff val="0"/>
                <a:tint val="98000"/>
                <a:lumMod val="114000"/>
              </a:schemeClr>
            </a:gs>
            <a:gs pos="100000">
              <a:schemeClr val="accent5">
                <a:hueOff val="2436877"/>
                <a:satOff val="265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/>
            <a:t>4	quatre ans	quatre heures	quatre euros</a:t>
          </a:r>
          <a:endParaRPr lang="en-US" sz="1600" kern="1200"/>
        </a:p>
      </dsp:txBody>
      <dsp:txXfrm>
        <a:off x="5881447" y="553522"/>
        <a:ext cx="1781259" cy="1068755"/>
      </dsp:txXfrm>
    </dsp:sp>
    <dsp:sp modelId="{15453C70-7F00-4D82-81D9-A70F14D19F00}">
      <dsp:nvSpPr>
        <dsp:cNvPr id="0" name=""/>
        <dsp:cNvSpPr/>
      </dsp:nvSpPr>
      <dsp:spPr>
        <a:xfrm>
          <a:off x="7840833" y="553522"/>
          <a:ext cx="1781259" cy="1068755"/>
        </a:xfrm>
        <a:prstGeom prst="rect">
          <a:avLst/>
        </a:prstGeom>
        <a:gradFill rotWithShape="0">
          <a:gsLst>
            <a:gs pos="0">
              <a:schemeClr val="accent5">
                <a:hueOff val="3249170"/>
                <a:satOff val="353"/>
                <a:lumOff val="0"/>
                <a:alphaOff val="0"/>
                <a:tint val="98000"/>
                <a:lumMod val="114000"/>
              </a:schemeClr>
            </a:gs>
            <a:gs pos="100000">
              <a:schemeClr val="accent5">
                <a:hueOff val="3249170"/>
                <a:satOff val="353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/>
            <a:t>5	cinq ans	cinq heures	cinq euros</a:t>
          </a:r>
          <a:endParaRPr lang="en-US" sz="1600" kern="1200"/>
        </a:p>
      </dsp:txBody>
      <dsp:txXfrm>
        <a:off x="7840833" y="553522"/>
        <a:ext cx="1781259" cy="1068755"/>
      </dsp:txXfrm>
    </dsp:sp>
    <dsp:sp modelId="{BD98B326-AC72-43F8-96DC-6D07DCAEA43C}">
      <dsp:nvSpPr>
        <dsp:cNvPr id="0" name=""/>
        <dsp:cNvSpPr/>
      </dsp:nvSpPr>
      <dsp:spPr>
        <a:xfrm>
          <a:off x="3289" y="1800404"/>
          <a:ext cx="1781259" cy="1068755"/>
        </a:xfrm>
        <a:prstGeom prst="rect">
          <a:avLst/>
        </a:prstGeom>
        <a:gradFill rotWithShape="0">
          <a:gsLst>
            <a:gs pos="0">
              <a:schemeClr val="accent5">
                <a:hueOff val="4061462"/>
                <a:satOff val="442"/>
                <a:lumOff val="-1"/>
                <a:alphaOff val="0"/>
                <a:tint val="98000"/>
                <a:lumMod val="114000"/>
              </a:schemeClr>
            </a:gs>
            <a:gs pos="100000">
              <a:schemeClr val="accent5">
                <a:hueOff val="4061462"/>
                <a:satOff val="442"/>
                <a:lumOff val="-1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6	six ans	six heures	six euros</a:t>
          </a:r>
        </a:p>
      </dsp:txBody>
      <dsp:txXfrm>
        <a:off x="3289" y="1800404"/>
        <a:ext cx="1781259" cy="1068755"/>
      </dsp:txXfrm>
    </dsp:sp>
    <dsp:sp modelId="{734CC758-11D4-4384-803F-EC31425BAD96}">
      <dsp:nvSpPr>
        <dsp:cNvPr id="0" name=""/>
        <dsp:cNvSpPr/>
      </dsp:nvSpPr>
      <dsp:spPr>
        <a:xfrm>
          <a:off x="1962675" y="1800404"/>
          <a:ext cx="1781259" cy="1068755"/>
        </a:xfrm>
        <a:prstGeom prst="rect">
          <a:avLst/>
        </a:prstGeom>
        <a:gradFill rotWithShape="0">
          <a:gsLst>
            <a:gs pos="0">
              <a:schemeClr val="accent5">
                <a:hueOff val="4873755"/>
                <a:satOff val="530"/>
                <a:lumOff val="-1"/>
                <a:alphaOff val="0"/>
                <a:tint val="98000"/>
                <a:lumMod val="114000"/>
              </a:schemeClr>
            </a:gs>
            <a:gs pos="100000">
              <a:schemeClr val="accent5">
                <a:hueOff val="4873755"/>
                <a:satOff val="530"/>
                <a:lumOff val="-1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7	sept ans	sept heures	sept euros</a:t>
          </a:r>
        </a:p>
      </dsp:txBody>
      <dsp:txXfrm>
        <a:off x="1962675" y="1800404"/>
        <a:ext cx="1781259" cy="1068755"/>
      </dsp:txXfrm>
    </dsp:sp>
    <dsp:sp modelId="{F50C266A-E093-4495-A24E-0B1D8D6CE9AF}">
      <dsp:nvSpPr>
        <dsp:cNvPr id="0" name=""/>
        <dsp:cNvSpPr/>
      </dsp:nvSpPr>
      <dsp:spPr>
        <a:xfrm>
          <a:off x="3922061" y="1800404"/>
          <a:ext cx="1781259" cy="1068755"/>
        </a:xfrm>
        <a:prstGeom prst="rect">
          <a:avLst/>
        </a:prstGeom>
        <a:gradFill rotWithShape="0">
          <a:gsLst>
            <a:gs pos="0">
              <a:schemeClr val="accent5">
                <a:hueOff val="5686047"/>
                <a:satOff val="618"/>
                <a:lumOff val="-1"/>
                <a:alphaOff val="0"/>
                <a:tint val="98000"/>
                <a:lumMod val="114000"/>
              </a:schemeClr>
            </a:gs>
            <a:gs pos="100000">
              <a:schemeClr val="accent5">
                <a:hueOff val="5686047"/>
                <a:satOff val="618"/>
                <a:lumOff val="-1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8	huit ans	huit heures	huit euros</a:t>
          </a:r>
        </a:p>
      </dsp:txBody>
      <dsp:txXfrm>
        <a:off x="3922061" y="1800404"/>
        <a:ext cx="1781259" cy="1068755"/>
      </dsp:txXfrm>
    </dsp:sp>
    <dsp:sp modelId="{A90D8D7B-54B4-4488-8089-A098C0216991}">
      <dsp:nvSpPr>
        <dsp:cNvPr id="0" name=""/>
        <dsp:cNvSpPr/>
      </dsp:nvSpPr>
      <dsp:spPr>
        <a:xfrm>
          <a:off x="5881447" y="1800404"/>
          <a:ext cx="1781259" cy="1068755"/>
        </a:xfrm>
        <a:prstGeom prst="rect">
          <a:avLst/>
        </a:prstGeom>
        <a:gradFill rotWithShape="0">
          <a:gsLst>
            <a:gs pos="0">
              <a:schemeClr val="accent5">
                <a:hueOff val="6498340"/>
                <a:satOff val="707"/>
                <a:lumOff val="-1"/>
                <a:alphaOff val="0"/>
                <a:tint val="98000"/>
                <a:lumMod val="114000"/>
              </a:schemeClr>
            </a:gs>
            <a:gs pos="100000">
              <a:schemeClr val="accent5">
                <a:hueOff val="6498340"/>
                <a:satOff val="707"/>
                <a:lumOff val="-1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/>
            <a:t>9	neuf ans	neuf heures	neuf euros</a:t>
          </a:r>
          <a:endParaRPr lang="en-US" sz="1600" kern="1200"/>
        </a:p>
      </dsp:txBody>
      <dsp:txXfrm>
        <a:off x="5881447" y="1800404"/>
        <a:ext cx="1781259" cy="1068755"/>
      </dsp:txXfrm>
    </dsp:sp>
    <dsp:sp modelId="{E6A32CB2-1A58-49C5-BAA0-FB495500CC18}">
      <dsp:nvSpPr>
        <dsp:cNvPr id="0" name=""/>
        <dsp:cNvSpPr/>
      </dsp:nvSpPr>
      <dsp:spPr>
        <a:xfrm>
          <a:off x="7840833" y="1800404"/>
          <a:ext cx="1781259" cy="1068755"/>
        </a:xfrm>
        <a:prstGeom prst="rect">
          <a:avLst/>
        </a:prstGeom>
        <a:gradFill rotWithShape="0">
          <a:gsLst>
            <a:gs pos="0">
              <a:schemeClr val="accent5">
                <a:hueOff val="7310632"/>
                <a:satOff val="795"/>
                <a:lumOff val="-1"/>
                <a:alphaOff val="0"/>
                <a:tint val="98000"/>
                <a:lumMod val="114000"/>
              </a:schemeClr>
            </a:gs>
            <a:gs pos="100000">
              <a:schemeClr val="accent5">
                <a:hueOff val="7310632"/>
                <a:satOff val="795"/>
                <a:lumOff val="-1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/>
            <a:t>10	dix ans	dix heures	 dix euros</a:t>
          </a:r>
          <a:endParaRPr lang="en-US" sz="1600" kern="1200"/>
        </a:p>
      </dsp:txBody>
      <dsp:txXfrm>
        <a:off x="7840833" y="1800404"/>
        <a:ext cx="1781259" cy="10687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010D5E-4121-4362-94CA-003FBD54C4F7}">
      <dsp:nvSpPr>
        <dsp:cNvPr id="0" name=""/>
        <dsp:cNvSpPr/>
      </dsp:nvSpPr>
      <dsp:spPr>
        <a:xfrm>
          <a:off x="0" y="556185"/>
          <a:ext cx="9625383" cy="102680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6B39F1-7252-42F8-B015-17360D451778}">
      <dsp:nvSpPr>
        <dsp:cNvPr id="0" name=""/>
        <dsp:cNvSpPr/>
      </dsp:nvSpPr>
      <dsp:spPr>
        <a:xfrm>
          <a:off x="310608" y="787217"/>
          <a:ext cx="564742" cy="56474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l="-7000" r="-7000"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960379-2110-438F-923D-1F8AFA90C3E8}">
      <dsp:nvSpPr>
        <dsp:cNvPr id="0" name=""/>
        <dsp:cNvSpPr/>
      </dsp:nvSpPr>
      <dsp:spPr>
        <a:xfrm>
          <a:off x="1185959" y="556185"/>
          <a:ext cx="8439423" cy="10268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670" tIns="108670" rIns="108670" bIns="10867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i="1" kern="1200"/>
            <a:t>Vingt, trente, quarante, cinquante, soixante. </a:t>
          </a:r>
          <a:endParaRPr lang="en-US" sz="2500" kern="1200"/>
        </a:p>
      </dsp:txBody>
      <dsp:txXfrm>
        <a:off x="1185959" y="556185"/>
        <a:ext cx="8439423" cy="1026804"/>
      </dsp:txXfrm>
    </dsp:sp>
    <dsp:sp modelId="{389B802D-897A-46C7-85D5-5E2958180717}">
      <dsp:nvSpPr>
        <dsp:cNvPr id="0" name=""/>
        <dsp:cNvSpPr/>
      </dsp:nvSpPr>
      <dsp:spPr>
        <a:xfrm>
          <a:off x="0" y="1839692"/>
          <a:ext cx="9625383" cy="102680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394F99-2F2A-49B8-898D-261B02C8F924}">
      <dsp:nvSpPr>
        <dsp:cNvPr id="0" name=""/>
        <dsp:cNvSpPr/>
      </dsp:nvSpPr>
      <dsp:spPr>
        <a:xfrm>
          <a:off x="310608" y="2070723"/>
          <a:ext cx="564742" cy="56474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l="-7000" r="-7000"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D441CD-9E9A-458B-9798-B99FE96AD08A}">
      <dsp:nvSpPr>
        <dsp:cNvPr id="0" name=""/>
        <dsp:cNvSpPr/>
      </dsp:nvSpPr>
      <dsp:spPr>
        <a:xfrm>
          <a:off x="1185959" y="1839692"/>
          <a:ext cx="8439423" cy="10268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670" tIns="108670" rIns="108670" bIns="10867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i="1" kern="1200"/>
            <a:t>Vingt, vingt et un, vingt-deux, vingt-trois, vingt-quatre, vingt-cinq, vingt-six, vingt-sept, vingt-huit, vingt-neuf.</a:t>
          </a:r>
          <a:endParaRPr lang="en-US" sz="2500" kern="1200"/>
        </a:p>
      </dsp:txBody>
      <dsp:txXfrm>
        <a:off x="1185959" y="1839692"/>
        <a:ext cx="8439423" cy="102680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010D5E-4121-4362-94CA-003FBD54C4F7}">
      <dsp:nvSpPr>
        <dsp:cNvPr id="0" name=""/>
        <dsp:cNvSpPr/>
      </dsp:nvSpPr>
      <dsp:spPr>
        <a:xfrm>
          <a:off x="0" y="556185"/>
          <a:ext cx="9625383" cy="102680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6B39F1-7252-42F8-B015-17360D451778}">
      <dsp:nvSpPr>
        <dsp:cNvPr id="0" name=""/>
        <dsp:cNvSpPr/>
      </dsp:nvSpPr>
      <dsp:spPr>
        <a:xfrm>
          <a:off x="310608" y="787217"/>
          <a:ext cx="564742" cy="56474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l="-7000" r="-7000"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960379-2110-438F-923D-1F8AFA90C3E8}">
      <dsp:nvSpPr>
        <dsp:cNvPr id="0" name=""/>
        <dsp:cNvSpPr/>
      </dsp:nvSpPr>
      <dsp:spPr>
        <a:xfrm>
          <a:off x="1185959" y="556185"/>
          <a:ext cx="8439423" cy="10268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670" tIns="108670" rIns="108670" bIns="10867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i="1" kern="1200" dirty="0" err="1"/>
            <a:t>Trente</a:t>
          </a:r>
          <a:r>
            <a:rPr lang="en-US" sz="1900" i="1" kern="1200" dirty="0"/>
            <a:t>, </a:t>
          </a:r>
          <a:r>
            <a:rPr lang="en-US" sz="1900" i="1" kern="1200" dirty="0" err="1"/>
            <a:t>trente</a:t>
          </a:r>
          <a:r>
            <a:rPr lang="en-US" sz="1900" i="1" kern="1200" dirty="0"/>
            <a:t> et un, </a:t>
          </a:r>
          <a:r>
            <a:rPr lang="en-US" sz="1900" i="1" kern="1200" dirty="0" err="1"/>
            <a:t>trente</a:t>
          </a:r>
          <a:r>
            <a:rPr lang="en-US" sz="1900" i="1" kern="1200" dirty="0"/>
            <a:t>-deux, </a:t>
          </a:r>
          <a:r>
            <a:rPr lang="en-US" sz="1900" i="1" kern="1200" dirty="0" err="1"/>
            <a:t>trente</a:t>
          </a:r>
          <a:r>
            <a:rPr lang="en-US" sz="1900" i="1" kern="1200" dirty="0"/>
            <a:t>-trois, </a:t>
          </a:r>
          <a:r>
            <a:rPr lang="en-US" sz="1900" i="1" kern="1200" dirty="0" err="1"/>
            <a:t>trente-quatre</a:t>
          </a:r>
          <a:r>
            <a:rPr lang="en-US" sz="1900" i="1" kern="1200" dirty="0"/>
            <a:t>, </a:t>
          </a:r>
          <a:r>
            <a:rPr lang="en-US" sz="1900" i="1" kern="1200" dirty="0" err="1"/>
            <a:t>trente</a:t>
          </a:r>
          <a:r>
            <a:rPr lang="en-US" sz="1900" i="1" kern="1200" dirty="0"/>
            <a:t>-cinq, </a:t>
          </a:r>
          <a:r>
            <a:rPr lang="en-US" sz="1900" i="1" kern="1200" dirty="0" err="1"/>
            <a:t>trente</a:t>
          </a:r>
          <a:r>
            <a:rPr lang="en-US" sz="1900" i="1" kern="1200" dirty="0"/>
            <a:t>-six, </a:t>
          </a:r>
          <a:r>
            <a:rPr lang="en-US" sz="1900" i="1" kern="1200" dirty="0" err="1"/>
            <a:t>trente</a:t>
          </a:r>
          <a:r>
            <a:rPr lang="en-US" sz="1900" i="1" kern="1200" dirty="0"/>
            <a:t>-sept, </a:t>
          </a:r>
          <a:r>
            <a:rPr lang="en-US" sz="1900" i="1" kern="1200" dirty="0" err="1"/>
            <a:t>trente-huit</a:t>
          </a:r>
          <a:r>
            <a:rPr lang="en-US" sz="1900" i="1" kern="1200" dirty="0"/>
            <a:t>, </a:t>
          </a:r>
          <a:r>
            <a:rPr lang="en-US" sz="1900" i="1" kern="1200" dirty="0" err="1"/>
            <a:t>trente-neuf</a:t>
          </a:r>
          <a:r>
            <a:rPr lang="en-US" sz="1900" i="1" kern="1200" dirty="0"/>
            <a:t>.</a:t>
          </a:r>
          <a:r>
            <a:rPr lang="pt-BR" sz="1900" i="1" kern="1200" dirty="0"/>
            <a:t> </a:t>
          </a:r>
          <a:endParaRPr lang="en-US" sz="1900" kern="1200" dirty="0"/>
        </a:p>
      </dsp:txBody>
      <dsp:txXfrm>
        <a:off x="1185959" y="556185"/>
        <a:ext cx="8439423" cy="1026804"/>
      </dsp:txXfrm>
    </dsp:sp>
    <dsp:sp modelId="{389B802D-897A-46C7-85D5-5E2958180717}">
      <dsp:nvSpPr>
        <dsp:cNvPr id="0" name=""/>
        <dsp:cNvSpPr/>
      </dsp:nvSpPr>
      <dsp:spPr>
        <a:xfrm>
          <a:off x="0" y="1839692"/>
          <a:ext cx="9625383" cy="102680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394F99-2F2A-49B8-898D-261B02C8F924}">
      <dsp:nvSpPr>
        <dsp:cNvPr id="0" name=""/>
        <dsp:cNvSpPr/>
      </dsp:nvSpPr>
      <dsp:spPr>
        <a:xfrm>
          <a:off x="310608" y="2070723"/>
          <a:ext cx="564742" cy="56474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l="-7000" r="-7000"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D441CD-9E9A-458B-9798-B99FE96AD08A}">
      <dsp:nvSpPr>
        <dsp:cNvPr id="0" name=""/>
        <dsp:cNvSpPr/>
      </dsp:nvSpPr>
      <dsp:spPr>
        <a:xfrm>
          <a:off x="1185959" y="1839692"/>
          <a:ext cx="8439423" cy="10268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670" tIns="108670" rIns="108670" bIns="10867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i="1" kern="1200" dirty="0"/>
            <a:t> </a:t>
          </a:r>
          <a:r>
            <a:rPr lang="pt-BR" sz="1900" i="1" kern="1200" dirty="0" err="1"/>
            <a:t>Quarante</a:t>
          </a:r>
          <a:r>
            <a:rPr lang="pt-BR" sz="1900" i="1" kern="1200" dirty="0"/>
            <a:t>, </a:t>
          </a:r>
          <a:r>
            <a:rPr lang="pt-BR" sz="1900" i="1" kern="1200" dirty="0" err="1"/>
            <a:t>quarante</a:t>
          </a:r>
          <a:r>
            <a:rPr lang="pt-BR" sz="1900" i="1" kern="1200" dirty="0"/>
            <a:t> et </a:t>
          </a:r>
          <a:r>
            <a:rPr lang="pt-BR" sz="1900" i="1" kern="1200" dirty="0" err="1"/>
            <a:t>un</a:t>
          </a:r>
          <a:r>
            <a:rPr lang="pt-BR" sz="1900" i="1" kern="1200" dirty="0"/>
            <a:t>, </a:t>
          </a:r>
          <a:r>
            <a:rPr lang="pt-BR" sz="1900" i="1" kern="1200" dirty="0" err="1"/>
            <a:t>quarante-deux</a:t>
          </a:r>
          <a:r>
            <a:rPr lang="pt-BR" sz="1900" i="1" kern="1200" dirty="0"/>
            <a:t>, </a:t>
          </a:r>
          <a:r>
            <a:rPr lang="pt-BR" sz="1900" i="1" kern="1200" dirty="0" err="1"/>
            <a:t>quarante-trois</a:t>
          </a:r>
          <a:r>
            <a:rPr lang="pt-BR" sz="1900" i="1" kern="1200" dirty="0"/>
            <a:t>, </a:t>
          </a:r>
          <a:r>
            <a:rPr lang="pt-BR" sz="1900" i="1" kern="1200" dirty="0" err="1"/>
            <a:t>quarante-quatre</a:t>
          </a:r>
          <a:r>
            <a:rPr lang="pt-BR" sz="1900" i="1" kern="1200" dirty="0"/>
            <a:t>, </a:t>
          </a:r>
          <a:r>
            <a:rPr lang="pt-BR" sz="1900" i="1" kern="1200" dirty="0" err="1"/>
            <a:t>quarante-cinq</a:t>
          </a:r>
          <a:r>
            <a:rPr lang="pt-BR" sz="1900" i="1" kern="1200" dirty="0"/>
            <a:t>, </a:t>
          </a:r>
          <a:r>
            <a:rPr lang="pt-BR" sz="1900" i="1" kern="1200" dirty="0" err="1"/>
            <a:t>quarante-six</a:t>
          </a:r>
          <a:r>
            <a:rPr lang="pt-BR" sz="1900" i="1" kern="1200" dirty="0"/>
            <a:t>, </a:t>
          </a:r>
          <a:r>
            <a:rPr lang="pt-BR" sz="1900" i="1" kern="1200" dirty="0" err="1"/>
            <a:t>quarante-sept</a:t>
          </a:r>
          <a:r>
            <a:rPr lang="pt-BR" sz="1900" i="1" kern="1200" dirty="0"/>
            <a:t>, </a:t>
          </a:r>
          <a:r>
            <a:rPr lang="pt-BR" sz="1900" i="1" kern="1200" dirty="0" err="1"/>
            <a:t>quarante-huit</a:t>
          </a:r>
          <a:r>
            <a:rPr lang="pt-BR" sz="1900" i="1" kern="1200" dirty="0"/>
            <a:t>, </a:t>
          </a:r>
          <a:r>
            <a:rPr lang="pt-BR" sz="1900" i="1" kern="1200" dirty="0" err="1"/>
            <a:t>quarante-neuf</a:t>
          </a:r>
          <a:r>
            <a:rPr lang="pt-BR" sz="1900" i="1" kern="1200" dirty="0"/>
            <a:t>.</a:t>
          </a:r>
          <a:endParaRPr lang="en-US" sz="1900" kern="1200" dirty="0"/>
        </a:p>
      </dsp:txBody>
      <dsp:txXfrm>
        <a:off x="1185959" y="1839692"/>
        <a:ext cx="8439423" cy="102680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010D5E-4121-4362-94CA-003FBD54C4F7}">
      <dsp:nvSpPr>
        <dsp:cNvPr id="0" name=""/>
        <dsp:cNvSpPr/>
      </dsp:nvSpPr>
      <dsp:spPr>
        <a:xfrm>
          <a:off x="0" y="556185"/>
          <a:ext cx="9625383" cy="102680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6B39F1-7252-42F8-B015-17360D451778}">
      <dsp:nvSpPr>
        <dsp:cNvPr id="0" name=""/>
        <dsp:cNvSpPr/>
      </dsp:nvSpPr>
      <dsp:spPr>
        <a:xfrm>
          <a:off x="310608" y="787217"/>
          <a:ext cx="564742" cy="56474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l="-7000" r="-7000"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960379-2110-438F-923D-1F8AFA90C3E8}">
      <dsp:nvSpPr>
        <dsp:cNvPr id="0" name=""/>
        <dsp:cNvSpPr/>
      </dsp:nvSpPr>
      <dsp:spPr>
        <a:xfrm>
          <a:off x="1185959" y="556185"/>
          <a:ext cx="8439423" cy="10268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670" tIns="108670" rIns="108670" bIns="10867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i="1" kern="1200" dirty="0"/>
            <a:t> </a:t>
          </a:r>
          <a:r>
            <a:rPr lang="pt-BR" sz="1900" i="1" kern="1200" dirty="0" err="1"/>
            <a:t>Cinquante</a:t>
          </a:r>
          <a:r>
            <a:rPr lang="pt-BR" sz="1900" i="1" kern="1200" dirty="0"/>
            <a:t>, </a:t>
          </a:r>
          <a:r>
            <a:rPr lang="pt-BR" sz="1900" i="1" kern="1200" dirty="0" err="1"/>
            <a:t>cinquante</a:t>
          </a:r>
          <a:r>
            <a:rPr lang="pt-BR" sz="1900" i="1" kern="1200" dirty="0"/>
            <a:t> et </a:t>
          </a:r>
          <a:r>
            <a:rPr lang="pt-BR" sz="1900" i="1" kern="1200" dirty="0" err="1"/>
            <a:t>un</a:t>
          </a:r>
          <a:r>
            <a:rPr lang="pt-BR" sz="1900" i="1" kern="1200" dirty="0"/>
            <a:t>, </a:t>
          </a:r>
          <a:r>
            <a:rPr lang="pt-BR" sz="1900" i="1" kern="1200" dirty="0" err="1"/>
            <a:t>cinquante-deux</a:t>
          </a:r>
          <a:r>
            <a:rPr lang="pt-BR" sz="1900" i="1" kern="1200" dirty="0"/>
            <a:t>, </a:t>
          </a:r>
          <a:r>
            <a:rPr lang="pt-BR" sz="1900" i="1" kern="1200" dirty="0" err="1"/>
            <a:t>cinquante-trois</a:t>
          </a:r>
          <a:r>
            <a:rPr lang="pt-BR" sz="1900" i="1" kern="1200" dirty="0"/>
            <a:t>, </a:t>
          </a:r>
          <a:r>
            <a:rPr lang="pt-BR" sz="1900" i="1" kern="1200" dirty="0" err="1"/>
            <a:t>cinquante-quatre</a:t>
          </a:r>
          <a:r>
            <a:rPr lang="pt-BR" sz="1900" i="1" kern="1200" dirty="0"/>
            <a:t>, </a:t>
          </a:r>
          <a:r>
            <a:rPr lang="pt-BR" sz="1900" i="1" kern="1200" dirty="0" err="1"/>
            <a:t>cinquante-cinq</a:t>
          </a:r>
          <a:r>
            <a:rPr lang="pt-BR" sz="1900" i="1" kern="1200" dirty="0"/>
            <a:t>, </a:t>
          </a:r>
          <a:r>
            <a:rPr lang="pt-BR" sz="1900" i="1" kern="1200" dirty="0" err="1"/>
            <a:t>cinquante-six</a:t>
          </a:r>
          <a:r>
            <a:rPr lang="pt-BR" sz="1900" i="1" kern="1200" dirty="0"/>
            <a:t>, </a:t>
          </a:r>
          <a:r>
            <a:rPr lang="pt-BR" sz="1900" i="1" kern="1200" dirty="0" err="1"/>
            <a:t>cinquante-sept</a:t>
          </a:r>
          <a:r>
            <a:rPr lang="pt-BR" sz="1900" i="1" kern="1200" dirty="0"/>
            <a:t>, </a:t>
          </a:r>
          <a:r>
            <a:rPr lang="pt-BR" sz="1900" i="1" kern="1200" dirty="0" err="1"/>
            <a:t>cinquante-huit</a:t>
          </a:r>
          <a:r>
            <a:rPr lang="pt-BR" sz="1900" i="1" kern="1200" dirty="0"/>
            <a:t>, </a:t>
          </a:r>
          <a:r>
            <a:rPr lang="pt-BR" sz="1900" i="1" kern="1200" dirty="0" err="1"/>
            <a:t>cinquante-neuf</a:t>
          </a:r>
          <a:r>
            <a:rPr lang="pt-BR" sz="1900" i="1" kern="1200" dirty="0"/>
            <a:t>, </a:t>
          </a:r>
          <a:r>
            <a:rPr lang="pt-BR" sz="1900" i="1" kern="1200" dirty="0" err="1"/>
            <a:t>soixante</a:t>
          </a:r>
          <a:r>
            <a:rPr lang="pt-BR" sz="1900" i="1" kern="1200" dirty="0"/>
            <a:t>.</a:t>
          </a:r>
          <a:endParaRPr lang="en-US" sz="1900" kern="1200" dirty="0"/>
        </a:p>
      </dsp:txBody>
      <dsp:txXfrm>
        <a:off x="1185959" y="556185"/>
        <a:ext cx="8439423" cy="1026804"/>
      </dsp:txXfrm>
    </dsp:sp>
    <dsp:sp modelId="{389B802D-897A-46C7-85D5-5E2958180717}">
      <dsp:nvSpPr>
        <dsp:cNvPr id="0" name=""/>
        <dsp:cNvSpPr/>
      </dsp:nvSpPr>
      <dsp:spPr>
        <a:xfrm>
          <a:off x="0" y="1839692"/>
          <a:ext cx="9625383" cy="102680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394F99-2F2A-49B8-898D-261B02C8F924}">
      <dsp:nvSpPr>
        <dsp:cNvPr id="0" name=""/>
        <dsp:cNvSpPr/>
      </dsp:nvSpPr>
      <dsp:spPr>
        <a:xfrm>
          <a:off x="310608" y="2070723"/>
          <a:ext cx="564742" cy="56474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l="-7000" r="-7000"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D441CD-9E9A-458B-9798-B99FE96AD08A}">
      <dsp:nvSpPr>
        <dsp:cNvPr id="0" name=""/>
        <dsp:cNvSpPr/>
      </dsp:nvSpPr>
      <dsp:spPr>
        <a:xfrm>
          <a:off x="1185959" y="1839692"/>
          <a:ext cx="8439423" cy="10268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670" tIns="108670" rIns="108670" bIns="10867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 err="1"/>
            <a:t>soixante</a:t>
          </a:r>
          <a:r>
            <a:rPr lang="pt-BR" sz="1900" kern="1200" dirty="0"/>
            <a:t> et </a:t>
          </a:r>
          <a:r>
            <a:rPr lang="pt-BR" sz="1900" kern="1200" dirty="0" err="1"/>
            <a:t>un</a:t>
          </a:r>
          <a:r>
            <a:rPr lang="pt-BR" sz="1900" kern="1200" dirty="0"/>
            <a:t>, </a:t>
          </a:r>
          <a:r>
            <a:rPr lang="pt-BR" sz="1900" kern="1200" dirty="0" err="1"/>
            <a:t>soixante-deux</a:t>
          </a:r>
          <a:r>
            <a:rPr lang="pt-BR" sz="1900" kern="1200" dirty="0"/>
            <a:t>, </a:t>
          </a:r>
          <a:r>
            <a:rPr lang="pt-BR" sz="1900" kern="1200" dirty="0" err="1"/>
            <a:t>soixante-trois</a:t>
          </a:r>
          <a:r>
            <a:rPr lang="pt-BR" sz="1900" kern="1200" dirty="0"/>
            <a:t>, </a:t>
          </a:r>
          <a:r>
            <a:rPr lang="pt-BR" sz="1900" kern="1200" dirty="0" err="1"/>
            <a:t>soixante-quatre</a:t>
          </a:r>
          <a:r>
            <a:rPr lang="pt-BR" sz="1900" kern="1200" dirty="0"/>
            <a:t>, </a:t>
          </a:r>
          <a:r>
            <a:rPr lang="pt-BR" sz="1900" kern="1200" dirty="0" err="1"/>
            <a:t>soixante-cinq</a:t>
          </a:r>
          <a:r>
            <a:rPr lang="pt-BR" sz="1900" kern="1200" dirty="0"/>
            <a:t>, </a:t>
          </a:r>
          <a:r>
            <a:rPr lang="pt-BR" sz="1900" kern="1200" dirty="0" err="1"/>
            <a:t>soixante-six</a:t>
          </a:r>
          <a:r>
            <a:rPr lang="pt-BR" sz="1900" kern="1200" dirty="0"/>
            <a:t>, </a:t>
          </a:r>
          <a:r>
            <a:rPr lang="pt-BR" sz="1900" kern="1200" dirty="0" err="1"/>
            <a:t>soixante-sept</a:t>
          </a:r>
          <a:r>
            <a:rPr lang="pt-BR" sz="1900" kern="1200" dirty="0"/>
            <a:t>, </a:t>
          </a:r>
          <a:r>
            <a:rPr lang="pt-BR" sz="1900" kern="1200" dirty="0" err="1"/>
            <a:t>soixante-huit</a:t>
          </a:r>
          <a:r>
            <a:rPr lang="pt-BR" sz="1900" kern="1200" dirty="0"/>
            <a:t>, </a:t>
          </a:r>
          <a:r>
            <a:rPr lang="pt-BR" sz="1900" kern="1200" dirty="0" err="1"/>
            <a:t>soixante-neuf</a:t>
          </a:r>
          <a:r>
            <a:rPr lang="pt-BR" sz="1900" i="1" kern="1200" dirty="0"/>
            <a:t> </a:t>
          </a:r>
          <a:endParaRPr lang="en-US" sz="1900" kern="1200" dirty="0"/>
        </a:p>
      </dsp:txBody>
      <dsp:txXfrm>
        <a:off x="1185959" y="1839692"/>
        <a:ext cx="8439423" cy="10268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D8B173-444C-4820-B48C-1E56D5093183}" type="datetimeFigureOut">
              <a:rPr lang="pt-BR" smtClean="0"/>
              <a:t>09/04/2019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C34DA-213D-4089-9EE7-C31ED6DFF8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5913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91470DC1-6EF7-46A1-BF21-08CD0B1EFC58}" type="datetime1">
              <a:rPr lang="en-US" smtClean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Aula 13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BC12B-FDC3-4032-AC9D-DE46E1A18CCC}" type="datetime1">
              <a:rPr lang="en-US" smtClean="0"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13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3264-B13C-422A-99A2-36EFF1915A32}" type="datetime1">
              <a:rPr lang="en-US" smtClean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13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D564E-FEC7-414E-86CB-1ECF1924D77E}" type="datetime1">
              <a:rPr lang="en-US" smtClean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13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A73A-3F99-442B-97A0-808A961C202A}" type="datetime1">
              <a:rPr lang="en-US" smtClean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13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37D0-93D3-49BE-AD48-C136F38F86EA}" type="datetime1">
              <a:rPr lang="en-US" smtClean="0"/>
              <a:t>4/9/2019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5EFF4-D4BB-4747-B539-8435DA564E1A}" type="datetime1">
              <a:rPr lang="en-US" smtClean="0"/>
              <a:t>4/9/2019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88F86-E999-4BCE-B354-AAA688BE4D4B}" type="datetime1">
              <a:rPr lang="en-US" smtClean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0B1C3-03CA-459F-97EB-42C9040805A4}" type="datetime1">
              <a:rPr lang="en-US" smtClean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13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5B915-ADC2-4986-82A9-EBDE1BAF17D4}" type="datetime1">
              <a:rPr lang="en-US" smtClean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/>
              <a:t>Aula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113F9-700D-4546-ACD0-B17F03CA1605}" type="datetime1">
              <a:rPr lang="en-US" smtClean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/>
              <a:t>Aula 13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AB26-F980-43D6-AA96-273767B53075}" type="datetime1">
              <a:rPr lang="en-US" smtClean="0"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A2ED-52CB-4F03-BA2C-CF4A4E6623D5}" type="datetime1">
              <a:rPr lang="en-US" smtClean="0"/>
              <a:t>4/9/2019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A4C14-D091-448F-9624-C1D5BF6C852C}" type="datetime1">
              <a:rPr lang="en-US" smtClean="0"/>
              <a:t>4/9/2019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9598-28BD-4E3F-9F4F-F9D7B84F6B23}" type="datetime1">
              <a:rPr lang="en-US" smtClean="0"/>
              <a:t>4/9/2019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13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DA159-D089-4E5B-A96E-92AE2AA3B59C}" type="datetime1">
              <a:rPr lang="en-US" smtClean="0"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13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D81C-4A31-4F7A-B77E-6FFA6B8597E3}" type="datetime1">
              <a:rPr lang="en-US" smtClean="0"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13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13F2981-C361-4725-8535-82039733FFC1}" type="datetime1">
              <a:rPr lang="en-US" smtClean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/>
              <a:t>Aula 13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3431DF-F0D5-452C-8E24-570C6495A2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81D5F86-331A-4088-8241-89637DBE80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30621C6-58D0-433F-8DE5-66D3B2B1D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359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46AC64B6-5299-4EDC-A5BA-C486DE6052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A11BA08-D406-4EBC-80F9-8C9B13860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CD848F9-F2DE-446B-8417-F43DDB4366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950ADE9-C1AB-43FC-837A-4805DF5D76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B4A32DB1-B927-4CC4-86F7-62404124F1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D096476B-32CF-4EEC-A4D2-18B931E582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CB300B9C-C1F6-47BC-A43F-3B172CD7FF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1ECA4FE-7D2F-4576-B767-3A5F5ABFE9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 useBgFill="1">
          <p:nvSpPr>
            <p:cNvPr id="19" name="Rectangle 18">
              <a:extLst>
                <a:ext uri="{FF2B5EF4-FFF2-40B4-BE49-F238E27FC236}">
                  <a16:creationId xmlns:a16="http://schemas.microsoft.com/office/drawing/2014/main" id="{5969441E-5462-4859-86CD-1737FDE360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id="{596BD4B5-6833-40CC-96FE-EDC6756342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FBE945A9-345D-4585-B02D-3588A1645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3171" y="1169773"/>
            <a:ext cx="8825658" cy="287016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Cours de Français – Niveau Débutant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23E95C2-9176-4636-9427-8B9B4E9650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171" y="4293441"/>
            <a:ext cx="8825658" cy="123414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2000" cap="all" dirty="0">
                <a:solidFill>
                  <a:schemeClr val="tx2">
                    <a:lumMod val="40000"/>
                    <a:lumOff val="60000"/>
                  </a:schemeClr>
                </a:solidFill>
              </a:rPr>
              <a:t>Les </a:t>
            </a:r>
            <a:r>
              <a:rPr lang="en-US" sz="2000" cap="all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nombres</a:t>
            </a:r>
            <a:r>
              <a:rPr lang="en-US" sz="2000" cap="all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– </a:t>
            </a:r>
            <a:r>
              <a:rPr lang="en-US" sz="2000" cap="all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Parte</a:t>
            </a:r>
            <a:r>
              <a:rPr lang="en-US" sz="2000" cap="all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I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4779940-4ADF-4F7A-859A-67E504AC2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385740"/>
            <a:ext cx="5437354" cy="304801"/>
          </a:xfrm>
        </p:spPr>
        <p:txBody>
          <a:bodyPr vert="horz" lIns="91440" tIns="45720" rIns="91440" bIns="45720" rtlCol="0" anchor="ctr" anchorCtr="0">
            <a:normAutofit/>
          </a:bodyPr>
          <a:lstStyle/>
          <a:p>
            <a:pPr>
              <a:spcAft>
                <a:spcPts val="600"/>
              </a:spcAft>
            </a:pPr>
            <a:r>
              <a:rPr lang="en-US" b="0">
                <a:solidFill>
                  <a:srgbClr val="B31166"/>
                </a:solidFill>
              </a:rPr>
              <a:t>Aula 13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81F53E2-F556-42FA-8D24-113839EE1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58249" y="4166888"/>
            <a:ext cx="675502" cy="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98349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E98CD42C-2E98-437C-AF0D-ADB770381D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9000"/>
                  <a:hueMod val="108000"/>
                  <a:satMod val="164000"/>
                  <a:lumMod val="74000"/>
                </a:schemeClr>
                <a:schemeClr val="dk2">
                  <a:tint val="96000"/>
                  <a:hueMod val="88000"/>
                  <a:satMod val="140000"/>
                  <a:lumMod val="132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" name="Freeform 5">
            <a:extLst>
              <a:ext uri="{FF2B5EF4-FFF2-40B4-BE49-F238E27FC236}">
                <a16:creationId xmlns:a16="http://schemas.microsoft.com/office/drawing/2014/main" id="{3AA7B5C7-7348-4EFC-BEE4-5AA469D57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794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BE945A9-345D-4585-B02D-3588A1645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76BBD40-26F7-4779-A7E1-17EADF3488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4779940-4ADF-4F7A-859A-67E504AC2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784" y="6391656"/>
            <a:ext cx="3867912" cy="310896"/>
          </a:xfrm>
        </p:spPr>
        <p:txBody>
          <a:bodyPr vert="horz" lIns="91440" tIns="45720" rIns="91440" bIns="45720" rtlCol="0" anchorCtr="0">
            <a:normAutofit/>
          </a:bodyPr>
          <a:lstStyle/>
          <a:p>
            <a:pPr>
              <a:spcAft>
                <a:spcPts val="600"/>
              </a:spcAft>
            </a:pPr>
            <a:r>
              <a:rPr lang="en-US" b="0"/>
              <a:t>Aula 13</a:t>
            </a:r>
          </a:p>
        </p:txBody>
      </p:sp>
      <p:graphicFrame>
        <p:nvGraphicFramePr>
          <p:cNvPr id="40" name="Espaço Reservado para Conteúdo 2">
            <a:extLst>
              <a:ext uri="{FF2B5EF4-FFF2-40B4-BE49-F238E27FC236}">
                <a16:creationId xmlns:a16="http://schemas.microsoft.com/office/drawing/2014/main" id="{D1A74F0D-44C8-4F8C-B986-27313286D3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8260408"/>
              </p:ext>
            </p:extLst>
          </p:nvPr>
        </p:nvGraphicFramePr>
        <p:xfrm>
          <a:off x="1286934" y="2324100"/>
          <a:ext cx="9625383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386914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>
            <a:extLst>
              <a:ext uri="{FF2B5EF4-FFF2-40B4-BE49-F238E27FC236}">
                <a16:creationId xmlns:a16="http://schemas.microsoft.com/office/drawing/2014/main" id="{E98CD42C-2E98-437C-AF0D-ADB770381D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9000"/>
                  <a:hueMod val="108000"/>
                  <a:satMod val="164000"/>
                  <a:lumMod val="74000"/>
                </a:schemeClr>
                <a:schemeClr val="dk2">
                  <a:tint val="96000"/>
                  <a:hueMod val="88000"/>
                  <a:satMod val="140000"/>
                  <a:lumMod val="132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" name="Freeform 5">
            <a:extLst>
              <a:ext uri="{FF2B5EF4-FFF2-40B4-BE49-F238E27FC236}">
                <a16:creationId xmlns:a16="http://schemas.microsoft.com/office/drawing/2014/main" id="{3AA7B5C7-7348-4EFC-BEE4-5AA469D57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794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BE945A9-345D-4585-B02D-3588A1645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A76BBD40-26F7-4779-A7E1-17EADF3488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4779940-4ADF-4F7A-859A-67E504AC2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784" y="6391656"/>
            <a:ext cx="3867912" cy="310896"/>
          </a:xfrm>
        </p:spPr>
        <p:txBody>
          <a:bodyPr vert="horz" lIns="91440" tIns="45720" rIns="91440" bIns="45720" rtlCol="0" anchorCtr="0">
            <a:normAutofit/>
          </a:bodyPr>
          <a:lstStyle/>
          <a:p>
            <a:pPr>
              <a:spcAft>
                <a:spcPts val="600"/>
              </a:spcAft>
            </a:pPr>
            <a:r>
              <a:rPr lang="en-US" b="0"/>
              <a:t>Aula 13</a:t>
            </a:r>
          </a:p>
        </p:txBody>
      </p:sp>
      <p:graphicFrame>
        <p:nvGraphicFramePr>
          <p:cNvPr id="40" name="Espaço Reservado para Conteúdo 2">
            <a:extLst>
              <a:ext uri="{FF2B5EF4-FFF2-40B4-BE49-F238E27FC236}">
                <a16:creationId xmlns:a16="http://schemas.microsoft.com/office/drawing/2014/main" id="{D1A74F0D-44C8-4F8C-B986-27313286D3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1779779"/>
              </p:ext>
            </p:extLst>
          </p:nvPr>
        </p:nvGraphicFramePr>
        <p:xfrm>
          <a:off x="1286934" y="2324100"/>
          <a:ext cx="9625383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572434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>
            <a:extLst>
              <a:ext uri="{FF2B5EF4-FFF2-40B4-BE49-F238E27FC236}">
                <a16:creationId xmlns:a16="http://schemas.microsoft.com/office/drawing/2014/main" id="{E98CD42C-2E98-437C-AF0D-ADB770381D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9000"/>
                  <a:hueMod val="108000"/>
                  <a:satMod val="164000"/>
                  <a:lumMod val="74000"/>
                </a:schemeClr>
                <a:schemeClr val="dk2">
                  <a:tint val="96000"/>
                  <a:hueMod val="88000"/>
                  <a:satMod val="140000"/>
                  <a:lumMod val="132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" name="Freeform 5">
            <a:extLst>
              <a:ext uri="{FF2B5EF4-FFF2-40B4-BE49-F238E27FC236}">
                <a16:creationId xmlns:a16="http://schemas.microsoft.com/office/drawing/2014/main" id="{3AA7B5C7-7348-4EFC-BEE4-5AA469D57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794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BE945A9-345D-4585-B02D-3588A1645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A76BBD40-26F7-4779-A7E1-17EADF3488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4779940-4ADF-4F7A-859A-67E504AC2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784" y="6391656"/>
            <a:ext cx="3867912" cy="310896"/>
          </a:xfrm>
        </p:spPr>
        <p:txBody>
          <a:bodyPr vert="horz" lIns="91440" tIns="45720" rIns="91440" bIns="45720" rtlCol="0" anchorCtr="0">
            <a:normAutofit/>
          </a:bodyPr>
          <a:lstStyle/>
          <a:p>
            <a:pPr>
              <a:spcAft>
                <a:spcPts val="600"/>
              </a:spcAft>
            </a:pPr>
            <a:r>
              <a:rPr lang="en-US" b="0"/>
              <a:t>Aula 13</a:t>
            </a:r>
          </a:p>
        </p:txBody>
      </p:sp>
      <p:graphicFrame>
        <p:nvGraphicFramePr>
          <p:cNvPr id="62" name="Espaço Reservado para Conteúdo 2">
            <a:extLst>
              <a:ext uri="{FF2B5EF4-FFF2-40B4-BE49-F238E27FC236}">
                <a16:creationId xmlns:a16="http://schemas.microsoft.com/office/drawing/2014/main" id="{C2B1A8A2-2930-45B8-A1FF-46E99886A3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0725161"/>
              </p:ext>
            </p:extLst>
          </p:nvPr>
        </p:nvGraphicFramePr>
        <p:xfrm>
          <a:off x="1286934" y="2324100"/>
          <a:ext cx="9625383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318327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75">
            <a:extLst>
              <a:ext uri="{FF2B5EF4-FFF2-40B4-BE49-F238E27FC236}">
                <a16:creationId xmlns:a16="http://schemas.microsoft.com/office/drawing/2014/main" id="{E98CD42C-2E98-437C-AF0D-ADB770381D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9000"/>
                  <a:hueMod val="108000"/>
                  <a:satMod val="164000"/>
                  <a:lumMod val="74000"/>
                </a:schemeClr>
                <a:schemeClr val="dk2">
                  <a:tint val="96000"/>
                  <a:hueMod val="88000"/>
                  <a:satMod val="140000"/>
                  <a:lumMod val="132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" name="Freeform 5">
            <a:extLst>
              <a:ext uri="{FF2B5EF4-FFF2-40B4-BE49-F238E27FC236}">
                <a16:creationId xmlns:a16="http://schemas.microsoft.com/office/drawing/2014/main" id="{3AA7B5C7-7348-4EFC-BEE4-5AA469D57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794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BE945A9-345D-4585-B02D-3588A1645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A76BBD40-26F7-4779-A7E1-17EADF3488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4779940-4ADF-4F7A-859A-67E504AC2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784" y="6391656"/>
            <a:ext cx="3867912" cy="310896"/>
          </a:xfrm>
        </p:spPr>
        <p:txBody>
          <a:bodyPr vert="horz" lIns="91440" tIns="45720" rIns="91440" bIns="45720" rtlCol="0" anchorCtr="0">
            <a:normAutofit/>
          </a:bodyPr>
          <a:lstStyle/>
          <a:p>
            <a:pPr>
              <a:spcAft>
                <a:spcPts val="600"/>
              </a:spcAft>
            </a:pPr>
            <a:r>
              <a:rPr lang="en-US" b="0"/>
              <a:t>Aula 13</a:t>
            </a:r>
          </a:p>
        </p:txBody>
      </p:sp>
      <p:graphicFrame>
        <p:nvGraphicFramePr>
          <p:cNvPr id="71" name="Espaço Reservado para Conteúdo 2">
            <a:extLst>
              <a:ext uri="{FF2B5EF4-FFF2-40B4-BE49-F238E27FC236}">
                <a16:creationId xmlns:a16="http://schemas.microsoft.com/office/drawing/2014/main" id="{751E26B0-DAF4-45D2-9A76-18EB33BFC0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3521975"/>
              </p:ext>
            </p:extLst>
          </p:nvPr>
        </p:nvGraphicFramePr>
        <p:xfrm>
          <a:off x="1286934" y="2324100"/>
          <a:ext cx="9625383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131958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75">
            <a:extLst>
              <a:ext uri="{FF2B5EF4-FFF2-40B4-BE49-F238E27FC236}">
                <a16:creationId xmlns:a16="http://schemas.microsoft.com/office/drawing/2014/main" id="{E98CD42C-2E98-437C-AF0D-ADB770381D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9000"/>
                  <a:hueMod val="108000"/>
                  <a:satMod val="164000"/>
                  <a:lumMod val="74000"/>
                </a:schemeClr>
                <a:schemeClr val="dk2">
                  <a:tint val="96000"/>
                  <a:hueMod val="88000"/>
                  <a:satMod val="140000"/>
                  <a:lumMod val="132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" name="Freeform 5">
            <a:extLst>
              <a:ext uri="{FF2B5EF4-FFF2-40B4-BE49-F238E27FC236}">
                <a16:creationId xmlns:a16="http://schemas.microsoft.com/office/drawing/2014/main" id="{3AA7B5C7-7348-4EFC-BEE4-5AA469D57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794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BE945A9-345D-4585-B02D-3588A1645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A76BBD40-26F7-4779-A7E1-17EADF3488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4779940-4ADF-4F7A-859A-67E504AC2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784" y="6391656"/>
            <a:ext cx="3867912" cy="310896"/>
          </a:xfrm>
        </p:spPr>
        <p:txBody>
          <a:bodyPr vert="horz" lIns="91440" tIns="45720" rIns="91440" bIns="45720" rtlCol="0" anchorCtr="0">
            <a:normAutofit/>
          </a:bodyPr>
          <a:lstStyle/>
          <a:p>
            <a:pPr>
              <a:spcAft>
                <a:spcPts val="600"/>
              </a:spcAft>
            </a:pPr>
            <a:r>
              <a:rPr lang="en-US" b="0"/>
              <a:t>Aula 13</a:t>
            </a:r>
          </a:p>
        </p:txBody>
      </p:sp>
      <p:graphicFrame>
        <p:nvGraphicFramePr>
          <p:cNvPr id="71" name="Espaço Reservado para Conteúdo 2">
            <a:extLst>
              <a:ext uri="{FF2B5EF4-FFF2-40B4-BE49-F238E27FC236}">
                <a16:creationId xmlns:a16="http://schemas.microsoft.com/office/drawing/2014/main" id="{751E26B0-DAF4-45D2-9A76-18EB33BFC0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0868845"/>
              </p:ext>
            </p:extLst>
          </p:nvPr>
        </p:nvGraphicFramePr>
        <p:xfrm>
          <a:off x="1286934" y="2324100"/>
          <a:ext cx="9625383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953991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75">
            <a:extLst>
              <a:ext uri="{FF2B5EF4-FFF2-40B4-BE49-F238E27FC236}">
                <a16:creationId xmlns:a16="http://schemas.microsoft.com/office/drawing/2014/main" id="{E98CD42C-2E98-437C-AF0D-ADB770381D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9000"/>
                  <a:hueMod val="108000"/>
                  <a:satMod val="164000"/>
                  <a:lumMod val="74000"/>
                </a:schemeClr>
                <a:schemeClr val="dk2">
                  <a:tint val="96000"/>
                  <a:hueMod val="88000"/>
                  <a:satMod val="140000"/>
                  <a:lumMod val="132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" name="Freeform 5">
            <a:extLst>
              <a:ext uri="{FF2B5EF4-FFF2-40B4-BE49-F238E27FC236}">
                <a16:creationId xmlns:a16="http://schemas.microsoft.com/office/drawing/2014/main" id="{3AA7B5C7-7348-4EFC-BEE4-5AA469D57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794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BE945A9-345D-4585-B02D-3588A1645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A76BBD40-26F7-4779-A7E1-17EADF3488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4779940-4ADF-4F7A-859A-67E504AC2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784" y="6391656"/>
            <a:ext cx="3867912" cy="310896"/>
          </a:xfrm>
        </p:spPr>
        <p:txBody>
          <a:bodyPr vert="horz" lIns="91440" tIns="45720" rIns="91440" bIns="45720" rtlCol="0" anchorCtr="0">
            <a:normAutofit/>
          </a:bodyPr>
          <a:lstStyle/>
          <a:p>
            <a:pPr>
              <a:spcAft>
                <a:spcPts val="600"/>
              </a:spcAft>
            </a:pPr>
            <a:r>
              <a:rPr lang="en-US" b="0"/>
              <a:t>Aula 13</a:t>
            </a:r>
          </a:p>
        </p:txBody>
      </p:sp>
      <p:graphicFrame>
        <p:nvGraphicFramePr>
          <p:cNvPr id="71" name="Espaço Reservado para Conteúdo 2">
            <a:extLst>
              <a:ext uri="{FF2B5EF4-FFF2-40B4-BE49-F238E27FC236}">
                <a16:creationId xmlns:a16="http://schemas.microsoft.com/office/drawing/2014/main" id="{751E26B0-DAF4-45D2-9A76-18EB33BFC0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9055642"/>
              </p:ext>
            </p:extLst>
          </p:nvPr>
        </p:nvGraphicFramePr>
        <p:xfrm>
          <a:off x="1286934" y="2324100"/>
          <a:ext cx="9625383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75316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 - Sala da Diretoria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221</Words>
  <Application>Microsoft Office PowerPoint</Application>
  <PresentationFormat>Widescreen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Íon - Sala da Diretoria</vt:lpstr>
      <vt:lpstr>Cours de Français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Français</dc:title>
  <dc:creator>Noemia Cecilia Santos</dc:creator>
  <cp:lastModifiedBy>Noemia Cecilia Santos</cp:lastModifiedBy>
  <cp:revision>3</cp:revision>
  <dcterms:created xsi:type="dcterms:W3CDTF">2019-04-09T15:14:51Z</dcterms:created>
  <dcterms:modified xsi:type="dcterms:W3CDTF">2019-04-09T15:45:16Z</dcterms:modified>
</cp:coreProperties>
</file>