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Arial Narrow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5" roundtripDataSignature="AMtx7miDQXMx//GdCpMTTLWfLu65mDFk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ialNarrow-regular.fntdata"/><Relationship Id="rId10" Type="http://schemas.openxmlformats.org/officeDocument/2006/relationships/font" Target="fonts/Poppins-boldItalic.fntdata"/><Relationship Id="rId13" Type="http://schemas.openxmlformats.org/officeDocument/2006/relationships/font" Target="fonts/ArialNarrow-italic.fntdata"/><Relationship Id="rId12" Type="http://schemas.openxmlformats.org/officeDocument/2006/relationships/font" Target="fonts/ArialNarrow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italic.fntdata"/><Relationship Id="rId15" Type="http://customschemas.google.com/relationships/presentationmetadata" Target="metadata"/><Relationship Id="rId14" Type="http://schemas.openxmlformats.org/officeDocument/2006/relationships/font" Target="fonts/ArialNarr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1"/>
            <a:ext cx="9144000" cy="6857999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240431" y="380105"/>
            <a:ext cx="5227889" cy="467619"/>
          </a:xfrm>
          <a:prstGeom prst="homePlate">
            <a:avLst>
              <a:gd fmla="val 50000" name="adj"/>
            </a:avLst>
          </a:prstGeom>
          <a:gradFill>
            <a:gsLst>
              <a:gs pos="0">
                <a:srgbClr val="4B2558"/>
              </a:gs>
              <a:gs pos="100000">
                <a:srgbClr val="824197"/>
              </a:gs>
            </a:gsLst>
            <a:lin ang="0" scaled="0"/>
          </a:gra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343493" y="412332"/>
            <a:ext cx="51248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PLACAR DO SUCESSO - MÉTODO CRONOS</a:t>
            </a:r>
            <a:endParaRPr b="1" sz="2000" cap="non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205151" y="977538"/>
            <a:ext cx="526316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rgbClr val="595959"/>
                </a:solidFill>
                <a:latin typeface="Arial Narrow"/>
                <a:ea typeface="Arial Narrow"/>
                <a:cs typeface="Arial Narrow"/>
                <a:sym typeface="Arial Narrow"/>
              </a:rPr>
              <a:t>ALAVANCA DE DOR DIARÍA DE </a:t>
            </a:r>
            <a:r>
              <a:rPr b="1" lang="pt-BR" sz="1200">
                <a:solidFill>
                  <a:srgbClr val="FF0000"/>
                </a:solidFill>
                <a:latin typeface="Avenir"/>
                <a:ea typeface="Avenir"/>
                <a:cs typeface="Avenir"/>
                <a:sym typeface="Avenir"/>
              </a:rPr>
              <a:t>R$ 30,00 POR VERMELHO </a:t>
            </a:r>
            <a:r>
              <a:rPr b="1" lang="pt-BR" sz="1200">
                <a:solidFill>
                  <a:srgbClr val="595959"/>
                </a:solidFill>
                <a:latin typeface="Arial Narrow"/>
                <a:ea typeface="Arial Narrow"/>
                <a:cs typeface="Arial Narrow"/>
                <a:sym typeface="Arial Narrow"/>
              </a:rPr>
              <a:t>- GUARDIÃO: ????</a:t>
            </a:r>
            <a:endParaRPr b="1" sz="1200" cap="none">
              <a:solidFill>
                <a:srgbClr val="595959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187511" y="1637058"/>
            <a:ext cx="852651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244061"/>
                </a:solidFill>
                <a:latin typeface="Arial Narrow"/>
                <a:ea typeface="Arial Narrow"/>
                <a:cs typeface="Arial Narrow"/>
                <a:sym typeface="Arial Narrow"/>
              </a:rPr>
              <a:t>Orar ou meditar 30 minutos por dia</a:t>
            </a:r>
            <a:endParaRPr b="1" sz="1200" cap="none">
              <a:solidFill>
                <a:srgbClr val="595959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descr="CCC.png" id="89" name="Google Shape;89;p1"/>
          <p:cNvPicPr preferRelativeResize="0"/>
          <p:nvPr/>
        </p:nvPicPr>
        <p:blipFill rotWithShape="1">
          <a:blip r:embed="rId3">
            <a:alphaModFix/>
          </a:blip>
          <a:srcRect b="19879" l="1080" r="-1080" t="-19880"/>
          <a:stretch/>
        </p:blipFill>
        <p:spPr>
          <a:xfrm>
            <a:off x="343499" y="1946770"/>
            <a:ext cx="8738194" cy="332045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descr="CCC.png"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999817" y="7747863"/>
            <a:ext cx="13825536" cy="52536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-1999817" y="8251920"/>
            <a:ext cx="957706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rgbClr val="244061"/>
                </a:solidFill>
                <a:latin typeface="Arial Narrow"/>
                <a:ea typeface="Arial Narrow"/>
                <a:cs typeface="Arial Narrow"/>
                <a:sym typeface="Arial Narrow"/>
              </a:rPr>
              <a:t>Beber 3 litros de Água por dia</a:t>
            </a:r>
            <a:endParaRPr b="1" sz="2400" cap="none">
              <a:solidFill>
                <a:srgbClr val="24406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descr="CCC.png" id="92" name="Google Shape;9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999817" y="8683967"/>
            <a:ext cx="13825536" cy="52536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/>
          <p:nvPr/>
        </p:nvSpPr>
        <p:spPr>
          <a:xfrm>
            <a:off x="7002973" y="422840"/>
            <a:ext cx="154029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rgbClr val="A5A5A5"/>
                </a:solidFill>
                <a:latin typeface="Arial Narrow"/>
                <a:ea typeface="Arial Narrow"/>
                <a:cs typeface="Arial Narrow"/>
                <a:sym typeface="Arial Narrow"/>
              </a:rPr>
              <a:t>foto</a:t>
            </a:r>
            <a:endParaRPr b="1" sz="2400" cap="none">
              <a:solidFill>
                <a:srgbClr val="A5A5A5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81151" y="2301047"/>
            <a:ext cx="852651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244061"/>
                </a:solidFill>
                <a:latin typeface="Arial Narrow"/>
                <a:ea typeface="Arial Narrow"/>
                <a:cs typeface="Arial Narrow"/>
                <a:sym typeface="Arial Narrow"/>
              </a:rPr>
              <a:t>Ler 15 páginas por dia </a:t>
            </a:r>
            <a:r>
              <a:rPr b="1" lang="pt-BR" sz="1600">
                <a:solidFill>
                  <a:srgbClr val="595959"/>
                </a:solidFill>
                <a:latin typeface="Arial Narrow"/>
                <a:ea typeface="Arial Narrow"/>
                <a:cs typeface="Arial Narrow"/>
                <a:sym typeface="Arial Narrow"/>
              </a:rPr>
              <a:t>(Ler, grifar e enviar áudio do que entendi)</a:t>
            </a:r>
            <a:endParaRPr b="1" sz="1600">
              <a:solidFill>
                <a:srgbClr val="595959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descr="CCC.png" id="95" name="Google Shape;9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1151" y="2621584"/>
            <a:ext cx="8738196" cy="332045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/>
          <p:nvPr/>
        </p:nvSpPr>
        <p:spPr>
          <a:xfrm>
            <a:off x="211511" y="2971072"/>
            <a:ext cx="852651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244061"/>
                </a:solidFill>
                <a:latin typeface="Arial Narrow"/>
                <a:ea typeface="Arial Narrow"/>
                <a:cs typeface="Arial Narrow"/>
                <a:sym typeface="Arial Narrow"/>
              </a:rPr>
              <a:t>Realizar pelo menos 1 hora de atividade Física Intensa por dia </a:t>
            </a:r>
            <a:r>
              <a:rPr b="1" lang="pt-BR" sz="1600">
                <a:solidFill>
                  <a:srgbClr val="595959"/>
                </a:solidFill>
                <a:latin typeface="Arial Narrow"/>
                <a:ea typeface="Arial Narrow"/>
                <a:cs typeface="Arial Narrow"/>
                <a:sym typeface="Arial Narrow"/>
              </a:rPr>
              <a:t>(Musculação, CrossFit ou Corrida)</a:t>
            </a:r>
            <a:endParaRPr b="1" sz="1600">
              <a:solidFill>
                <a:srgbClr val="595959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descr="CCC.png" id="97" name="Google Shape;9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1511" y="3291609"/>
            <a:ext cx="8738196" cy="33204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/>
          <p:nvPr/>
        </p:nvSpPr>
        <p:spPr>
          <a:xfrm>
            <a:off x="205151" y="3635061"/>
            <a:ext cx="852651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244061"/>
                </a:solidFill>
                <a:latin typeface="Arial Narrow"/>
                <a:ea typeface="Arial Narrow"/>
                <a:cs typeface="Arial Narrow"/>
                <a:sym typeface="Arial Narrow"/>
              </a:rPr>
              <a:t>Beber 3 litros de Água por dia</a:t>
            </a:r>
            <a:endParaRPr b="1" sz="1600">
              <a:solidFill>
                <a:srgbClr val="24406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descr="CCC.png"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151" y="3955598"/>
            <a:ext cx="8738196" cy="33204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193871" y="4312984"/>
            <a:ext cx="852651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244061"/>
                </a:solidFill>
                <a:latin typeface="Arial Narrow"/>
                <a:ea typeface="Arial Narrow"/>
                <a:cs typeface="Arial Narrow"/>
                <a:sym typeface="Arial Narrow"/>
              </a:rPr>
              <a:t>  adsasdasd asdasdasd asdasdasd </a:t>
            </a:r>
            <a:endParaRPr b="1" sz="1200" cap="none">
              <a:solidFill>
                <a:srgbClr val="595959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descr="CCC.png" id="101" name="Google Shape;10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3871" y="4633521"/>
            <a:ext cx="8738196" cy="33204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"/>
          <p:cNvSpPr/>
          <p:nvPr/>
        </p:nvSpPr>
        <p:spPr>
          <a:xfrm>
            <a:off x="187511" y="4976973"/>
            <a:ext cx="852651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00">
                <a:solidFill>
                  <a:srgbClr val="244061"/>
                </a:solidFill>
                <a:latin typeface="Arial Narrow"/>
                <a:ea typeface="Arial Narrow"/>
                <a:cs typeface="Arial Narrow"/>
                <a:sym typeface="Arial Narrow"/>
              </a:rPr>
              <a:t> adsasdasd asdasdasd asdasdasd </a:t>
            </a:r>
            <a:endParaRPr b="1" sz="1200" cap="none">
              <a:solidFill>
                <a:srgbClr val="595959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descr="CCC.png" id="103" name="Google Shape;10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7511" y="5297510"/>
            <a:ext cx="8738196" cy="33204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/>
          <p:nvPr/>
        </p:nvSpPr>
        <p:spPr>
          <a:xfrm>
            <a:off x="3034728" y="6215830"/>
            <a:ext cx="256883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595959"/>
                </a:solidFill>
                <a:latin typeface="Arial Narrow"/>
                <a:ea typeface="Arial Narrow"/>
                <a:cs typeface="Arial Narrow"/>
                <a:sym typeface="Arial Narrow"/>
              </a:rPr>
              <a:t>Eu Sou Imparável !</a:t>
            </a:r>
            <a:endParaRPr b="1" sz="1800" cap="none">
              <a:solidFill>
                <a:srgbClr val="595959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05" name="Google Shape;105;p1"/>
          <p:cNvCxnSpPr/>
          <p:nvPr/>
        </p:nvCxnSpPr>
        <p:spPr>
          <a:xfrm flipH="1" rot="10800000">
            <a:off x="2962720" y="6188534"/>
            <a:ext cx="2541254" cy="13493"/>
          </a:xfrm>
          <a:prstGeom prst="straightConnector1">
            <a:avLst/>
          </a:prstGeom>
          <a:noFill/>
          <a:ln cap="flat" cmpd="sng" w="2857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2015-08-09T03:36:46Z</dcterms:created>
  <dc:creator>Wendell Carvalho</dc:creator>
</cp:coreProperties>
</file>