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1E144-13FD-446A-B65C-B94E5996C99E}" type="datetimeFigureOut">
              <a:rPr lang="pt-BR" smtClean="0"/>
              <a:t>18/08/2019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B0BB0-04CA-4991-9916-0F8A82D28F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688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B2E2-BD06-4496-8CBF-0F29475DE499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2BA0-411B-4ADD-A191-DA75EA15539D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37D3B-00BB-4C5F-8955-2009BE115181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DD709-F9D1-4108-85A6-792A251B1DAD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D287E-D3C8-4B69-AF3C-1F98C47A20E1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F0AF2-A583-4FC1-B32A-1A15351C2747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5634C-1D9F-4561-8D86-983432BFAADF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A028-C9D9-4395-8C89-59622EE2749B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621F8-8CF7-471E-AA02-0F1888DCA7B9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146E9-E6DA-44EE-AD5A-ACC31D9576BD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BC4FA-130B-40FE-A777-19389CBDA7A2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04A71-B745-477F-BC70-1C6A765A1C09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5277-9859-4762-8721-092E741B1E5A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B9DE-0CAC-47A1-9A9E-493A6241E81E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36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F66DA-6815-4DB3-8D20-3795D3B71D64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36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3C91-243D-44C7-8E58-BEE13DBC4619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36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AFA3-C0A8-44F9-B01B-58E63978D1AD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FCE7341-20F3-41FA-8E41-72E0BA620ECC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Aula 36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1390E4-DF12-4C5D-8370-6CFFFBE912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908742A-F090-4470-9E8D-2951AD9757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FA26A88-545A-461B-80A1-BF985ABC4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426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6B51873-1EED-4F96-B38B-F9C776D76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C6D7FA1-A673-4C3B-B291-F70A6A359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36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938BF9-E357-4443-8EA4-22DE7F17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r>
              <a:rPr lang="fr-FR" dirty="0"/>
              <a:t>6. Pendant l’été, je </a:t>
            </a:r>
            <a:r>
              <a:rPr lang="fr-FR" b="1" i="1" dirty="0"/>
              <a:t>suis retourné </a:t>
            </a:r>
            <a:r>
              <a:rPr lang="fr-FR" dirty="0"/>
              <a:t>dans mon pays natal. Retourner</a:t>
            </a:r>
          </a:p>
          <a:p>
            <a:r>
              <a:rPr lang="fr-FR" dirty="0"/>
              <a:t>7. Attention ! Vous vous </a:t>
            </a:r>
            <a:r>
              <a:rPr lang="fr-FR" b="1" i="1" dirty="0"/>
              <a:t>êtes assis </a:t>
            </a:r>
            <a:r>
              <a:rPr lang="fr-FR" dirty="0"/>
              <a:t>sur le journal. S’asseoir</a:t>
            </a:r>
          </a:p>
          <a:p>
            <a:r>
              <a:rPr lang="fr-FR" dirty="0"/>
              <a:t>8. Justin </a:t>
            </a:r>
            <a:r>
              <a:rPr lang="fr-FR" b="1" i="1" dirty="0"/>
              <a:t>est entré </a:t>
            </a:r>
            <a:r>
              <a:rPr lang="fr-FR" dirty="0"/>
              <a:t>dans la salle de classe. Entrer</a:t>
            </a:r>
          </a:p>
          <a:p>
            <a:r>
              <a:rPr lang="fr-FR" dirty="0"/>
              <a:t>9. Ces petites filles, elles </a:t>
            </a:r>
            <a:r>
              <a:rPr lang="fr-FR" b="1" i="1" dirty="0"/>
              <a:t>sont nées </a:t>
            </a:r>
            <a:r>
              <a:rPr lang="fr-FR" dirty="0"/>
              <a:t>en 2006. Naître</a:t>
            </a:r>
          </a:p>
          <a:p>
            <a:r>
              <a:rPr lang="fr-FR" dirty="0"/>
              <a:t>10. Ces amis se </a:t>
            </a:r>
            <a:r>
              <a:rPr lang="fr-FR" b="1" i="1" dirty="0"/>
              <a:t>sont vus </a:t>
            </a:r>
            <a:r>
              <a:rPr lang="fr-FR" dirty="0"/>
              <a:t>chaque fin de semaine. Se voir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95587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6B51873-1EED-4F96-B38B-F9C776D76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C6D7FA1-A673-4C3B-B291-F70A6A359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36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938BF9-E357-4443-8EA4-22DE7F17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r>
              <a:rPr lang="fr-FR" dirty="0"/>
              <a:t>6. Pendant l’été, je </a:t>
            </a:r>
            <a:r>
              <a:rPr lang="fr-FR" b="1" i="1" dirty="0"/>
              <a:t>___________ </a:t>
            </a:r>
            <a:r>
              <a:rPr lang="fr-FR" dirty="0"/>
              <a:t>dans mon pays natal. Retourner</a:t>
            </a:r>
          </a:p>
          <a:p>
            <a:r>
              <a:rPr lang="fr-FR" dirty="0"/>
              <a:t>7. Attention ! Vous vous </a:t>
            </a:r>
            <a:r>
              <a:rPr lang="fr-FR" b="1" i="1" dirty="0"/>
              <a:t>_________ </a:t>
            </a:r>
            <a:r>
              <a:rPr lang="fr-FR" dirty="0"/>
              <a:t>sur le journal. S’asseoir</a:t>
            </a:r>
          </a:p>
          <a:p>
            <a:r>
              <a:rPr lang="fr-FR" dirty="0"/>
              <a:t>8. Justin </a:t>
            </a:r>
            <a:r>
              <a:rPr lang="fr-FR" b="1" i="1" dirty="0"/>
              <a:t>_________ </a:t>
            </a:r>
            <a:r>
              <a:rPr lang="fr-FR" dirty="0"/>
              <a:t>dans la salle de classe. Entrer</a:t>
            </a:r>
          </a:p>
          <a:p>
            <a:r>
              <a:rPr lang="fr-FR" dirty="0"/>
              <a:t>9. Ces petites filles, elles </a:t>
            </a:r>
            <a:r>
              <a:rPr lang="fr-FR" b="1" i="1" dirty="0"/>
              <a:t>_________ </a:t>
            </a:r>
            <a:r>
              <a:rPr lang="fr-FR" dirty="0"/>
              <a:t>en 2006. Naître</a:t>
            </a:r>
          </a:p>
          <a:p>
            <a:r>
              <a:rPr lang="fr-FR" dirty="0"/>
              <a:t>10. Ces amis se </a:t>
            </a:r>
            <a:r>
              <a:rPr lang="fr-FR" b="1" i="1" dirty="0"/>
              <a:t>____________ </a:t>
            </a:r>
            <a:r>
              <a:rPr lang="fr-FR" dirty="0"/>
              <a:t>chaque fin de semaine. Se voir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6041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6B51873-1EED-4F96-B38B-F9C776D76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505" y="623571"/>
            <a:ext cx="10260990" cy="352388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0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C6D7FA1-A673-4C3B-B291-F70A6A359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65506" y="6355080"/>
            <a:ext cx="4160548" cy="3017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rPr>
              <a:t>Aula 36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938BF9-E357-4443-8EA4-22DE7F17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505" y="4777380"/>
            <a:ext cx="10260990" cy="12097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400" b="0" i="0" kern="1200" cap="all">
                <a:solidFill>
                  <a:schemeClr val="bg2"/>
                </a:solidFill>
                <a:latin typeface="+mj-lt"/>
                <a:ea typeface="+mj-ea"/>
                <a:cs typeface="+mj-cs"/>
              </a:rPr>
              <a:t>Exercices Passé Composé Verbe être</a:t>
            </a:r>
          </a:p>
        </p:txBody>
      </p:sp>
    </p:spTree>
    <p:extLst>
      <p:ext uri="{BB962C8B-B14F-4D97-AF65-F5344CB8AC3E}">
        <p14:creationId xmlns:p14="http://schemas.microsoft.com/office/powerpoint/2010/main" val="1588936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6B51873-1EED-4F96-B38B-F9C776D76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AC8D48A-DCC8-4278-BBBE-23978A372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36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938BF9-E357-4443-8EA4-22DE7F17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r>
              <a:rPr lang="pt-BR" dirty="0" err="1"/>
              <a:t>Je</a:t>
            </a:r>
            <a:r>
              <a:rPr lang="pt-BR" dirty="0"/>
              <a:t> suis</a:t>
            </a:r>
          </a:p>
          <a:p>
            <a:r>
              <a:rPr lang="pt-BR" dirty="0"/>
              <a:t>Tu es</a:t>
            </a:r>
          </a:p>
          <a:p>
            <a:r>
              <a:rPr lang="pt-BR" dirty="0"/>
              <a:t>Il es</a:t>
            </a:r>
          </a:p>
          <a:p>
            <a:r>
              <a:rPr lang="pt-BR" dirty="0" err="1"/>
              <a:t>Nous</a:t>
            </a:r>
            <a:r>
              <a:rPr lang="pt-BR" dirty="0"/>
              <a:t> </a:t>
            </a:r>
            <a:r>
              <a:rPr lang="pt-BR" dirty="0" err="1"/>
              <a:t>sommes</a:t>
            </a:r>
            <a:r>
              <a:rPr lang="pt-BR" dirty="0"/>
              <a:t>                              + Participe Passé</a:t>
            </a:r>
          </a:p>
          <a:p>
            <a:r>
              <a:rPr lang="pt-BR" dirty="0" err="1"/>
              <a:t>Vous</a:t>
            </a:r>
            <a:r>
              <a:rPr lang="pt-BR" dirty="0"/>
              <a:t> </a:t>
            </a:r>
            <a:r>
              <a:rPr lang="pt-BR" dirty="0" err="1"/>
              <a:t>êtes</a:t>
            </a:r>
            <a:endParaRPr lang="pt-BR" dirty="0"/>
          </a:p>
          <a:p>
            <a:r>
              <a:rPr lang="pt-BR" dirty="0" err="1"/>
              <a:t>Ils</a:t>
            </a:r>
            <a:r>
              <a:rPr lang="pt-BR" dirty="0"/>
              <a:t> </a:t>
            </a:r>
            <a:r>
              <a:rPr lang="pt-BR" dirty="0" err="1"/>
              <a:t>sont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41464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10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12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14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7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53B53EA-603C-4527-87DA-C9A2A9B40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400005"/>
            <a:ext cx="3859795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36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6B51873-1EED-4F96-B38B-F9C776D76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BR"/>
              <a:t>Cours de Français – Niveau 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938BF9-E357-4443-8EA4-22DE7F17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r>
              <a:rPr lang="pt-BR"/>
              <a:t>Participe Passé – être</a:t>
            </a:r>
          </a:p>
          <a:p>
            <a:endParaRPr lang="fr-FR" b="1" dirty="0"/>
          </a:p>
          <a:p>
            <a:r>
              <a:rPr lang="fr-FR" b="1" dirty="0"/>
              <a:t>Le participe passé utilisé avec '</a:t>
            </a:r>
            <a:r>
              <a:rPr lang="fr-FR" b="1" dirty="0" err="1"/>
              <a:t>être's'accorde</a:t>
            </a:r>
            <a:r>
              <a:rPr lang="fr-FR" b="1" dirty="0"/>
              <a:t> toujours avec le sujet du verbe. </a:t>
            </a:r>
          </a:p>
          <a:p>
            <a:endParaRPr lang="fr-FR" b="1" dirty="0"/>
          </a:p>
          <a:p>
            <a:r>
              <a:rPr lang="fr-FR" b="1" dirty="0"/>
              <a:t>Les verbes qui forment leur Passé composé avec “être” sont :</a:t>
            </a:r>
            <a:br>
              <a:rPr lang="fr-FR" b="1" dirty="0"/>
            </a:br>
            <a:r>
              <a:rPr lang="fr-FR" dirty="0"/>
              <a:t>---&gt; tous les verbes pronominaux --- Ex: se laver – je me suis lavé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869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6B51873-1EED-4F96-B38B-F9C776D76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FBF556C-01F9-4E49-BA8C-CFDEFF57F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36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938BF9-E357-4443-8EA4-22DE7F17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r>
              <a:rPr lang="fr-FR" dirty="0"/>
              <a:t>ALLER	      ENTRER         	PASSER PAR </a:t>
            </a:r>
          </a:p>
          <a:p>
            <a:r>
              <a:rPr lang="fr-FR" dirty="0"/>
              <a:t>je suis allé	je suis entré	je suis passé par</a:t>
            </a:r>
          </a:p>
          <a:p>
            <a:endParaRPr lang="fr-FR" dirty="0"/>
          </a:p>
          <a:p>
            <a:r>
              <a:rPr lang="fr-FR" dirty="0"/>
              <a:t>     MONTER	           TOMBER	         ARRIVER	        NAÎTRE </a:t>
            </a:r>
          </a:p>
          <a:p>
            <a:r>
              <a:rPr lang="fr-FR" dirty="0"/>
              <a:t>	je suis monté	je suis tombé	je suis arrivé	je suis né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5468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6B51873-1EED-4F96-B38B-F9C776D76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0615DC0-D33D-4002-A2F1-466864969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36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938BF9-E357-4443-8EA4-22DE7F17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r>
              <a:rPr lang="fr-FR" dirty="0"/>
              <a:t>VENIR	        SORTIR	         RETOURNER	         DESCENDRE	</a:t>
            </a:r>
          </a:p>
          <a:p>
            <a:r>
              <a:rPr lang="fr-FR" dirty="0"/>
              <a:t>je suis venu	  je suis sorti	  je suis retourné 	je suis descendu	             </a:t>
            </a:r>
          </a:p>
          <a:p>
            <a:r>
              <a:rPr lang="fr-FR" dirty="0"/>
              <a:t>RESTER	</a:t>
            </a:r>
          </a:p>
          <a:p>
            <a:r>
              <a:rPr lang="fr-FR" dirty="0"/>
              <a:t>je suis resté</a:t>
            </a:r>
          </a:p>
          <a:p>
            <a:endParaRPr lang="fr-FR" dirty="0"/>
          </a:p>
          <a:p>
            <a:r>
              <a:rPr lang="fr-FR" dirty="0"/>
              <a:t>PARTIR	              MOURIR</a:t>
            </a:r>
          </a:p>
          <a:p>
            <a:r>
              <a:rPr lang="fr-FR" dirty="0"/>
              <a:t>	je suis parti 	je suis mort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3586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0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2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14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7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D3B5E22-01A8-45DB-998D-0F79AD0B6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110" y="6400005"/>
            <a:ext cx="3859795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36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6B51873-1EED-4F96-B38B-F9C776D76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pt-BR"/>
              <a:t>Cours de Français – Niveau 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938BF9-E357-4443-8EA4-22DE7F17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r>
              <a:rPr lang="fr-FR" b="1" dirty="0"/>
              <a:t>Le participe passé utilisé avec « être »  s'accorde toujours avec le sujet du verbe. </a:t>
            </a:r>
          </a:p>
          <a:p>
            <a:br>
              <a:rPr lang="fr-FR" b="1" dirty="0"/>
            </a:br>
            <a:r>
              <a:rPr lang="fr-FR" b="1" dirty="0"/>
              <a:t>Il </a:t>
            </a:r>
            <a:r>
              <a:rPr lang="fr-FR" dirty="0"/>
              <a:t>s'est lav</a:t>
            </a:r>
            <a:r>
              <a:rPr lang="fr-FR" b="1" dirty="0"/>
              <a:t>é.</a:t>
            </a:r>
            <a:r>
              <a:rPr lang="fr-FR" dirty="0"/>
              <a:t>    </a:t>
            </a:r>
            <a:br>
              <a:rPr lang="fr-FR" dirty="0"/>
            </a:br>
            <a:r>
              <a:rPr lang="fr-FR" b="1" dirty="0"/>
              <a:t>Elles</a:t>
            </a:r>
            <a:r>
              <a:rPr lang="fr-FR" dirty="0"/>
              <a:t> se sont promen</a:t>
            </a:r>
            <a:r>
              <a:rPr lang="fr-FR" b="1" dirty="0"/>
              <a:t>ées.</a:t>
            </a:r>
            <a:r>
              <a:rPr lang="fr-FR" dirty="0"/>
              <a:t>    </a:t>
            </a:r>
            <a:br>
              <a:rPr lang="fr-FR" dirty="0"/>
            </a:br>
            <a:r>
              <a:rPr lang="fr-FR" b="1" dirty="0"/>
              <a:t>Pierre</a:t>
            </a:r>
            <a:r>
              <a:rPr lang="fr-FR" dirty="0"/>
              <a:t> est arriv</a:t>
            </a:r>
            <a:r>
              <a:rPr lang="fr-FR" b="1" dirty="0"/>
              <a:t>é</a:t>
            </a:r>
            <a:r>
              <a:rPr lang="fr-FR" dirty="0"/>
              <a:t> le premier.    </a:t>
            </a:r>
            <a:br>
              <a:rPr lang="fr-FR" dirty="0"/>
            </a:br>
            <a:r>
              <a:rPr lang="fr-FR" b="1" dirty="0"/>
              <a:t>Elle</a:t>
            </a:r>
            <a:r>
              <a:rPr lang="fr-FR" dirty="0"/>
              <a:t> est parti</a:t>
            </a:r>
            <a:r>
              <a:rPr lang="fr-FR" b="1" dirty="0"/>
              <a:t>e</a:t>
            </a:r>
            <a:r>
              <a:rPr lang="fr-FR" dirty="0"/>
              <a:t> avant moi.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1156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6B51873-1EED-4F96-B38B-F9C776D76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76961A8-66BD-4DC4-A543-FD7BCAFD8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36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938BF9-E357-4443-8EA4-22DE7F17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r>
              <a:rPr lang="fr-FR" dirty="0"/>
              <a:t>1. Mes cousines </a:t>
            </a:r>
            <a:r>
              <a:rPr lang="fr-FR" b="1" i="1" dirty="0"/>
              <a:t>________ </a:t>
            </a:r>
            <a:r>
              <a:rPr lang="fr-FR" dirty="0"/>
              <a:t>me visiter pendant les vacances. Venir </a:t>
            </a:r>
          </a:p>
          <a:p>
            <a:r>
              <a:rPr lang="fr-FR" dirty="0"/>
              <a:t>2.  Cette femme </a:t>
            </a:r>
            <a:r>
              <a:rPr lang="fr-FR" b="1" i="1" dirty="0"/>
              <a:t>_________ </a:t>
            </a:r>
            <a:r>
              <a:rPr lang="fr-FR" dirty="0"/>
              <a:t>subitement. Mourir </a:t>
            </a:r>
          </a:p>
          <a:p>
            <a:r>
              <a:rPr lang="fr-FR" dirty="0"/>
              <a:t>3. Nous nous </a:t>
            </a:r>
            <a:r>
              <a:rPr lang="fr-FR" b="1" i="1" dirty="0"/>
              <a:t>____________ </a:t>
            </a:r>
            <a:r>
              <a:rPr lang="fr-FR" dirty="0"/>
              <a:t>toute la soirée. Se promener</a:t>
            </a:r>
          </a:p>
          <a:p>
            <a:r>
              <a:rPr lang="fr-FR" dirty="0"/>
              <a:t> 4. Julie, tu </a:t>
            </a:r>
            <a:r>
              <a:rPr lang="fr-FR" b="1" i="1" dirty="0"/>
              <a:t>____________ </a:t>
            </a:r>
            <a:r>
              <a:rPr lang="fr-FR" dirty="0"/>
              <a:t>en retard. Arriver </a:t>
            </a:r>
          </a:p>
          <a:p>
            <a:r>
              <a:rPr lang="fr-FR" dirty="0"/>
              <a:t>5. Les étudiants </a:t>
            </a:r>
            <a:r>
              <a:rPr lang="fr-FR" b="1" i="1" dirty="0"/>
              <a:t>__________ </a:t>
            </a:r>
            <a:r>
              <a:rPr lang="fr-FR" dirty="0"/>
              <a:t>de la classe. Sortir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37824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6B51873-1EED-4F96-B38B-F9C776D76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76961A8-66BD-4DC4-A543-FD7BCAFD8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36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938BF9-E357-4443-8EA4-22DE7F17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/>
          </a:bodyPr>
          <a:lstStyle/>
          <a:p>
            <a:r>
              <a:rPr lang="fr-FR" dirty="0"/>
              <a:t>1. Mes cousines </a:t>
            </a:r>
            <a:r>
              <a:rPr lang="fr-FR" b="1" i="1" dirty="0"/>
              <a:t>sont venues </a:t>
            </a:r>
            <a:r>
              <a:rPr lang="fr-FR" dirty="0"/>
              <a:t>me visiter pendant les vacances. Venir</a:t>
            </a:r>
          </a:p>
          <a:p>
            <a:r>
              <a:rPr lang="fr-FR" dirty="0"/>
              <a:t> 2. Cette femme </a:t>
            </a:r>
            <a:r>
              <a:rPr lang="fr-FR" b="1" i="1" dirty="0"/>
              <a:t>est morte </a:t>
            </a:r>
            <a:r>
              <a:rPr lang="fr-FR" dirty="0"/>
              <a:t>subitement. Mourir </a:t>
            </a:r>
          </a:p>
          <a:p>
            <a:r>
              <a:rPr lang="fr-FR" dirty="0"/>
              <a:t>3. Nous nous </a:t>
            </a:r>
            <a:r>
              <a:rPr lang="fr-FR" b="1" i="1" dirty="0"/>
              <a:t>sommes promenés </a:t>
            </a:r>
            <a:r>
              <a:rPr lang="fr-FR" dirty="0"/>
              <a:t>toute la soirée. Se promener</a:t>
            </a:r>
          </a:p>
          <a:p>
            <a:r>
              <a:rPr lang="fr-FR" dirty="0"/>
              <a:t> 4. Julie, tu </a:t>
            </a:r>
            <a:r>
              <a:rPr lang="fr-FR" b="1" i="1" dirty="0"/>
              <a:t>es arrivée </a:t>
            </a:r>
            <a:r>
              <a:rPr lang="fr-FR" dirty="0"/>
              <a:t>en retard. Arriver </a:t>
            </a:r>
          </a:p>
          <a:p>
            <a:r>
              <a:rPr lang="fr-FR" dirty="0"/>
              <a:t>5. Les étudiants </a:t>
            </a:r>
            <a:r>
              <a:rPr lang="fr-FR" b="1" i="1" dirty="0"/>
              <a:t>sont sortis </a:t>
            </a:r>
            <a:r>
              <a:rPr lang="fr-FR" dirty="0"/>
              <a:t>de la classe. Sortir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017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</Words>
  <Application>Microsoft Office PowerPoint</Application>
  <PresentationFormat>Widescreen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Íon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1</cp:revision>
  <dcterms:created xsi:type="dcterms:W3CDTF">2019-08-18T15:13:42Z</dcterms:created>
  <dcterms:modified xsi:type="dcterms:W3CDTF">2019-08-18T15:13:54Z</dcterms:modified>
</cp:coreProperties>
</file>