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sldIdLst>
    <p:sldId id="256" r:id="rId2"/>
    <p:sldId id="274" r:id="rId3"/>
    <p:sldId id="273" r:id="rId4"/>
    <p:sldId id="275" r:id="rId5"/>
    <p:sldId id="276" r:id="rId6"/>
    <p:sldId id="277" r:id="rId7"/>
    <p:sldId id="278" r:id="rId8"/>
    <p:sldId id="266" r:id="rId9"/>
    <p:sldId id="267" r:id="rId10"/>
    <p:sldId id="259" r:id="rId11"/>
    <p:sldId id="265" r:id="rId12"/>
    <p:sldId id="263" r:id="rId13"/>
    <p:sldId id="264" r:id="rId14"/>
    <p:sldId id="262" r:id="rId15"/>
    <p:sldId id="261" r:id="rId16"/>
    <p:sldId id="257" r:id="rId17"/>
    <p:sldId id="258" r:id="rId18"/>
    <p:sldId id="260" r:id="rId19"/>
    <p:sldId id="268" r:id="rId20"/>
    <p:sldId id="269" r:id="rId21"/>
    <p:sldId id="270"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60"/>
  </p:normalViewPr>
  <p:slideViewPr>
    <p:cSldViewPr>
      <p:cViewPr varScale="1">
        <p:scale>
          <a:sx n="68" d="100"/>
          <a:sy n="68" d="100"/>
        </p:scale>
        <p:origin x="6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svg"/><Relationship Id="rId1"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E36C4-E594-4BE4-9586-57818485B1B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A7A447-F710-480C-A71F-899D1BE00DB2}">
      <dgm:prSet/>
      <dgm:spPr/>
      <dgm:t>
        <a:bodyPr/>
        <a:lstStyle/>
        <a:p>
          <a:pPr>
            <a:defRPr cap="all"/>
          </a:pPr>
          <a:r>
            <a:rPr lang="pt-BR"/>
            <a:t>A História estuda a vida humana através do tempo. Estuda o que os homens fizeram pensaram ou sentiram enquanto seres sociais.</a:t>
          </a:r>
          <a:endParaRPr lang="en-US"/>
        </a:p>
      </dgm:t>
    </dgm:pt>
    <dgm:pt modelId="{E90DB2AE-3655-4E11-B9D6-870624AEF62C}" type="parTrans" cxnId="{6A084214-E22B-426E-BCC9-08DD1683C6F9}">
      <dgm:prSet/>
      <dgm:spPr/>
      <dgm:t>
        <a:bodyPr/>
        <a:lstStyle/>
        <a:p>
          <a:endParaRPr lang="en-US"/>
        </a:p>
      </dgm:t>
    </dgm:pt>
    <dgm:pt modelId="{842DEBAC-03C1-4C97-A0D2-2F1F77F1E85E}" type="sibTrans" cxnId="{6A084214-E22B-426E-BCC9-08DD1683C6F9}">
      <dgm:prSet/>
      <dgm:spPr/>
      <dgm:t>
        <a:bodyPr/>
        <a:lstStyle/>
        <a:p>
          <a:endParaRPr lang="en-US"/>
        </a:p>
      </dgm:t>
    </dgm:pt>
    <dgm:pt modelId="{F5031984-7107-4BC6-AD20-A144F43050A7}">
      <dgm:prSet/>
      <dgm:spPr/>
      <dgm:t>
        <a:bodyPr/>
        <a:lstStyle/>
        <a:p>
          <a:pPr>
            <a:defRPr cap="all"/>
          </a:pPr>
          <a:r>
            <a:rPr lang="pt-BR"/>
            <a:t>“ História é ciência do passado e do presente, um e outro inseparáveis.”( Fernand Braudel)</a:t>
          </a:r>
          <a:endParaRPr lang="en-US"/>
        </a:p>
      </dgm:t>
    </dgm:pt>
    <dgm:pt modelId="{EADEE883-659A-4AF0-BD38-0629D3F9DDC0}" type="parTrans" cxnId="{CCB47212-81F4-48C6-93EF-7D0ED79F92A5}">
      <dgm:prSet/>
      <dgm:spPr/>
      <dgm:t>
        <a:bodyPr/>
        <a:lstStyle/>
        <a:p>
          <a:endParaRPr lang="en-US"/>
        </a:p>
      </dgm:t>
    </dgm:pt>
    <dgm:pt modelId="{2CCB4472-487F-4C6E-B21E-49AFEB5EA5C3}" type="sibTrans" cxnId="{CCB47212-81F4-48C6-93EF-7D0ED79F92A5}">
      <dgm:prSet/>
      <dgm:spPr/>
      <dgm:t>
        <a:bodyPr/>
        <a:lstStyle/>
        <a:p>
          <a:endParaRPr lang="en-US"/>
        </a:p>
      </dgm:t>
    </dgm:pt>
    <dgm:pt modelId="{C651916D-4B48-4145-9408-31C14E54173B}" type="pres">
      <dgm:prSet presAssocID="{947E36C4-E594-4BE4-9586-57818485B1BC}" presName="root" presStyleCnt="0">
        <dgm:presLayoutVars>
          <dgm:dir/>
          <dgm:resizeHandles val="exact"/>
        </dgm:presLayoutVars>
      </dgm:prSet>
      <dgm:spPr/>
    </dgm:pt>
    <dgm:pt modelId="{71182458-B1D2-46F3-8CBE-B5F45B57CBC1}" type="pres">
      <dgm:prSet presAssocID="{CAA7A447-F710-480C-A71F-899D1BE00DB2}" presName="compNode" presStyleCnt="0"/>
      <dgm:spPr/>
    </dgm:pt>
    <dgm:pt modelId="{9A3DEBCA-8ED3-47F0-AA66-5D634C29F534}" type="pres">
      <dgm:prSet presAssocID="{CAA7A447-F710-480C-A71F-899D1BE00DB2}" presName="iconBgRect" presStyleLbl="bgShp" presStyleIdx="0" presStyleCnt="2"/>
      <dgm:spPr/>
    </dgm:pt>
    <dgm:pt modelId="{829B4BB2-4BD2-4F2B-BE92-F21D6ADBDE4E}" type="pres">
      <dgm:prSet presAssocID="{CAA7A447-F710-480C-A71F-899D1BE00D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7695EC2-7179-49B2-AEA0-EE33543B3E68}" type="pres">
      <dgm:prSet presAssocID="{CAA7A447-F710-480C-A71F-899D1BE00DB2}" presName="spaceRect" presStyleCnt="0"/>
      <dgm:spPr/>
    </dgm:pt>
    <dgm:pt modelId="{5A5C499A-3313-4846-9ED1-4958A5285335}" type="pres">
      <dgm:prSet presAssocID="{CAA7A447-F710-480C-A71F-899D1BE00DB2}" presName="textRect" presStyleLbl="revTx" presStyleIdx="0" presStyleCnt="2">
        <dgm:presLayoutVars>
          <dgm:chMax val="1"/>
          <dgm:chPref val="1"/>
        </dgm:presLayoutVars>
      </dgm:prSet>
      <dgm:spPr/>
    </dgm:pt>
    <dgm:pt modelId="{54D6E3E4-97ED-43CE-85F1-5B8A005F734F}" type="pres">
      <dgm:prSet presAssocID="{842DEBAC-03C1-4C97-A0D2-2F1F77F1E85E}" presName="sibTrans" presStyleCnt="0"/>
      <dgm:spPr/>
    </dgm:pt>
    <dgm:pt modelId="{23B2E623-90E4-4E49-99AC-3E97429858AF}" type="pres">
      <dgm:prSet presAssocID="{F5031984-7107-4BC6-AD20-A144F43050A7}" presName="compNode" presStyleCnt="0"/>
      <dgm:spPr/>
    </dgm:pt>
    <dgm:pt modelId="{8EC3C640-ACBB-4C12-BCF4-D5F66D5B2BF9}" type="pres">
      <dgm:prSet presAssocID="{F5031984-7107-4BC6-AD20-A144F43050A7}" presName="iconBgRect" presStyleLbl="bgShp" presStyleIdx="1" presStyleCnt="2"/>
      <dgm:spPr/>
    </dgm:pt>
    <dgm:pt modelId="{8999AD89-01AA-44ED-B0A5-26A36F23BD80}" type="pres">
      <dgm:prSet presAssocID="{F5031984-7107-4BC6-AD20-A144F43050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7C979E8-51C5-4E69-ADE0-94F72895AABD}" type="pres">
      <dgm:prSet presAssocID="{F5031984-7107-4BC6-AD20-A144F43050A7}" presName="spaceRect" presStyleCnt="0"/>
      <dgm:spPr/>
    </dgm:pt>
    <dgm:pt modelId="{C738592F-C538-4AAA-B5AC-8F6359A8D491}" type="pres">
      <dgm:prSet presAssocID="{F5031984-7107-4BC6-AD20-A144F43050A7}" presName="textRect" presStyleLbl="revTx" presStyleIdx="1" presStyleCnt="2">
        <dgm:presLayoutVars>
          <dgm:chMax val="1"/>
          <dgm:chPref val="1"/>
        </dgm:presLayoutVars>
      </dgm:prSet>
      <dgm:spPr/>
    </dgm:pt>
  </dgm:ptLst>
  <dgm:cxnLst>
    <dgm:cxn modelId="{CCB47212-81F4-48C6-93EF-7D0ED79F92A5}" srcId="{947E36C4-E594-4BE4-9586-57818485B1BC}" destId="{F5031984-7107-4BC6-AD20-A144F43050A7}" srcOrd="1" destOrd="0" parTransId="{EADEE883-659A-4AF0-BD38-0629D3F9DDC0}" sibTransId="{2CCB4472-487F-4C6E-B21E-49AFEB5EA5C3}"/>
    <dgm:cxn modelId="{6A084214-E22B-426E-BCC9-08DD1683C6F9}" srcId="{947E36C4-E594-4BE4-9586-57818485B1BC}" destId="{CAA7A447-F710-480C-A71F-899D1BE00DB2}" srcOrd="0" destOrd="0" parTransId="{E90DB2AE-3655-4E11-B9D6-870624AEF62C}" sibTransId="{842DEBAC-03C1-4C97-A0D2-2F1F77F1E85E}"/>
    <dgm:cxn modelId="{6A21AE76-2BEE-40D1-BEF2-3623A582F4FA}" type="presOf" srcId="{947E36C4-E594-4BE4-9586-57818485B1BC}" destId="{C651916D-4B48-4145-9408-31C14E54173B}" srcOrd="0" destOrd="0" presId="urn:microsoft.com/office/officeart/2018/5/layout/IconCircleLabelList"/>
    <dgm:cxn modelId="{75618CED-60F3-4314-838F-21B1F547F24F}" type="presOf" srcId="{CAA7A447-F710-480C-A71F-899D1BE00DB2}" destId="{5A5C499A-3313-4846-9ED1-4958A5285335}" srcOrd="0" destOrd="0" presId="urn:microsoft.com/office/officeart/2018/5/layout/IconCircleLabelList"/>
    <dgm:cxn modelId="{743529F1-D998-4788-83BE-68EEFB4E930A}" type="presOf" srcId="{F5031984-7107-4BC6-AD20-A144F43050A7}" destId="{C738592F-C538-4AAA-B5AC-8F6359A8D491}" srcOrd="0" destOrd="0" presId="urn:microsoft.com/office/officeart/2018/5/layout/IconCircleLabelList"/>
    <dgm:cxn modelId="{4793DC1B-87E8-4E04-80BC-B5C85B6933E9}" type="presParOf" srcId="{C651916D-4B48-4145-9408-31C14E54173B}" destId="{71182458-B1D2-46F3-8CBE-B5F45B57CBC1}" srcOrd="0" destOrd="0" presId="urn:microsoft.com/office/officeart/2018/5/layout/IconCircleLabelList"/>
    <dgm:cxn modelId="{8E4FB0C2-779D-4A32-BAC9-60EC1432941B}" type="presParOf" srcId="{71182458-B1D2-46F3-8CBE-B5F45B57CBC1}" destId="{9A3DEBCA-8ED3-47F0-AA66-5D634C29F534}" srcOrd="0" destOrd="0" presId="urn:microsoft.com/office/officeart/2018/5/layout/IconCircleLabelList"/>
    <dgm:cxn modelId="{AE025BB6-AB42-4503-B7D4-A28C5B1AE9AB}" type="presParOf" srcId="{71182458-B1D2-46F3-8CBE-B5F45B57CBC1}" destId="{829B4BB2-4BD2-4F2B-BE92-F21D6ADBDE4E}" srcOrd="1" destOrd="0" presId="urn:microsoft.com/office/officeart/2018/5/layout/IconCircleLabelList"/>
    <dgm:cxn modelId="{30CFB7B1-52A2-4338-AF66-71BA31479A4E}" type="presParOf" srcId="{71182458-B1D2-46F3-8CBE-B5F45B57CBC1}" destId="{67695EC2-7179-49B2-AEA0-EE33543B3E68}" srcOrd="2" destOrd="0" presId="urn:microsoft.com/office/officeart/2018/5/layout/IconCircleLabelList"/>
    <dgm:cxn modelId="{4EB3D8CD-A1E2-4C4E-8A2E-615DADD80949}" type="presParOf" srcId="{71182458-B1D2-46F3-8CBE-B5F45B57CBC1}" destId="{5A5C499A-3313-4846-9ED1-4958A5285335}" srcOrd="3" destOrd="0" presId="urn:microsoft.com/office/officeart/2018/5/layout/IconCircleLabelList"/>
    <dgm:cxn modelId="{7DD512E2-C01A-4D56-9104-C48CFB0D20DE}" type="presParOf" srcId="{C651916D-4B48-4145-9408-31C14E54173B}" destId="{54D6E3E4-97ED-43CE-85F1-5B8A005F734F}" srcOrd="1" destOrd="0" presId="urn:microsoft.com/office/officeart/2018/5/layout/IconCircleLabelList"/>
    <dgm:cxn modelId="{EF729590-0CA7-4DA0-84CC-7A19749381AA}" type="presParOf" srcId="{C651916D-4B48-4145-9408-31C14E54173B}" destId="{23B2E623-90E4-4E49-99AC-3E97429858AF}" srcOrd="2" destOrd="0" presId="urn:microsoft.com/office/officeart/2018/5/layout/IconCircleLabelList"/>
    <dgm:cxn modelId="{2BBFBF50-5912-4A05-98E9-B19BC639A82D}" type="presParOf" srcId="{23B2E623-90E4-4E49-99AC-3E97429858AF}" destId="{8EC3C640-ACBB-4C12-BCF4-D5F66D5B2BF9}" srcOrd="0" destOrd="0" presId="urn:microsoft.com/office/officeart/2018/5/layout/IconCircleLabelList"/>
    <dgm:cxn modelId="{5AD6D532-D2E7-4981-9F86-A399E0541254}" type="presParOf" srcId="{23B2E623-90E4-4E49-99AC-3E97429858AF}" destId="{8999AD89-01AA-44ED-B0A5-26A36F23BD80}" srcOrd="1" destOrd="0" presId="urn:microsoft.com/office/officeart/2018/5/layout/IconCircleLabelList"/>
    <dgm:cxn modelId="{197A3C15-1BBD-4348-A537-095979C7E93C}" type="presParOf" srcId="{23B2E623-90E4-4E49-99AC-3E97429858AF}" destId="{D7C979E8-51C5-4E69-ADE0-94F72895AABD}" srcOrd="2" destOrd="0" presId="urn:microsoft.com/office/officeart/2018/5/layout/IconCircleLabelList"/>
    <dgm:cxn modelId="{38B6035B-278D-4CCE-B7E4-242559AF71DA}" type="presParOf" srcId="{23B2E623-90E4-4E49-99AC-3E97429858AF}" destId="{C738592F-C538-4AAA-B5AC-8F6359A8D4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3B292-BFA5-4A21-BA0B-0A443B9FA7F4}" type="doc">
      <dgm:prSet loTypeId="urn:microsoft.com/office/officeart/2005/8/layout/hList7#1" loCatId="process" qsTypeId="urn:microsoft.com/office/officeart/2005/8/quickstyle/simple5" qsCatId="simple" csTypeId="urn:microsoft.com/office/officeart/2005/8/colors/colorful4" csCatId="colorful" phldr="1"/>
      <dgm:spPr/>
    </dgm:pt>
    <dgm:pt modelId="{703F7225-CBBA-4086-B291-CDCA223E44EF}">
      <dgm:prSet phldrT="[Texto]" custT="1"/>
      <dgm:spPr/>
      <dgm:t>
        <a:bodyPr/>
        <a:lstStyle/>
        <a:p>
          <a:r>
            <a:rPr lang="pt-BR" sz="1200" dirty="0"/>
            <a:t>Paleolítico </a:t>
          </a:r>
        </a:p>
      </dgm:t>
    </dgm:pt>
    <dgm:pt modelId="{B5845508-1ED6-403F-9653-78490BF80E3F}" type="parTrans" cxnId="{A009F558-617F-4CB9-BFBB-F74909B1F660}">
      <dgm:prSet/>
      <dgm:spPr/>
      <dgm:t>
        <a:bodyPr/>
        <a:lstStyle/>
        <a:p>
          <a:endParaRPr lang="pt-BR"/>
        </a:p>
      </dgm:t>
    </dgm:pt>
    <dgm:pt modelId="{F8CF304C-59B9-461F-BDF8-2C8511F410BC}" type="sibTrans" cxnId="{A009F558-617F-4CB9-BFBB-F74909B1F660}">
      <dgm:prSet/>
      <dgm:spPr/>
      <dgm:t>
        <a:bodyPr/>
        <a:lstStyle/>
        <a:p>
          <a:endParaRPr lang="pt-BR"/>
        </a:p>
      </dgm:t>
    </dgm:pt>
    <dgm:pt modelId="{26DAA71E-60C2-4982-AC7A-B57738AE00F5}">
      <dgm:prSet phldrT="[Texto]" custT="1"/>
      <dgm:spPr/>
      <dgm:t>
        <a:bodyPr/>
        <a:lstStyle/>
        <a:p>
          <a:r>
            <a:rPr lang="pt-BR" sz="1200" dirty="0"/>
            <a:t>Neolítico</a:t>
          </a:r>
        </a:p>
      </dgm:t>
    </dgm:pt>
    <dgm:pt modelId="{BECB9066-84E4-40B9-9609-2DA2D453D93F}" type="parTrans" cxnId="{BA1CFBBA-838D-4835-8D3D-60354EEC96BD}">
      <dgm:prSet/>
      <dgm:spPr/>
      <dgm:t>
        <a:bodyPr/>
        <a:lstStyle/>
        <a:p>
          <a:endParaRPr lang="pt-BR"/>
        </a:p>
      </dgm:t>
    </dgm:pt>
    <dgm:pt modelId="{4B8196FA-3AD2-4E56-8E22-179DD94682D8}" type="sibTrans" cxnId="{BA1CFBBA-838D-4835-8D3D-60354EEC96BD}">
      <dgm:prSet/>
      <dgm:spPr/>
      <dgm:t>
        <a:bodyPr/>
        <a:lstStyle/>
        <a:p>
          <a:endParaRPr lang="pt-BR"/>
        </a:p>
      </dgm:t>
    </dgm:pt>
    <dgm:pt modelId="{51394502-3D11-4238-BB9B-FEBE624C7E78}">
      <dgm:prSet phldrT="[Texto]" custT="1"/>
      <dgm:spPr/>
      <dgm:t>
        <a:bodyPr/>
        <a:lstStyle/>
        <a:p>
          <a:r>
            <a:rPr lang="pt-BR" sz="1200" dirty="0"/>
            <a:t>Idade dos Metais</a:t>
          </a:r>
        </a:p>
      </dgm:t>
    </dgm:pt>
    <dgm:pt modelId="{4C2CA9D8-B457-4305-BCC5-DE486D6E683C}" type="parTrans" cxnId="{4D3D5755-7420-4C84-B4C0-645CCE548D16}">
      <dgm:prSet/>
      <dgm:spPr/>
      <dgm:t>
        <a:bodyPr/>
        <a:lstStyle/>
        <a:p>
          <a:endParaRPr lang="pt-BR"/>
        </a:p>
      </dgm:t>
    </dgm:pt>
    <dgm:pt modelId="{E1339306-92A9-4E0A-8FEC-7F98667CA7CE}" type="sibTrans" cxnId="{4D3D5755-7420-4C84-B4C0-645CCE548D16}">
      <dgm:prSet/>
      <dgm:spPr/>
      <dgm:t>
        <a:bodyPr/>
        <a:lstStyle/>
        <a:p>
          <a:endParaRPr lang="pt-BR"/>
        </a:p>
      </dgm:t>
    </dgm:pt>
    <dgm:pt modelId="{60B118E0-B053-4148-B675-AEC02FF4517E}">
      <dgm:prSet phldrT="[Texto]" custT="1"/>
      <dgm:spPr/>
      <dgm:t>
        <a:bodyPr/>
        <a:lstStyle/>
        <a:p>
          <a:r>
            <a:rPr lang="pt-BR" sz="1200" dirty="0"/>
            <a:t>Idade Contemporânea</a:t>
          </a:r>
        </a:p>
      </dgm:t>
    </dgm:pt>
    <dgm:pt modelId="{B5A3CEBF-231E-490C-ACD7-FE727605E7EE}" type="parTrans" cxnId="{B7A30E6D-B7C5-4620-804A-B8DFC188C240}">
      <dgm:prSet/>
      <dgm:spPr/>
      <dgm:t>
        <a:bodyPr/>
        <a:lstStyle/>
        <a:p>
          <a:endParaRPr lang="pt-BR"/>
        </a:p>
      </dgm:t>
    </dgm:pt>
    <dgm:pt modelId="{68BB704C-DE40-4A0F-A810-CD7617529A3E}" type="sibTrans" cxnId="{B7A30E6D-B7C5-4620-804A-B8DFC188C240}">
      <dgm:prSet/>
      <dgm:spPr/>
      <dgm:t>
        <a:bodyPr/>
        <a:lstStyle/>
        <a:p>
          <a:endParaRPr lang="pt-BR"/>
        </a:p>
      </dgm:t>
    </dgm:pt>
    <dgm:pt modelId="{BD4D35B2-A3F3-4D32-9B11-18344F95E827}">
      <dgm:prSet phldrT="[Texto]" custT="1"/>
      <dgm:spPr/>
      <dgm:t>
        <a:bodyPr/>
        <a:lstStyle/>
        <a:p>
          <a:r>
            <a:rPr lang="pt-BR" sz="1200" dirty="0"/>
            <a:t>Idade Antiga </a:t>
          </a:r>
        </a:p>
      </dgm:t>
    </dgm:pt>
    <dgm:pt modelId="{6AFF8039-1CC3-4999-9BFB-CBEA38515645}" type="parTrans" cxnId="{8456FA40-A144-4B92-B04F-7A2D19CDC9EC}">
      <dgm:prSet/>
      <dgm:spPr/>
      <dgm:t>
        <a:bodyPr/>
        <a:lstStyle/>
        <a:p>
          <a:endParaRPr lang="pt-BR"/>
        </a:p>
      </dgm:t>
    </dgm:pt>
    <dgm:pt modelId="{5C1B0D7D-1D88-467F-8871-389F8787F1E2}" type="sibTrans" cxnId="{8456FA40-A144-4B92-B04F-7A2D19CDC9EC}">
      <dgm:prSet/>
      <dgm:spPr/>
      <dgm:t>
        <a:bodyPr/>
        <a:lstStyle/>
        <a:p>
          <a:endParaRPr lang="pt-BR"/>
        </a:p>
      </dgm:t>
    </dgm:pt>
    <dgm:pt modelId="{5358B803-85AC-487E-9029-84FE2375BC93}">
      <dgm:prSet phldrT="[Texto]" custT="1"/>
      <dgm:spPr/>
      <dgm:t>
        <a:bodyPr/>
        <a:lstStyle/>
        <a:p>
          <a:r>
            <a:rPr lang="pt-BR" sz="1200" dirty="0"/>
            <a:t>Idade Média</a:t>
          </a:r>
        </a:p>
      </dgm:t>
    </dgm:pt>
    <dgm:pt modelId="{15F02363-8B7E-4FCC-B0AF-CC447AA35F36}" type="parTrans" cxnId="{FE15FE53-C7F1-47C3-B2A2-E8A60C008FF5}">
      <dgm:prSet/>
      <dgm:spPr/>
      <dgm:t>
        <a:bodyPr/>
        <a:lstStyle/>
        <a:p>
          <a:endParaRPr lang="pt-BR"/>
        </a:p>
      </dgm:t>
    </dgm:pt>
    <dgm:pt modelId="{2790336C-0202-485A-A53E-C37FD53C989D}" type="sibTrans" cxnId="{FE15FE53-C7F1-47C3-B2A2-E8A60C008FF5}">
      <dgm:prSet/>
      <dgm:spPr/>
      <dgm:t>
        <a:bodyPr/>
        <a:lstStyle/>
        <a:p>
          <a:endParaRPr lang="pt-BR"/>
        </a:p>
      </dgm:t>
    </dgm:pt>
    <dgm:pt modelId="{14BE81B3-BF18-4819-AD45-F7FDF4E1FB6D}">
      <dgm:prSet phldrT="[Texto]" custT="1"/>
      <dgm:spPr/>
      <dgm:t>
        <a:bodyPr/>
        <a:lstStyle/>
        <a:p>
          <a:r>
            <a:rPr lang="pt-BR" sz="1200" dirty="0"/>
            <a:t>Idade Moderna</a:t>
          </a:r>
        </a:p>
      </dgm:t>
    </dgm:pt>
    <dgm:pt modelId="{9AA3C410-F9C3-48BF-BBF3-48FA3588D6EB}" type="parTrans" cxnId="{C51F405F-ECC8-4F35-BBEA-D45F776B1E7D}">
      <dgm:prSet/>
      <dgm:spPr/>
      <dgm:t>
        <a:bodyPr/>
        <a:lstStyle/>
        <a:p>
          <a:endParaRPr lang="pt-BR"/>
        </a:p>
      </dgm:t>
    </dgm:pt>
    <dgm:pt modelId="{DFB49F6B-DB37-4C4A-A547-8B1F3719103E}" type="sibTrans" cxnId="{C51F405F-ECC8-4F35-BBEA-D45F776B1E7D}">
      <dgm:prSet/>
      <dgm:spPr/>
      <dgm:t>
        <a:bodyPr/>
        <a:lstStyle/>
        <a:p>
          <a:endParaRPr lang="pt-BR"/>
        </a:p>
      </dgm:t>
    </dgm:pt>
    <dgm:pt modelId="{D8C3E5F1-651E-45F0-A59E-170BC1EAB52E}">
      <dgm:prSet custT="1"/>
      <dgm:spPr/>
      <dgm:t>
        <a:bodyPr/>
        <a:lstStyle/>
        <a:p>
          <a:r>
            <a:rPr lang="pt-BR" sz="1200" dirty="0"/>
            <a:t>Dos aparecimentos dos homens ate cerca de 10.a.c</a:t>
          </a:r>
        </a:p>
      </dgm:t>
    </dgm:pt>
    <dgm:pt modelId="{5CBE0C1E-4112-40E6-80BF-B8E103026A1D}" type="parTrans" cxnId="{2AB441BB-4DCD-45AD-813E-9F6D231C40FC}">
      <dgm:prSet/>
      <dgm:spPr/>
      <dgm:t>
        <a:bodyPr/>
        <a:lstStyle/>
        <a:p>
          <a:endParaRPr lang="pt-BR"/>
        </a:p>
      </dgm:t>
    </dgm:pt>
    <dgm:pt modelId="{31FBA0C6-5E80-487D-B708-CF036B7B2770}" type="sibTrans" cxnId="{2AB441BB-4DCD-45AD-813E-9F6D231C40FC}">
      <dgm:prSet/>
      <dgm:spPr/>
      <dgm:t>
        <a:bodyPr/>
        <a:lstStyle/>
        <a:p>
          <a:endParaRPr lang="pt-BR"/>
        </a:p>
      </dgm:t>
    </dgm:pt>
    <dgm:pt modelId="{3CC5342B-1378-4682-860D-4D2BE8B05317}">
      <dgm:prSet custT="1"/>
      <dgm:spPr/>
      <dgm:t>
        <a:bodyPr/>
        <a:lstStyle/>
        <a:p>
          <a:r>
            <a:rPr lang="pt-BR" sz="1200" dirty="0"/>
            <a:t>De aproximadamente 10.a.c  até cerca de 4 mil a.C.</a:t>
          </a:r>
        </a:p>
      </dgm:t>
    </dgm:pt>
    <dgm:pt modelId="{16A5FA1B-A19E-4536-8749-CC191B70C004}" type="parTrans" cxnId="{00E42362-C19B-4BCA-B9FA-5FE8119AE920}">
      <dgm:prSet/>
      <dgm:spPr/>
      <dgm:t>
        <a:bodyPr/>
        <a:lstStyle/>
        <a:p>
          <a:endParaRPr lang="pt-BR"/>
        </a:p>
      </dgm:t>
    </dgm:pt>
    <dgm:pt modelId="{FBCB1B06-7A55-42E9-9210-845EA42374B7}" type="sibTrans" cxnId="{00E42362-C19B-4BCA-B9FA-5FE8119AE920}">
      <dgm:prSet/>
      <dgm:spPr/>
      <dgm:t>
        <a:bodyPr/>
        <a:lstStyle/>
        <a:p>
          <a:endParaRPr lang="pt-BR"/>
        </a:p>
      </dgm:t>
    </dgm:pt>
    <dgm:pt modelId="{2D48AE0F-1E4E-4364-B3E2-08DB4176BF42}">
      <dgm:prSet custT="1"/>
      <dgm:spPr/>
      <dgm:t>
        <a:bodyPr/>
        <a:lstStyle/>
        <a:p>
          <a:r>
            <a:rPr lang="pt-BR" sz="1200" dirty="0"/>
            <a:t>De mais ou menos 4 mil a. C até cerca de 3,500.</a:t>
          </a:r>
        </a:p>
      </dgm:t>
    </dgm:pt>
    <dgm:pt modelId="{18874C01-0063-4C15-A0CC-907CA6F18677}" type="parTrans" cxnId="{8C772339-22C3-4D0A-A4F0-286BB06F90D2}">
      <dgm:prSet/>
      <dgm:spPr/>
      <dgm:t>
        <a:bodyPr/>
        <a:lstStyle/>
        <a:p>
          <a:endParaRPr lang="pt-BR"/>
        </a:p>
      </dgm:t>
    </dgm:pt>
    <dgm:pt modelId="{003384D7-A64D-4617-BFF4-573F641AC2AF}" type="sibTrans" cxnId="{8C772339-22C3-4D0A-A4F0-286BB06F90D2}">
      <dgm:prSet/>
      <dgm:spPr/>
      <dgm:t>
        <a:bodyPr/>
        <a:lstStyle/>
        <a:p>
          <a:endParaRPr lang="pt-BR"/>
        </a:p>
      </dgm:t>
    </dgm:pt>
    <dgm:pt modelId="{F607D516-BCF2-405E-86D5-86F07B243EBE}">
      <dgm:prSet custT="1"/>
      <dgm:spPr/>
      <dgm:t>
        <a:bodyPr/>
        <a:lstStyle/>
        <a:p>
          <a:r>
            <a:rPr lang="pt-BR" sz="1200" dirty="0"/>
            <a:t>Aparecimento da Escrita  ate o século  V d.c (queda  do império romano do ocidente, em 476</a:t>
          </a:r>
          <a:r>
            <a:rPr lang="pt-BR" sz="900" dirty="0"/>
            <a:t>)</a:t>
          </a:r>
        </a:p>
      </dgm:t>
    </dgm:pt>
    <dgm:pt modelId="{042A30B0-52FF-4693-BDAF-72F0AFF19CDB}" type="parTrans" cxnId="{C49E565B-EB9D-4290-9552-DB067DCE6641}">
      <dgm:prSet/>
      <dgm:spPr/>
      <dgm:t>
        <a:bodyPr/>
        <a:lstStyle/>
        <a:p>
          <a:endParaRPr lang="pt-BR"/>
        </a:p>
      </dgm:t>
    </dgm:pt>
    <dgm:pt modelId="{67913F80-23EA-4B29-99A0-8FEFC080662C}" type="sibTrans" cxnId="{C49E565B-EB9D-4290-9552-DB067DCE6641}">
      <dgm:prSet/>
      <dgm:spPr/>
      <dgm:t>
        <a:bodyPr/>
        <a:lstStyle/>
        <a:p>
          <a:endParaRPr lang="pt-BR"/>
        </a:p>
      </dgm:t>
    </dgm:pt>
    <dgm:pt modelId="{F01944F6-FE1B-4D11-91A3-B2E946E97255}">
      <dgm:prSet custT="1"/>
      <dgm:spPr/>
      <dgm:t>
        <a:bodyPr/>
        <a:lstStyle/>
        <a:p>
          <a:r>
            <a:rPr lang="pt-BR" sz="1200" dirty="0"/>
            <a:t>Final da idade antiga ate o século XV ( queda de Constantinopla em 1453).</a:t>
          </a:r>
        </a:p>
      </dgm:t>
    </dgm:pt>
    <dgm:pt modelId="{A8656832-21CC-4C3F-AFEF-367C72D84D0F}" type="parTrans" cxnId="{9BE1D12F-EC1B-458F-8DAF-F5D13DCCE301}">
      <dgm:prSet/>
      <dgm:spPr/>
      <dgm:t>
        <a:bodyPr/>
        <a:lstStyle/>
        <a:p>
          <a:endParaRPr lang="pt-BR"/>
        </a:p>
      </dgm:t>
    </dgm:pt>
    <dgm:pt modelId="{381FA9AC-7D18-491A-86AC-BA8D7E2EE200}" type="sibTrans" cxnId="{9BE1D12F-EC1B-458F-8DAF-F5D13DCCE301}">
      <dgm:prSet/>
      <dgm:spPr/>
      <dgm:t>
        <a:bodyPr/>
        <a:lstStyle/>
        <a:p>
          <a:endParaRPr lang="pt-BR"/>
        </a:p>
      </dgm:t>
    </dgm:pt>
    <dgm:pt modelId="{CE956267-75C0-4DDB-9FF3-261230691894}">
      <dgm:prSet custT="1"/>
      <dgm:spPr/>
      <dgm:t>
        <a:bodyPr/>
        <a:lstStyle/>
        <a:p>
          <a:r>
            <a:rPr lang="pt-BR" sz="1200" dirty="0"/>
            <a:t>Final d idade Média até o final do século XVIII  (revolução francesa, em 1789).</a:t>
          </a:r>
        </a:p>
      </dgm:t>
    </dgm:pt>
    <dgm:pt modelId="{BE0C5C8D-30A1-442E-8813-FAF5273A59DA}" type="parTrans" cxnId="{E9E708EF-CE69-4053-BB3F-030CFE135EAD}">
      <dgm:prSet/>
      <dgm:spPr/>
      <dgm:t>
        <a:bodyPr/>
        <a:lstStyle/>
        <a:p>
          <a:endParaRPr lang="pt-BR"/>
        </a:p>
      </dgm:t>
    </dgm:pt>
    <dgm:pt modelId="{B800C799-EC09-4108-BCAB-215BBFA0E2C5}" type="sibTrans" cxnId="{E9E708EF-CE69-4053-BB3F-030CFE135EAD}">
      <dgm:prSet/>
      <dgm:spPr/>
      <dgm:t>
        <a:bodyPr/>
        <a:lstStyle/>
        <a:p>
          <a:endParaRPr lang="pt-BR"/>
        </a:p>
      </dgm:t>
    </dgm:pt>
    <dgm:pt modelId="{ECE4A8F7-B112-4487-9EAA-58AA5664487F}">
      <dgm:prSet custT="1"/>
      <dgm:spPr/>
      <dgm:t>
        <a:bodyPr/>
        <a:lstStyle/>
        <a:p>
          <a:r>
            <a:rPr lang="pt-BR" sz="1200" dirty="0"/>
            <a:t>Final da Idade Moderna até os dias atuais.</a:t>
          </a:r>
        </a:p>
      </dgm:t>
    </dgm:pt>
    <dgm:pt modelId="{1B2D6AB6-BE2D-47AC-B01D-596B131B4E50}" type="parTrans" cxnId="{BADD5EE6-F25D-410C-91C4-8814AE509FC2}">
      <dgm:prSet/>
      <dgm:spPr/>
      <dgm:t>
        <a:bodyPr/>
        <a:lstStyle/>
        <a:p>
          <a:endParaRPr lang="pt-BR"/>
        </a:p>
      </dgm:t>
    </dgm:pt>
    <dgm:pt modelId="{0D59C790-22EB-4D7D-AEFF-0BC0D4BEF46C}" type="sibTrans" cxnId="{BADD5EE6-F25D-410C-91C4-8814AE509FC2}">
      <dgm:prSet/>
      <dgm:spPr/>
      <dgm:t>
        <a:bodyPr/>
        <a:lstStyle/>
        <a:p>
          <a:endParaRPr lang="pt-BR"/>
        </a:p>
      </dgm:t>
    </dgm:pt>
    <dgm:pt modelId="{37056F82-B4AA-4CE8-95B3-08C60324EF32}" type="pres">
      <dgm:prSet presAssocID="{F393B292-BFA5-4A21-BA0B-0A443B9FA7F4}" presName="Name0" presStyleCnt="0">
        <dgm:presLayoutVars>
          <dgm:dir/>
          <dgm:resizeHandles val="exact"/>
        </dgm:presLayoutVars>
      </dgm:prSet>
      <dgm:spPr/>
    </dgm:pt>
    <dgm:pt modelId="{60FB6096-9A3A-4B03-A49F-0E4941200F4C}" type="pres">
      <dgm:prSet presAssocID="{F393B292-BFA5-4A21-BA0B-0A443B9FA7F4}" presName="fgShape" presStyleLbl="fgShp" presStyleIdx="0" presStyleCnt="1"/>
      <dgm:spPr/>
    </dgm:pt>
    <dgm:pt modelId="{E766808A-B9B5-4345-AC23-860C3062C536}" type="pres">
      <dgm:prSet presAssocID="{F393B292-BFA5-4A21-BA0B-0A443B9FA7F4}" presName="linComp" presStyleCnt="0"/>
      <dgm:spPr/>
    </dgm:pt>
    <dgm:pt modelId="{8D37B673-F3E8-413D-89B0-0DD50BDCDB08}" type="pres">
      <dgm:prSet presAssocID="{703F7225-CBBA-4086-B291-CDCA223E44EF}" presName="compNode" presStyleCnt="0"/>
      <dgm:spPr/>
    </dgm:pt>
    <dgm:pt modelId="{921EDA60-6C93-4B2F-B39F-A56AD4BE0833}" type="pres">
      <dgm:prSet presAssocID="{703F7225-CBBA-4086-B291-CDCA223E44EF}" presName="bkgdShape" presStyleLbl="node1" presStyleIdx="0" presStyleCnt="7"/>
      <dgm:spPr/>
    </dgm:pt>
    <dgm:pt modelId="{508A8D8D-4EFA-41C0-A41B-0975BA14817C}" type="pres">
      <dgm:prSet presAssocID="{703F7225-CBBA-4086-B291-CDCA223E44EF}" presName="nodeTx" presStyleLbl="node1" presStyleIdx="0" presStyleCnt="7">
        <dgm:presLayoutVars>
          <dgm:bulletEnabled val="1"/>
        </dgm:presLayoutVars>
      </dgm:prSet>
      <dgm:spPr/>
    </dgm:pt>
    <dgm:pt modelId="{ADDCB856-54E0-405A-9AAC-C755EDD6A6C6}" type="pres">
      <dgm:prSet presAssocID="{703F7225-CBBA-4086-B291-CDCA223E44EF}" presName="invisiNode" presStyleLbl="node1" presStyleIdx="0" presStyleCnt="7"/>
      <dgm:spPr/>
    </dgm:pt>
    <dgm:pt modelId="{FF5BEAE4-9384-4ACA-BA25-D667284BFD2E}" type="pres">
      <dgm:prSet presAssocID="{703F7225-CBBA-4086-B291-CDCA223E44EF}" presName="imagNode" presStyleLbl="fgImgPlace1" presStyleIdx="0" presStyleCnt="7"/>
      <dgm:spPr>
        <a:blipFill rotWithShape="0">
          <a:blip xmlns:r="http://schemas.openxmlformats.org/officeDocument/2006/relationships" r:embed="rId1"/>
          <a:stretch>
            <a:fillRect/>
          </a:stretch>
        </a:blipFill>
      </dgm:spPr>
    </dgm:pt>
    <dgm:pt modelId="{E74F2715-E702-4E4B-91F3-A3885152382D}" type="pres">
      <dgm:prSet presAssocID="{F8CF304C-59B9-461F-BDF8-2C8511F410BC}" presName="sibTrans" presStyleLbl="sibTrans2D1" presStyleIdx="0" presStyleCnt="0"/>
      <dgm:spPr/>
    </dgm:pt>
    <dgm:pt modelId="{3CD56F6A-16A0-49BB-84C1-AE5FB1404E41}" type="pres">
      <dgm:prSet presAssocID="{26DAA71E-60C2-4982-AC7A-B57738AE00F5}" presName="compNode" presStyleCnt="0"/>
      <dgm:spPr/>
    </dgm:pt>
    <dgm:pt modelId="{388F6596-B7A2-4D22-B6CA-D81BDF515C44}" type="pres">
      <dgm:prSet presAssocID="{26DAA71E-60C2-4982-AC7A-B57738AE00F5}" presName="bkgdShape" presStyleLbl="node1" presStyleIdx="1" presStyleCnt="7"/>
      <dgm:spPr/>
    </dgm:pt>
    <dgm:pt modelId="{0BF8E8A2-C084-4F30-A954-3F26955DB5E5}" type="pres">
      <dgm:prSet presAssocID="{26DAA71E-60C2-4982-AC7A-B57738AE00F5}" presName="nodeTx" presStyleLbl="node1" presStyleIdx="1" presStyleCnt="7">
        <dgm:presLayoutVars>
          <dgm:bulletEnabled val="1"/>
        </dgm:presLayoutVars>
      </dgm:prSet>
      <dgm:spPr/>
    </dgm:pt>
    <dgm:pt modelId="{569B1844-DC46-4F8D-8C72-21D4A91DA770}" type="pres">
      <dgm:prSet presAssocID="{26DAA71E-60C2-4982-AC7A-B57738AE00F5}" presName="invisiNode" presStyleLbl="node1" presStyleIdx="1" presStyleCnt="7"/>
      <dgm:spPr/>
    </dgm:pt>
    <dgm:pt modelId="{E0AFCCB2-7077-4D7C-97DB-4713E7A15E13}" type="pres">
      <dgm:prSet presAssocID="{26DAA71E-60C2-4982-AC7A-B57738AE00F5}" presName="imagNode" presStyleLbl="fgImgPlace1" presStyleIdx="1" presStyleCnt="7"/>
      <dgm:spPr>
        <a:blipFill rotWithShape="0">
          <a:blip xmlns:r="http://schemas.openxmlformats.org/officeDocument/2006/relationships" r:embed="rId2"/>
          <a:stretch>
            <a:fillRect/>
          </a:stretch>
        </a:blipFill>
      </dgm:spPr>
    </dgm:pt>
    <dgm:pt modelId="{299189B4-25E6-4187-BC61-EA17FC47B253}" type="pres">
      <dgm:prSet presAssocID="{4B8196FA-3AD2-4E56-8E22-179DD94682D8}" presName="sibTrans" presStyleLbl="sibTrans2D1" presStyleIdx="0" presStyleCnt="0"/>
      <dgm:spPr/>
    </dgm:pt>
    <dgm:pt modelId="{3BB9C7AA-43F4-441F-B27E-EAF3CCFDCB58}" type="pres">
      <dgm:prSet presAssocID="{51394502-3D11-4238-BB9B-FEBE624C7E78}" presName="compNode" presStyleCnt="0"/>
      <dgm:spPr/>
    </dgm:pt>
    <dgm:pt modelId="{BFD722BE-E2E6-47CC-ADAA-EF9051CF7176}" type="pres">
      <dgm:prSet presAssocID="{51394502-3D11-4238-BB9B-FEBE624C7E78}" presName="bkgdShape" presStyleLbl="node1" presStyleIdx="2" presStyleCnt="7"/>
      <dgm:spPr/>
    </dgm:pt>
    <dgm:pt modelId="{4B6C814D-9E61-4A66-B064-A2052137308E}" type="pres">
      <dgm:prSet presAssocID="{51394502-3D11-4238-BB9B-FEBE624C7E78}" presName="nodeTx" presStyleLbl="node1" presStyleIdx="2" presStyleCnt="7">
        <dgm:presLayoutVars>
          <dgm:bulletEnabled val="1"/>
        </dgm:presLayoutVars>
      </dgm:prSet>
      <dgm:spPr/>
    </dgm:pt>
    <dgm:pt modelId="{6DFFE7F4-8F77-4584-8530-BC892FC9E92C}" type="pres">
      <dgm:prSet presAssocID="{51394502-3D11-4238-BB9B-FEBE624C7E78}" presName="invisiNode" presStyleLbl="node1" presStyleIdx="2" presStyleCnt="7"/>
      <dgm:spPr/>
    </dgm:pt>
    <dgm:pt modelId="{7C8FF53C-592F-4EB4-B4E0-37CA05F2732D}" type="pres">
      <dgm:prSet presAssocID="{51394502-3D11-4238-BB9B-FEBE624C7E78}" presName="imagNode" presStyleLbl="fgImgPlace1" presStyleIdx="2" presStyleCnt="7"/>
      <dgm:spPr>
        <a:blipFill rotWithShape="0">
          <a:blip xmlns:r="http://schemas.openxmlformats.org/officeDocument/2006/relationships" r:embed="rId3"/>
          <a:stretch>
            <a:fillRect/>
          </a:stretch>
        </a:blipFill>
      </dgm:spPr>
    </dgm:pt>
    <dgm:pt modelId="{80E3623E-1FD1-4187-8E13-647D2FD2044A}" type="pres">
      <dgm:prSet presAssocID="{E1339306-92A9-4E0A-8FEC-7F98667CA7CE}" presName="sibTrans" presStyleLbl="sibTrans2D1" presStyleIdx="0" presStyleCnt="0"/>
      <dgm:spPr/>
    </dgm:pt>
    <dgm:pt modelId="{713DC397-1FA9-432A-BDC9-8A9A837D6232}" type="pres">
      <dgm:prSet presAssocID="{BD4D35B2-A3F3-4D32-9B11-18344F95E827}" presName="compNode" presStyleCnt="0"/>
      <dgm:spPr/>
    </dgm:pt>
    <dgm:pt modelId="{1C378FC2-F899-437F-B8EB-83B5786CFC83}" type="pres">
      <dgm:prSet presAssocID="{BD4D35B2-A3F3-4D32-9B11-18344F95E827}" presName="bkgdShape" presStyleLbl="node1" presStyleIdx="3" presStyleCnt="7"/>
      <dgm:spPr/>
    </dgm:pt>
    <dgm:pt modelId="{EAB74AF8-CC7D-4CAB-9942-C9337A568E3F}" type="pres">
      <dgm:prSet presAssocID="{BD4D35B2-A3F3-4D32-9B11-18344F95E827}" presName="nodeTx" presStyleLbl="node1" presStyleIdx="3" presStyleCnt="7">
        <dgm:presLayoutVars>
          <dgm:bulletEnabled val="1"/>
        </dgm:presLayoutVars>
      </dgm:prSet>
      <dgm:spPr/>
    </dgm:pt>
    <dgm:pt modelId="{9C886CC9-F9C8-487E-9443-391E00E24673}" type="pres">
      <dgm:prSet presAssocID="{BD4D35B2-A3F3-4D32-9B11-18344F95E827}" presName="invisiNode" presStyleLbl="node1" presStyleIdx="3" presStyleCnt="7"/>
      <dgm:spPr/>
    </dgm:pt>
    <dgm:pt modelId="{7C508B27-AF79-4115-9599-5EE2D7ABF4A9}" type="pres">
      <dgm:prSet presAssocID="{BD4D35B2-A3F3-4D32-9B11-18344F95E827}" presName="imagNode" presStyleLbl="fgImgPlace1" presStyleIdx="3" presStyleCnt="7"/>
      <dgm:spPr>
        <a:blipFill rotWithShape="0">
          <a:blip xmlns:r="http://schemas.openxmlformats.org/officeDocument/2006/relationships" r:embed="rId4"/>
          <a:stretch>
            <a:fillRect/>
          </a:stretch>
        </a:blipFill>
      </dgm:spPr>
    </dgm:pt>
    <dgm:pt modelId="{16D3846D-97C6-4945-97B8-C2ACF233EA48}" type="pres">
      <dgm:prSet presAssocID="{5C1B0D7D-1D88-467F-8871-389F8787F1E2}" presName="sibTrans" presStyleLbl="sibTrans2D1" presStyleIdx="0" presStyleCnt="0"/>
      <dgm:spPr/>
    </dgm:pt>
    <dgm:pt modelId="{E5A09901-F037-4DF5-B824-B657C05DC1D7}" type="pres">
      <dgm:prSet presAssocID="{5358B803-85AC-487E-9029-84FE2375BC93}" presName="compNode" presStyleCnt="0"/>
      <dgm:spPr/>
    </dgm:pt>
    <dgm:pt modelId="{6E3874EB-2C1F-4831-8D65-BFF33D4D9134}" type="pres">
      <dgm:prSet presAssocID="{5358B803-85AC-487E-9029-84FE2375BC93}" presName="bkgdShape" presStyleLbl="node1" presStyleIdx="4" presStyleCnt="7"/>
      <dgm:spPr/>
    </dgm:pt>
    <dgm:pt modelId="{1FFF1580-2B1E-456D-8024-42CB0FDB0982}" type="pres">
      <dgm:prSet presAssocID="{5358B803-85AC-487E-9029-84FE2375BC93}" presName="nodeTx" presStyleLbl="node1" presStyleIdx="4" presStyleCnt="7">
        <dgm:presLayoutVars>
          <dgm:bulletEnabled val="1"/>
        </dgm:presLayoutVars>
      </dgm:prSet>
      <dgm:spPr/>
    </dgm:pt>
    <dgm:pt modelId="{7339BE8D-806B-4720-A901-4530B00C26ED}" type="pres">
      <dgm:prSet presAssocID="{5358B803-85AC-487E-9029-84FE2375BC93}" presName="invisiNode" presStyleLbl="node1" presStyleIdx="4" presStyleCnt="7"/>
      <dgm:spPr/>
    </dgm:pt>
    <dgm:pt modelId="{D1009144-E427-4176-8923-158284B66A04}" type="pres">
      <dgm:prSet presAssocID="{5358B803-85AC-487E-9029-84FE2375BC93}" presName="imagNode" presStyleLbl="fgImgPlace1" presStyleIdx="4" presStyleCnt="7"/>
      <dgm:spPr>
        <a:blipFill rotWithShape="0">
          <a:blip xmlns:r="http://schemas.openxmlformats.org/officeDocument/2006/relationships" r:embed="rId5"/>
          <a:stretch>
            <a:fillRect/>
          </a:stretch>
        </a:blipFill>
      </dgm:spPr>
    </dgm:pt>
    <dgm:pt modelId="{1CD39B43-B758-4C9D-80AB-F206C4284260}" type="pres">
      <dgm:prSet presAssocID="{2790336C-0202-485A-A53E-C37FD53C989D}" presName="sibTrans" presStyleLbl="sibTrans2D1" presStyleIdx="0" presStyleCnt="0"/>
      <dgm:spPr/>
    </dgm:pt>
    <dgm:pt modelId="{F1FD2660-C33A-4DBB-BBB9-38E7C2BC2440}" type="pres">
      <dgm:prSet presAssocID="{14BE81B3-BF18-4819-AD45-F7FDF4E1FB6D}" presName="compNode" presStyleCnt="0"/>
      <dgm:spPr/>
    </dgm:pt>
    <dgm:pt modelId="{4E994A4D-E5AF-4374-BBE3-DA84CDBAE57A}" type="pres">
      <dgm:prSet presAssocID="{14BE81B3-BF18-4819-AD45-F7FDF4E1FB6D}" presName="bkgdShape" presStyleLbl="node1" presStyleIdx="5" presStyleCnt="7"/>
      <dgm:spPr/>
    </dgm:pt>
    <dgm:pt modelId="{65DADB3E-15E1-4F57-8A52-D8C9D0CE404F}" type="pres">
      <dgm:prSet presAssocID="{14BE81B3-BF18-4819-AD45-F7FDF4E1FB6D}" presName="nodeTx" presStyleLbl="node1" presStyleIdx="5" presStyleCnt="7">
        <dgm:presLayoutVars>
          <dgm:bulletEnabled val="1"/>
        </dgm:presLayoutVars>
      </dgm:prSet>
      <dgm:spPr/>
    </dgm:pt>
    <dgm:pt modelId="{4CD6A6F2-C6D1-4772-8476-1F6674013A3B}" type="pres">
      <dgm:prSet presAssocID="{14BE81B3-BF18-4819-AD45-F7FDF4E1FB6D}" presName="invisiNode" presStyleLbl="node1" presStyleIdx="5" presStyleCnt="7"/>
      <dgm:spPr/>
    </dgm:pt>
    <dgm:pt modelId="{1FE0EEC9-67FE-4CEC-A81F-67775A5B0B06}" type="pres">
      <dgm:prSet presAssocID="{14BE81B3-BF18-4819-AD45-F7FDF4E1FB6D}" presName="imagNode" presStyleLbl="fgImgPlace1" presStyleIdx="5" presStyleCnt="7"/>
      <dgm:spPr>
        <a:blipFill rotWithShape="0">
          <a:blip xmlns:r="http://schemas.openxmlformats.org/officeDocument/2006/relationships" r:embed="rId6"/>
          <a:stretch>
            <a:fillRect/>
          </a:stretch>
        </a:blipFill>
      </dgm:spPr>
    </dgm:pt>
    <dgm:pt modelId="{1FC2D385-C03F-4919-ACA8-2A70372DC13F}" type="pres">
      <dgm:prSet presAssocID="{DFB49F6B-DB37-4C4A-A547-8B1F3719103E}" presName="sibTrans" presStyleLbl="sibTrans2D1" presStyleIdx="0" presStyleCnt="0"/>
      <dgm:spPr/>
    </dgm:pt>
    <dgm:pt modelId="{54964318-9E25-41C9-9FCD-52458F41B277}" type="pres">
      <dgm:prSet presAssocID="{60B118E0-B053-4148-B675-AEC02FF4517E}" presName="compNode" presStyleCnt="0"/>
      <dgm:spPr/>
    </dgm:pt>
    <dgm:pt modelId="{0A72EABA-5438-480B-B4DE-1B94BD7A0E8E}" type="pres">
      <dgm:prSet presAssocID="{60B118E0-B053-4148-B675-AEC02FF4517E}" presName="bkgdShape" presStyleLbl="node1" presStyleIdx="6" presStyleCnt="7"/>
      <dgm:spPr/>
    </dgm:pt>
    <dgm:pt modelId="{ABBE0061-B6FB-4340-ACD7-BF19A16339D5}" type="pres">
      <dgm:prSet presAssocID="{60B118E0-B053-4148-B675-AEC02FF4517E}" presName="nodeTx" presStyleLbl="node1" presStyleIdx="6" presStyleCnt="7">
        <dgm:presLayoutVars>
          <dgm:bulletEnabled val="1"/>
        </dgm:presLayoutVars>
      </dgm:prSet>
      <dgm:spPr/>
    </dgm:pt>
    <dgm:pt modelId="{DD6FF98E-87FD-452A-A60B-EF3EDB74C39B}" type="pres">
      <dgm:prSet presAssocID="{60B118E0-B053-4148-B675-AEC02FF4517E}" presName="invisiNode" presStyleLbl="node1" presStyleIdx="6" presStyleCnt="7"/>
      <dgm:spPr/>
    </dgm:pt>
    <dgm:pt modelId="{75538E26-2AFB-42F0-9D86-0938F6B54F3F}" type="pres">
      <dgm:prSet presAssocID="{60B118E0-B053-4148-B675-AEC02FF4517E}" presName="imagNode" presStyleLbl="fgImgPlace1" presStyleIdx="6" presStyleCnt="7"/>
      <dgm:spPr>
        <a:blipFill rotWithShape="0">
          <a:blip xmlns:r="http://schemas.openxmlformats.org/officeDocument/2006/relationships" r:embed="rId7"/>
          <a:stretch>
            <a:fillRect/>
          </a:stretch>
        </a:blipFill>
      </dgm:spPr>
    </dgm:pt>
  </dgm:ptLst>
  <dgm:cxnLst>
    <dgm:cxn modelId="{054B7F00-FAD4-49EB-AEC1-FAFC4B2DC5A1}" type="presOf" srcId="{5358B803-85AC-487E-9029-84FE2375BC93}" destId="{1FFF1580-2B1E-456D-8024-42CB0FDB0982}" srcOrd="1" destOrd="0" presId="urn:microsoft.com/office/officeart/2005/8/layout/hList7#1"/>
    <dgm:cxn modelId="{AE27830F-EA0E-4EC2-B69D-36BC6C1D2CFA}" type="presOf" srcId="{F607D516-BCF2-405E-86D5-86F07B243EBE}" destId="{EAB74AF8-CC7D-4CAB-9942-C9337A568E3F}" srcOrd="1" destOrd="1" presId="urn:microsoft.com/office/officeart/2005/8/layout/hList7#1"/>
    <dgm:cxn modelId="{B7A33615-0E09-4EC6-B683-44DF6EB9E447}" type="presOf" srcId="{D8C3E5F1-651E-45F0-A59E-170BC1EAB52E}" destId="{921EDA60-6C93-4B2F-B39F-A56AD4BE0833}" srcOrd="0" destOrd="1" presId="urn:microsoft.com/office/officeart/2005/8/layout/hList7#1"/>
    <dgm:cxn modelId="{AB75B016-E183-48D9-90CC-34268D7BD0FD}" type="presOf" srcId="{CE956267-75C0-4DDB-9FF3-261230691894}" destId="{4E994A4D-E5AF-4374-BBE3-DA84CDBAE57A}" srcOrd="0" destOrd="1" presId="urn:microsoft.com/office/officeart/2005/8/layout/hList7#1"/>
    <dgm:cxn modelId="{F464C719-0DDD-4DFA-817E-808A9894DD78}" type="presOf" srcId="{DFB49F6B-DB37-4C4A-A547-8B1F3719103E}" destId="{1FC2D385-C03F-4919-ACA8-2A70372DC13F}" srcOrd="0" destOrd="0" presId="urn:microsoft.com/office/officeart/2005/8/layout/hList7#1"/>
    <dgm:cxn modelId="{45CAC71A-A3FF-41E3-B305-A2BAB8CA5E03}" type="presOf" srcId="{2D48AE0F-1E4E-4364-B3E2-08DB4176BF42}" destId="{4B6C814D-9E61-4A66-B064-A2052137308E}" srcOrd="1" destOrd="1" presId="urn:microsoft.com/office/officeart/2005/8/layout/hList7#1"/>
    <dgm:cxn modelId="{9BE1D12F-EC1B-458F-8DAF-F5D13DCCE301}" srcId="{5358B803-85AC-487E-9029-84FE2375BC93}" destId="{F01944F6-FE1B-4D11-91A3-B2E946E97255}" srcOrd="0" destOrd="0" parTransId="{A8656832-21CC-4C3F-AFEF-367C72D84D0F}" sibTransId="{381FA9AC-7D18-491A-86AC-BA8D7E2EE200}"/>
    <dgm:cxn modelId="{218D1130-1C67-4A56-8A45-DD9F7793C342}" type="presOf" srcId="{F01944F6-FE1B-4D11-91A3-B2E946E97255}" destId="{1FFF1580-2B1E-456D-8024-42CB0FDB0982}" srcOrd="1" destOrd="1" presId="urn:microsoft.com/office/officeart/2005/8/layout/hList7#1"/>
    <dgm:cxn modelId="{86F34630-8DE0-4A24-AF0D-3808347A53DB}" type="presOf" srcId="{4B8196FA-3AD2-4E56-8E22-179DD94682D8}" destId="{299189B4-25E6-4187-BC61-EA17FC47B253}" srcOrd="0" destOrd="0" presId="urn:microsoft.com/office/officeart/2005/8/layout/hList7#1"/>
    <dgm:cxn modelId="{17682031-BBFF-4474-9725-74DC76EC0BBE}" type="presOf" srcId="{D8C3E5F1-651E-45F0-A59E-170BC1EAB52E}" destId="{508A8D8D-4EFA-41C0-A41B-0975BA14817C}" srcOrd="1" destOrd="1" presId="urn:microsoft.com/office/officeart/2005/8/layout/hList7#1"/>
    <dgm:cxn modelId="{FDABFC37-8C02-428C-926E-817E47545754}" type="presOf" srcId="{BD4D35B2-A3F3-4D32-9B11-18344F95E827}" destId="{1C378FC2-F899-437F-B8EB-83B5786CFC83}" srcOrd="0" destOrd="0" presId="urn:microsoft.com/office/officeart/2005/8/layout/hList7#1"/>
    <dgm:cxn modelId="{8C772339-22C3-4D0A-A4F0-286BB06F90D2}" srcId="{51394502-3D11-4238-BB9B-FEBE624C7E78}" destId="{2D48AE0F-1E4E-4364-B3E2-08DB4176BF42}" srcOrd="0" destOrd="0" parTransId="{18874C01-0063-4C15-A0CC-907CA6F18677}" sibTransId="{003384D7-A64D-4617-BFF4-573F641AC2AF}"/>
    <dgm:cxn modelId="{AC44643B-66C2-4382-8533-F8B04FF6DEF6}" type="presOf" srcId="{14BE81B3-BF18-4819-AD45-F7FDF4E1FB6D}" destId="{65DADB3E-15E1-4F57-8A52-D8C9D0CE404F}" srcOrd="1" destOrd="0" presId="urn:microsoft.com/office/officeart/2005/8/layout/hList7#1"/>
    <dgm:cxn modelId="{8456FA40-A144-4B92-B04F-7A2D19CDC9EC}" srcId="{F393B292-BFA5-4A21-BA0B-0A443B9FA7F4}" destId="{BD4D35B2-A3F3-4D32-9B11-18344F95E827}" srcOrd="3" destOrd="0" parTransId="{6AFF8039-1CC3-4999-9BFB-CBEA38515645}" sibTransId="{5C1B0D7D-1D88-467F-8871-389F8787F1E2}"/>
    <dgm:cxn modelId="{9F9D045B-0B78-4CD0-85E5-CFC9E1D09404}" type="presOf" srcId="{CE956267-75C0-4DDB-9FF3-261230691894}" destId="{65DADB3E-15E1-4F57-8A52-D8C9D0CE404F}" srcOrd="1" destOrd="1" presId="urn:microsoft.com/office/officeart/2005/8/layout/hList7#1"/>
    <dgm:cxn modelId="{C49E565B-EB9D-4290-9552-DB067DCE6641}" srcId="{BD4D35B2-A3F3-4D32-9B11-18344F95E827}" destId="{F607D516-BCF2-405E-86D5-86F07B243EBE}" srcOrd="0" destOrd="0" parTransId="{042A30B0-52FF-4693-BDAF-72F0AFF19CDB}" sibTransId="{67913F80-23EA-4B29-99A0-8FEFC080662C}"/>
    <dgm:cxn modelId="{65B68B5B-B6A6-4B0B-8AB7-C4A5387CA70F}" type="presOf" srcId="{60B118E0-B053-4148-B675-AEC02FF4517E}" destId="{ABBE0061-B6FB-4340-ACD7-BF19A16339D5}" srcOrd="1" destOrd="0" presId="urn:microsoft.com/office/officeart/2005/8/layout/hList7#1"/>
    <dgm:cxn modelId="{C51F405F-ECC8-4F35-BBEA-D45F776B1E7D}" srcId="{F393B292-BFA5-4A21-BA0B-0A443B9FA7F4}" destId="{14BE81B3-BF18-4819-AD45-F7FDF4E1FB6D}" srcOrd="5" destOrd="0" parTransId="{9AA3C410-F9C3-48BF-BBF3-48FA3588D6EB}" sibTransId="{DFB49F6B-DB37-4C4A-A547-8B1F3719103E}"/>
    <dgm:cxn modelId="{00E42362-C19B-4BCA-B9FA-5FE8119AE920}" srcId="{26DAA71E-60C2-4982-AC7A-B57738AE00F5}" destId="{3CC5342B-1378-4682-860D-4D2BE8B05317}" srcOrd="0" destOrd="0" parTransId="{16A5FA1B-A19E-4536-8749-CC191B70C004}" sibTransId="{FBCB1B06-7A55-42E9-9210-845EA42374B7}"/>
    <dgm:cxn modelId="{351D5166-BF82-4A9B-B659-937F01FE8E6C}" type="presOf" srcId="{703F7225-CBBA-4086-B291-CDCA223E44EF}" destId="{921EDA60-6C93-4B2F-B39F-A56AD4BE0833}" srcOrd="0" destOrd="0" presId="urn:microsoft.com/office/officeart/2005/8/layout/hList7#1"/>
    <dgm:cxn modelId="{384A4868-D952-4930-A8D3-CC164831DA1F}" type="presOf" srcId="{703F7225-CBBA-4086-B291-CDCA223E44EF}" destId="{508A8D8D-4EFA-41C0-A41B-0975BA14817C}" srcOrd="1" destOrd="0" presId="urn:microsoft.com/office/officeart/2005/8/layout/hList7#1"/>
    <dgm:cxn modelId="{B7A30E6D-B7C5-4620-804A-B8DFC188C240}" srcId="{F393B292-BFA5-4A21-BA0B-0A443B9FA7F4}" destId="{60B118E0-B053-4148-B675-AEC02FF4517E}" srcOrd="6" destOrd="0" parTransId="{B5A3CEBF-231E-490C-ACD7-FE727605E7EE}" sibTransId="{68BB704C-DE40-4A0F-A810-CD7617529A3E}"/>
    <dgm:cxn modelId="{9BA33C72-0FA1-45D7-BC58-724906F885C9}" type="presOf" srcId="{F393B292-BFA5-4A21-BA0B-0A443B9FA7F4}" destId="{37056F82-B4AA-4CE8-95B3-08C60324EF32}" srcOrd="0" destOrd="0" presId="urn:microsoft.com/office/officeart/2005/8/layout/hList7#1"/>
    <dgm:cxn modelId="{FE15FE53-C7F1-47C3-B2A2-E8A60C008FF5}" srcId="{F393B292-BFA5-4A21-BA0B-0A443B9FA7F4}" destId="{5358B803-85AC-487E-9029-84FE2375BC93}" srcOrd="4" destOrd="0" parTransId="{15F02363-8B7E-4FCC-B0AF-CC447AA35F36}" sibTransId="{2790336C-0202-485A-A53E-C37FD53C989D}"/>
    <dgm:cxn modelId="{4D3D5755-7420-4C84-B4C0-645CCE548D16}" srcId="{F393B292-BFA5-4A21-BA0B-0A443B9FA7F4}" destId="{51394502-3D11-4238-BB9B-FEBE624C7E78}" srcOrd="2" destOrd="0" parTransId="{4C2CA9D8-B457-4305-BCC5-DE486D6E683C}" sibTransId="{E1339306-92A9-4E0A-8FEC-7F98667CA7CE}"/>
    <dgm:cxn modelId="{7E7F7856-4F71-416A-BF91-F85D6F0D927F}" type="presOf" srcId="{ECE4A8F7-B112-4487-9EAA-58AA5664487F}" destId="{ABBE0061-B6FB-4340-ACD7-BF19A16339D5}" srcOrd="1" destOrd="1" presId="urn:microsoft.com/office/officeart/2005/8/layout/hList7#1"/>
    <dgm:cxn modelId="{E911C376-97A3-46D3-A434-820B46F88C60}" type="presOf" srcId="{26DAA71E-60C2-4982-AC7A-B57738AE00F5}" destId="{388F6596-B7A2-4D22-B6CA-D81BDF515C44}" srcOrd="0" destOrd="0" presId="urn:microsoft.com/office/officeart/2005/8/layout/hList7#1"/>
    <dgm:cxn modelId="{A009F558-617F-4CB9-BFBB-F74909B1F660}" srcId="{F393B292-BFA5-4A21-BA0B-0A443B9FA7F4}" destId="{703F7225-CBBA-4086-B291-CDCA223E44EF}" srcOrd="0" destOrd="0" parTransId="{B5845508-1ED6-403F-9653-78490BF80E3F}" sibTransId="{F8CF304C-59B9-461F-BDF8-2C8511F410BC}"/>
    <dgm:cxn modelId="{6D387579-90C9-40D8-AC6F-81A30AADFE4F}" type="presOf" srcId="{2D48AE0F-1E4E-4364-B3E2-08DB4176BF42}" destId="{BFD722BE-E2E6-47CC-ADAA-EF9051CF7176}" srcOrd="0" destOrd="1" presId="urn:microsoft.com/office/officeart/2005/8/layout/hList7#1"/>
    <dgm:cxn modelId="{9222F359-DD8A-4A5C-B62F-AFCDFFA4EE4C}" type="presOf" srcId="{5358B803-85AC-487E-9029-84FE2375BC93}" destId="{6E3874EB-2C1F-4831-8D65-BFF33D4D9134}" srcOrd="0" destOrd="0" presId="urn:microsoft.com/office/officeart/2005/8/layout/hList7#1"/>
    <dgm:cxn modelId="{5D4FEB85-C8A2-4AD0-B63F-9D1EC793A2AE}" type="presOf" srcId="{60B118E0-B053-4148-B675-AEC02FF4517E}" destId="{0A72EABA-5438-480B-B4DE-1B94BD7A0E8E}" srcOrd="0" destOrd="0" presId="urn:microsoft.com/office/officeart/2005/8/layout/hList7#1"/>
    <dgm:cxn modelId="{A808C78E-89B6-423D-A173-42794CE99E37}" type="presOf" srcId="{F01944F6-FE1B-4D11-91A3-B2E946E97255}" destId="{6E3874EB-2C1F-4831-8D65-BFF33D4D9134}" srcOrd="0" destOrd="1" presId="urn:microsoft.com/office/officeart/2005/8/layout/hList7#1"/>
    <dgm:cxn modelId="{F80047A6-AED0-4511-A6CE-DF743D32A179}" type="presOf" srcId="{51394502-3D11-4238-BB9B-FEBE624C7E78}" destId="{4B6C814D-9E61-4A66-B064-A2052137308E}" srcOrd="1" destOrd="0" presId="urn:microsoft.com/office/officeart/2005/8/layout/hList7#1"/>
    <dgm:cxn modelId="{C37A86A9-F7D0-459F-8E4D-C9F5BEDC1467}" type="presOf" srcId="{14BE81B3-BF18-4819-AD45-F7FDF4E1FB6D}" destId="{4E994A4D-E5AF-4374-BBE3-DA84CDBAE57A}" srcOrd="0" destOrd="0" presId="urn:microsoft.com/office/officeart/2005/8/layout/hList7#1"/>
    <dgm:cxn modelId="{76696AAE-7279-4F32-9CDE-9737CA159B36}" type="presOf" srcId="{26DAA71E-60C2-4982-AC7A-B57738AE00F5}" destId="{0BF8E8A2-C084-4F30-A954-3F26955DB5E5}" srcOrd="1" destOrd="0" presId="urn:microsoft.com/office/officeart/2005/8/layout/hList7#1"/>
    <dgm:cxn modelId="{655957B5-BBF0-4FF3-AAD4-82E37F992809}" type="presOf" srcId="{F8CF304C-59B9-461F-BDF8-2C8511F410BC}" destId="{E74F2715-E702-4E4B-91F3-A3885152382D}" srcOrd="0" destOrd="0" presId="urn:microsoft.com/office/officeart/2005/8/layout/hList7#1"/>
    <dgm:cxn modelId="{BA1CFBBA-838D-4835-8D3D-60354EEC96BD}" srcId="{F393B292-BFA5-4A21-BA0B-0A443B9FA7F4}" destId="{26DAA71E-60C2-4982-AC7A-B57738AE00F5}" srcOrd="1" destOrd="0" parTransId="{BECB9066-84E4-40B9-9609-2DA2D453D93F}" sibTransId="{4B8196FA-3AD2-4E56-8E22-179DD94682D8}"/>
    <dgm:cxn modelId="{2AB441BB-4DCD-45AD-813E-9F6D231C40FC}" srcId="{703F7225-CBBA-4086-B291-CDCA223E44EF}" destId="{D8C3E5F1-651E-45F0-A59E-170BC1EAB52E}" srcOrd="0" destOrd="0" parTransId="{5CBE0C1E-4112-40E6-80BF-B8E103026A1D}" sibTransId="{31FBA0C6-5E80-487D-B708-CF036B7B2770}"/>
    <dgm:cxn modelId="{498460C4-32F8-4365-A1F1-603BAFAF64CA}" type="presOf" srcId="{5C1B0D7D-1D88-467F-8871-389F8787F1E2}" destId="{16D3846D-97C6-4945-97B8-C2ACF233EA48}" srcOrd="0" destOrd="0" presId="urn:microsoft.com/office/officeart/2005/8/layout/hList7#1"/>
    <dgm:cxn modelId="{583E08C9-4CC3-4369-AE7A-6EF8BCD49456}" type="presOf" srcId="{E1339306-92A9-4E0A-8FEC-7F98667CA7CE}" destId="{80E3623E-1FD1-4187-8E13-647D2FD2044A}" srcOrd="0" destOrd="0" presId="urn:microsoft.com/office/officeart/2005/8/layout/hList7#1"/>
    <dgm:cxn modelId="{BD6B75DE-87BF-4EA6-A75A-31EE6FF333CC}" type="presOf" srcId="{3CC5342B-1378-4682-860D-4D2BE8B05317}" destId="{388F6596-B7A2-4D22-B6CA-D81BDF515C44}" srcOrd="0" destOrd="1" presId="urn:microsoft.com/office/officeart/2005/8/layout/hList7#1"/>
    <dgm:cxn modelId="{8F54F0E4-EABE-482D-8A99-B89CF1506FD3}" type="presOf" srcId="{ECE4A8F7-B112-4487-9EAA-58AA5664487F}" destId="{0A72EABA-5438-480B-B4DE-1B94BD7A0E8E}" srcOrd="0" destOrd="1" presId="urn:microsoft.com/office/officeart/2005/8/layout/hList7#1"/>
    <dgm:cxn modelId="{A3EDFDE5-5EEE-4651-9667-3BDE2B465792}" type="presOf" srcId="{BD4D35B2-A3F3-4D32-9B11-18344F95E827}" destId="{EAB74AF8-CC7D-4CAB-9942-C9337A568E3F}" srcOrd="1" destOrd="0" presId="urn:microsoft.com/office/officeart/2005/8/layout/hList7#1"/>
    <dgm:cxn modelId="{BADD5EE6-F25D-410C-91C4-8814AE509FC2}" srcId="{60B118E0-B053-4148-B675-AEC02FF4517E}" destId="{ECE4A8F7-B112-4487-9EAA-58AA5664487F}" srcOrd="0" destOrd="0" parTransId="{1B2D6AB6-BE2D-47AC-B01D-596B131B4E50}" sibTransId="{0D59C790-22EB-4D7D-AEFF-0BC0D4BEF46C}"/>
    <dgm:cxn modelId="{E9E708EF-CE69-4053-BB3F-030CFE135EAD}" srcId="{14BE81B3-BF18-4819-AD45-F7FDF4E1FB6D}" destId="{CE956267-75C0-4DDB-9FF3-261230691894}" srcOrd="0" destOrd="0" parTransId="{BE0C5C8D-30A1-442E-8813-FAF5273A59DA}" sibTransId="{B800C799-EC09-4108-BCAB-215BBFA0E2C5}"/>
    <dgm:cxn modelId="{2BFF36F1-1C5E-4604-A6B4-8BF86E247315}" type="presOf" srcId="{3CC5342B-1378-4682-860D-4D2BE8B05317}" destId="{0BF8E8A2-C084-4F30-A954-3F26955DB5E5}" srcOrd="1" destOrd="1" presId="urn:microsoft.com/office/officeart/2005/8/layout/hList7#1"/>
    <dgm:cxn modelId="{DB6658F2-8973-4813-BAB7-79264A06A67A}" type="presOf" srcId="{2790336C-0202-485A-A53E-C37FD53C989D}" destId="{1CD39B43-B758-4C9D-80AB-F206C4284260}" srcOrd="0" destOrd="0" presId="urn:microsoft.com/office/officeart/2005/8/layout/hList7#1"/>
    <dgm:cxn modelId="{A97730F5-53AB-42F4-AF5A-1D144EEF503B}" type="presOf" srcId="{51394502-3D11-4238-BB9B-FEBE624C7E78}" destId="{BFD722BE-E2E6-47CC-ADAA-EF9051CF7176}" srcOrd="0" destOrd="0" presId="urn:microsoft.com/office/officeart/2005/8/layout/hList7#1"/>
    <dgm:cxn modelId="{F4D0EAF7-D128-4C67-B127-9E387BE3ECA1}" type="presOf" srcId="{F607D516-BCF2-405E-86D5-86F07B243EBE}" destId="{1C378FC2-F899-437F-B8EB-83B5786CFC83}" srcOrd="0" destOrd="1" presId="urn:microsoft.com/office/officeart/2005/8/layout/hList7#1"/>
    <dgm:cxn modelId="{E98B4B0F-FE00-454B-87EB-4A6349321833}" type="presParOf" srcId="{37056F82-B4AA-4CE8-95B3-08C60324EF32}" destId="{60FB6096-9A3A-4B03-A49F-0E4941200F4C}" srcOrd="0" destOrd="0" presId="urn:microsoft.com/office/officeart/2005/8/layout/hList7#1"/>
    <dgm:cxn modelId="{37EFD7F6-8102-42FF-986E-9D9780A5FD5E}" type="presParOf" srcId="{37056F82-B4AA-4CE8-95B3-08C60324EF32}" destId="{E766808A-B9B5-4345-AC23-860C3062C536}" srcOrd="1" destOrd="0" presId="urn:microsoft.com/office/officeart/2005/8/layout/hList7#1"/>
    <dgm:cxn modelId="{2E6F58C0-7309-48E6-A1C8-6A17029DEAA3}" type="presParOf" srcId="{E766808A-B9B5-4345-AC23-860C3062C536}" destId="{8D37B673-F3E8-413D-89B0-0DD50BDCDB08}" srcOrd="0" destOrd="0" presId="urn:microsoft.com/office/officeart/2005/8/layout/hList7#1"/>
    <dgm:cxn modelId="{AB437C82-CBE8-4F3A-BD4D-2F3DDC04810B}" type="presParOf" srcId="{8D37B673-F3E8-413D-89B0-0DD50BDCDB08}" destId="{921EDA60-6C93-4B2F-B39F-A56AD4BE0833}" srcOrd="0" destOrd="0" presId="urn:microsoft.com/office/officeart/2005/8/layout/hList7#1"/>
    <dgm:cxn modelId="{E95BC3C8-75A1-43A4-A622-4E606762BAF3}" type="presParOf" srcId="{8D37B673-F3E8-413D-89B0-0DD50BDCDB08}" destId="{508A8D8D-4EFA-41C0-A41B-0975BA14817C}" srcOrd="1" destOrd="0" presId="urn:microsoft.com/office/officeart/2005/8/layout/hList7#1"/>
    <dgm:cxn modelId="{D2673F32-D4B1-4B24-BE57-85A35B6D9AB6}" type="presParOf" srcId="{8D37B673-F3E8-413D-89B0-0DD50BDCDB08}" destId="{ADDCB856-54E0-405A-9AAC-C755EDD6A6C6}" srcOrd="2" destOrd="0" presId="urn:microsoft.com/office/officeart/2005/8/layout/hList7#1"/>
    <dgm:cxn modelId="{FABA81E3-8765-43BB-B68D-CDAA66658859}" type="presParOf" srcId="{8D37B673-F3E8-413D-89B0-0DD50BDCDB08}" destId="{FF5BEAE4-9384-4ACA-BA25-D667284BFD2E}" srcOrd="3" destOrd="0" presId="urn:microsoft.com/office/officeart/2005/8/layout/hList7#1"/>
    <dgm:cxn modelId="{73196520-CA1F-45FE-8D8F-17EF70894D6C}" type="presParOf" srcId="{E766808A-B9B5-4345-AC23-860C3062C536}" destId="{E74F2715-E702-4E4B-91F3-A3885152382D}" srcOrd="1" destOrd="0" presId="urn:microsoft.com/office/officeart/2005/8/layout/hList7#1"/>
    <dgm:cxn modelId="{097DB8A0-D6B7-40B1-94C4-4AC225F676B5}" type="presParOf" srcId="{E766808A-B9B5-4345-AC23-860C3062C536}" destId="{3CD56F6A-16A0-49BB-84C1-AE5FB1404E41}" srcOrd="2" destOrd="0" presId="urn:microsoft.com/office/officeart/2005/8/layout/hList7#1"/>
    <dgm:cxn modelId="{B9F81941-730D-4130-8518-78CAAAF966F3}" type="presParOf" srcId="{3CD56F6A-16A0-49BB-84C1-AE5FB1404E41}" destId="{388F6596-B7A2-4D22-B6CA-D81BDF515C44}" srcOrd="0" destOrd="0" presId="urn:microsoft.com/office/officeart/2005/8/layout/hList7#1"/>
    <dgm:cxn modelId="{0BB82FB9-03E7-4CDF-846C-C74C8F58A3CE}" type="presParOf" srcId="{3CD56F6A-16A0-49BB-84C1-AE5FB1404E41}" destId="{0BF8E8A2-C084-4F30-A954-3F26955DB5E5}" srcOrd="1" destOrd="0" presId="urn:microsoft.com/office/officeart/2005/8/layout/hList7#1"/>
    <dgm:cxn modelId="{5B9B3EC6-FBB7-418C-A88E-56275604B1D6}" type="presParOf" srcId="{3CD56F6A-16A0-49BB-84C1-AE5FB1404E41}" destId="{569B1844-DC46-4F8D-8C72-21D4A91DA770}" srcOrd="2" destOrd="0" presId="urn:microsoft.com/office/officeart/2005/8/layout/hList7#1"/>
    <dgm:cxn modelId="{37C0FE51-524B-47E4-A098-5AF6B593EF1C}" type="presParOf" srcId="{3CD56F6A-16A0-49BB-84C1-AE5FB1404E41}" destId="{E0AFCCB2-7077-4D7C-97DB-4713E7A15E13}" srcOrd="3" destOrd="0" presId="urn:microsoft.com/office/officeart/2005/8/layout/hList7#1"/>
    <dgm:cxn modelId="{C64120A5-9772-4A9B-8534-BE46C50F0546}" type="presParOf" srcId="{E766808A-B9B5-4345-AC23-860C3062C536}" destId="{299189B4-25E6-4187-BC61-EA17FC47B253}" srcOrd="3" destOrd="0" presId="urn:microsoft.com/office/officeart/2005/8/layout/hList7#1"/>
    <dgm:cxn modelId="{C2D47159-4560-427C-A6D7-DC8FD0EB7187}" type="presParOf" srcId="{E766808A-B9B5-4345-AC23-860C3062C536}" destId="{3BB9C7AA-43F4-441F-B27E-EAF3CCFDCB58}" srcOrd="4" destOrd="0" presId="urn:microsoft.com/office/officeart/2005/8/layout/hList7#1"/>
    <dgm:cxn modelId="{F484B0D2-FE76-4BB1-9624-A40701CF2B69}" type="presParOf" srcId="{3BB9C7AA-43F4-441F-B27E-EAF3CCFDCB58}" destId="{BFD722BE-E2E6-47CC-ADAA-EF9051CF7176}" srcOrd="0" destOrd="0" presId="urn:microsoft.com/office/officeart/2005/8/layout/hList7#1"/>
    <dgm:cxn modelId="{8390D9A4-826C-42D4-BB0F-DFB4B8DFC71C}" type="presParOf" srcId="{3BB9C7AA-43F4-441F-B27E-EAF3CCFDCB58}" destId="{4B6C814D-9E61-4A66-B064-A2052137308E}" srcOrd="1" destOrd="0" presId="urn:microsoft.com/office/officeart/2005/8/layout/hList7#1"/>
    <dgm:cxn modelId="{DEF3DE00-CCC2-483C-A29B-75AD5B6FC1DE}" type="presParOf" srcId="{3BB9C7AA-43F4-441F-B27E-EAF3CCFDCB58}" destId="{6DFFE7F4-8F77-4584-8530-BC892FC9E92C}" srcOrd="2" destOrd="0" presId="urn:microsoft.com/office/officeart/2005/8/layout/hList7#1"/>
    <dgm:cxn modelId="{BDF1D7D3-0238-4DF9-ADA0-D3105E2477F2}" type="presParOf" srcId="{3BB9C7AA-43F4-441F-B27E-EAF3CCFDCB58}" destId="{7C8FF53C-592F-4EB4-B4E0-37CA05F2732D}" srcOrd="3" destOrd="0" presId="urn:microsoft.com/office/officeart/2005/8/layout/hList7#1"/>
    <dgm:cxn modelId="{0864ACF8-3772-46B6-B11D-4F5F719B169A}" type="presParOf" srcId="{E766808A-B9B5-4345-AC23-860C3062C536}" destId="{80E3623E-1FD1-4187-8E13-647D2FD2044A}" srcOrd="5" destOrd="0" presId="urn:microsoft.com/office/officeart/2005/8/layout/hList7#1"/>
    <dgm:cxn modelId="{F5B856AD-7FD4-4329-9360-2AC728FA590C}" type="presParOf" srcId="{E766808A-B9B5-4345-AC23-860C3062C536}" destId="{713DC397-1FA9-432A-BDC9-8A9A837D6232}" srcOrd="6" destOrd="0" presId="urn:microsoft.com/office/officeart/2005/8/layout/hList7#1"/>
    <dgm:cxn modelId="{E1718C1E-9911-412B-AA5C-0F5EA9AD35D5}" type="presParOf" srcId="{713DC397-1FA9-432A-BDC9-8A9A837D6232}" destId="{1C378FC2-F899-437F-B8EB-83B5786CFC83}" srcOrd="0" destOrd="0" presId="urn:microsoft.com/office/officeart/2005/8/layout/hList7#1"/>
    <dgm:cxn modelId="{1FDB4F73-D764-4220-9821-86FBDBC9217E}" type="presParOf" srcId="{713DC397-1FA9-432A-BDC9-8A9A837D6232}" destId="{EAB74AF8-CC7D-4CAB-9942-C9337A568E3F}" srcOrd="1" destOrd="0" presId="urn:microsoft.com/office/officeart/2005/8/layout/hList7#1"/>
    <dgm:cxn modelId="{EF192334-77AC-4C8F-A5A4-F2C56A7F7A91}" type="presParOf" srcId="{713DC397-1FA9-432A-BDC9-8A9A837D6232}" destId="{9C886CC9-F9C8-487E-9443-391E00E24673}" srcOrd="2" destOrd="0" presId="urn:microsoft.com/office/officeart/2005/8/layout/hList7#1"/>
    <dgm:cxn modelId="{6FDCA621-7166-4A41-9D3F-92C197D02947}" type="presParOf" srcId="{713DC397-1FA9-432A-BDC9-8A9A837D6232}" destId="{7C508B27-AF79-4115-9599-5EE2D7ABF4A9}" srcOrd="3" destOrd="0" presId="urn:microsoft.com/office/officeart/2005/8/layout/hList7#1"/>
    <dgm:cxn modelId="{406E90F6-C0CD-4815-AF45-BC8DF2B2393E}" type="presParOf" srcId="{E766808A-B9B5-4345-AC23-860C3062C536}" destId="{16D3846D-97C6-4945-97B8-C2ACF233EA48}" srcOrd="7" destOrd="0" presId="urn:microsoft.com/office/officeart/2005/8/layout/hList7#1"/>
    <dgm:cxn modelId="{C4A5C1A7-EC53-4B6D-B012-4F23EA07D885}" type="presParOf" srcId="{E766808A-B9B5-4345-AC23-860C3062C536}" destId="{E5A09901-F037-4DF5-B824-B657C05DC1D7}" srcOrd="8" destOrd="0" presId="urn:microsoft.com/office/officeart/2005/8/layout/hList7#1"/>
    <dgm:cxn modelId="{A3C5F685-0220-4887-99E1-48E2CD92241E}" type="presParOf" srcId="{E5A09901-F037-4DF5-B824-B657C05DC1D7}" destId="{6E3874EB-2C1F-4831-8D65-BFF33D4D9134}" srcOrd="0" destOrd="0" presId="urn:microsoft.com/office/officeart/2005/8/layout/hList7#1"/>
    <dgm:cxn modelId="{03D9C3ED-16C0-48FC-82E9-24F359335208}" type="presParOf" srcId="{E5A09901-F037-4DF5-B824-B657C05DC1D7}" destId="{1FFF1580-2B1E-456D-8024-42CB0FDB0982}" srcOrd="1" destOrd="0" presId="urn:microsoft.com/office/officeart/2005/8/layout/hList7#1"/>
    <dgm:cxn modelId="{18E88DDA-891F-4BBF-B058-928611208BF6}" type="presParOf" srcId="{E5A09901-F037-4DF5-B824-B657C05DC1D7}" destId="{7339BE8D-806B-4720-A901-4530B00C26ED}" srcOrd="2" destOrd="0" presId="urn:microsoft.com/office/officeart/2005/8/layout/hList7#1"/>
    <dgm:cxn modelId="{78088DB6-822C-4BE6-82FF-1149B58FED2D}" type="presParOf" srcId="{E5A09901-F037-4DF5-B824-B657C05DC1D7}" destId="{D1009144-E427-4176-8923-158284B66A04}" srcOrd="3" destOrd="0" presId="urn:microsoft.com/office/officeart/2005/8/layout/hList7#1"/>
    <dgm:cxn modelId="{287949F8-E19A-4E48-B6D4-FE08369EB391}" type="presParOf" srcId="{E766808A-B9B5-4345-AC23-860C3062C536}" destId="{1CD39B43-B758-4C9D-80AB-F206C4284260}" srcOrd="9" destOrd="0" presId="urn:microsoft.com/office/officeart/2005/8/layout/hList7#1"/>
    <dgm:cxn modelId="{C8D8979D-0B96-4908-B5D5-8099F0D483EF}" type="presParOf" srcId="{E766808A-B9B5-4345-AC23-860C3062C536}" destId="{F1FD2660-C33A-4DBB-BBB9-38E7C2BC2440}" srcOrd="10" destOrd="0" presId="urn:microsoft.com/office/officeart/2005/8/layout/hList7#1"/>
    <dgm:cxn modelId="{FFA433C1-193C-4680-8736-87BC93300ECE}" type="presParOf" srcId="{F1FD2660-C33A-4DBB-BBB9-38E7C2BC2440}" destId="{4E994A4D-E5AF-4374-BBE3-DA84CDBAE57A}" srcOrd="0" destOrd="0" presId="urn:microsoft.com/office/officeart/2005/8/layout/hList7#1"/>
    <dgm:cxn modelId="{0817FD47-F102-4230-BA08-3F8B123A0878}" type="presParOf" srcId="{F1FD2660-C33A-4DBB-BBB9-38E7C2BC2440}" destId="{65DADB3E-15E1-4F57-8A52-D8C9D0CE404F}" srcOrd="1" destOrd="0" presId="urn:microsoft.com/office/officeart/2005/8/layout/hList7#1"/>
    <dgm:cxn modelId="{2CD36A15-E662-472D-B322-56710E3AD0D5}" type="presParOf" srcId="{F1FD2660-C33A-4DBB-BBB9-38E7C2BC2440}" destId="{4CD6A6F2-C6D1-4772-8476-1F6674013A3B}" srcOrd="2" destOrd="0" presId="urn:microsoft.com/office/officeart/2005/8/layout/hList7#1"/>
    <dgm:cxn modelId="{92E5C10B-695C-4315-BF6B-C698E64CF588}" type="presParOf" srcId="{F1FD2660-C33A-4DBB-BBB9-38E7C2BC2440}" destId="{1FE0EEC9-67FE-4CEC-A81F-67775A5B0B06}" srcOrd="3" destOrd="0" presId="urn:microsoft.com/office/officeart/2005/8/layout/hList7#1"/>
    <dgm:cxn modelId="{44817A9D-EC68-4AB6-A922-DA9A45B35175}" type="presParOf" srcId="{E766808A-B9B5-4345-AC23-860C3062C536}" destId="{1FC2D385-C03F-4919-ACA8-2A70372DC13F}" srcOrd="11" destOrd="0" presId="urn:microsoft.com/office/officeart/2005/8/layout/hList7#1"/>
    <dgm:cxn modelId="{A34926AE-14BB-44CF-B8BC-EF958481CEFB}" type="presParOf" srcId="{E766808A-B9B5-4345-AC23-860C3062C536}" destId="{54964318-9E25-41C9-9FCD-52458F41B277}" srcOrd="12" destOrd="0" presId="urn:microsoft.com/office/officeart/2005/8/layout/hList7#1"/>
    <dgm:cxn modelId="{28ED9A87-7F7C-4F1E-B8CF-DDCE3E60748B}" type="presParOf" srcId="{54964318-9E25-41C9-9FCD-52458F41B277}" destId="{0A72EABA-5438-480B-B4DE-1B94BD7A0E8E}" srcOrd="0" destOrd="0" presId="urn:microsoft.com/office/officeart/2005/8/layout/hList7#1"/>
    <dgm:cxn modelId="{ECE7A281-579B-4C3E-A236-1D176FCDB885}" type="presParOf" srcId="{54964318-9E25-41C9-9FCD-52458F41B277}" destId="{ABBE0061-B6FB-4340-ACD7-BF19A16339D5}" srcOrd="1" destOrd="0" presId="urn:microsoft.com/office/officeart/2005/8/layout/hList7#1"/>
    <dgm:cxn modelId="{BC75FDFF-6B9B-4A2F-811B-C723BA46BC69}" type="presParOf" srcId="{54964318-9E25-41C9-9FCD-52458F41B277}" destId="{DD6FF98E-87FD-452A-A60B-EF3EDB74C39B}" srcOrd="2" destOrd="0" presId="urn:microsoft.com/office/officeart/2005/8/layout/hList7#1"/>
    <dgm:cxn modelId="{E08256EE-F7A6-42E5-B3F9-30679EEDE66E}" type="presParOf" srcId="{54964318-9E25-41C9-9FCD-52458F41B277}" destId="{75538E26-2AFB-42F0-9D86-0938F6B54F3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D7489-CD54-48E5-B448-C629685B677F}"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DAE69E3-56F7-4DD3-9681-E15FE25FE4AA}">
      <dgm:prSet/>
      <dgm:spPr/>
      <dgm:t>
        <a:bodyPr/>
        <a:lstStyle/>
        <a:p>
          <a:r>
            <a:rPr lang="pt-BR" dirty="0"/>
            <a:t>Nós, humanos, temos uma grande necessidade de marcar o tempo; não apenas por questões práticas, mas também psicológicas. </a:t>
          </a:r>
          <a:br>
            <a:rPr lang="pt-BR" dirty="0"/>
          </a:br>
          <a:r>
            <a:rPr lang="pt-BR" dirty="0"/>
            <a:t> Como marcar o tempo? </a:t>
          </a:r>
          <a:br>
            <a:rPr lang="pt-BR" dirty="0"/>
          </a:br>
          <a:r>
            <a:rPr lang="pt-BR" dirty="0"/>
            <a:t> - Só tem uma maneira: tomando por base um evento físico que se repita sempre de uma mesma forma, consequentemente, em um mesmo intervalo de tempo. Usamos então esse intervalo de tempo como nosso padrão</a:t>
          </a:r>
          <a:endParaRPr lang="en-US" dirty="0"/>
        </a:p>
      </dgm:t>
    </dgm:pt>
    <dgm:pt modelId="{6E6C73F4-1FEA-4952-A82A-DFF146DE1088}" type="parTrans" cxnId="{E8566D56-E69C-4826-AC2A-57B98E2959DF}">
      <dgm:prSet/>
      <dgm:spPr/>
      <dgm:t>
        <a:bodyPr/>
        <a:lstStyle/>
        <a:p>
          <a:endParaRPr lang="en-US"/>
        </a:p>
      </dgm:t>
    </dgm:pt>
    <dgm:pt modelId="{539F2D62-8B3B-4A9C-AADC-A4290BD5C484}" type="sibTrans" cxnId="{E8566D56-E69C-4826-AC2A-57B98E2959DF}">
      <dgm:prSet/>
      <dgm:spPr/>
      <dgm:t>
        <a:bodyPr/>
        <a:lstStyle/>
        <a:p>
          <a:endParaRPr lang="en-US"/>
        </a:p>
      </dgm:t>
    </dgm:pt>
    <dgm:pt modelId="{FD5784F1-BBE5-41C2-AC9D-26286113AB55}">
      <dgm:prSet/>
      <dgm:spPr/>
      <dgm:t>
        <a:bodyPr/>
        <a:lstStyle/>
        <a:p>
          <a:r>
            <a:rPr lang="pt-BR"/>
            <a:t>De uma maneira geral podemos dizer que um Calendário consiste em um conjunto de unidades de tempo (dias, meses, estações, ano, ...), organizadas com o propósito de medir e registrar eventos ao longo de "grandes períodos". </a:t>
          </a:r>
          <a:endParaRPr lang="en-US"/>
        </a:p>
      </dgm:t>
    </dgm:pt>
    <dgm:pt modelId="{3E2A3B1C-8394-4204-BBC4-08C3FBA19DA4}" type="parTrans" cxnId="{261B1C78-C749-458A-B04D-703DA8608C2D}">
      <dgm:prSet/>
      <dgm:spPr/>
      <dgm:t>
        <a:bodyPr/>
        <a:lstStyle/>
        <a:p>
          <a:endParaRPr lang="en-US"/>
        </a:p>
      </dgm:t>
    </dgm:pt>
    <dgm:pt modelId="{7C7165D1-B13D-4E51-A5EB-CC24B0543B60}" type="sibTrans" cxnId="{261B1C78-C749-458A-B04D-703DA8608C2D}">
      <dgm:prSet/>
      <dgm:spPr/>
      <dgm:t>
        <a:bodyPr/>
        <a:lstStyle/>
        <a:p>
          <a:endParaRPr lang="en-US"/>
        </a:p>
      </dgm:t>
    </dgm:pt>
    <dgm:pt modelId="{BEDA4F5D-D34C-4B73-9F05-8603742278E4}" type="pres">
      <dgm:prSet presAssocID="{3DDD7489-CD54-48E5-B448-C629685B677F}" presName="vert0" presStyleCnt="0">
        <dgm:presLayoutVars>
          <dgm:dir/>
          <dgm:animOne val="branch"/>
          <dgm:animLvl val="lvl"/>
        </dgm:presLayoutVars>
      </dgm:prSet>
      <dgm:spPr/>
    </dgm:pt>
    <dgm:pt modelId="{7512FE1B-F1EE-4FB4-93D1-B3B549133CF0}" type="pres">
      <dgm:prSet presAssocID="{CDAE69E3-56F7-4DD3-9681-E15FE25FE4AA}" presName="thickLine" presStyleLbl="alignNode1" presStyleIdx="0" presStyleCnt="2"/>
      <dgm:spPr/>
    </dgm:pt>
    <dgm:pt modelId="{D00DBD6C-F11C-4166-8222-5E779539D05F}" type="pres">
      <dgm:prSet presAssocID="{CDAE69E3-56F7-4DD3-9681-E15FE25FE4AA}" presName="horz1" presStyleCnt="0"/>
      <dgm:spPr/>
    </dgm:pt>
    <dgm:pt modelId="{11AC5BB2-68B3-4E0A-BD79-279EFC76BE37}" type="pres">
      <dgm:prSet presAssocID="{CDAE69E3-56F7-4DD3-9681-E15FE25FE4AA}" presName="tx1" presStyleLbl="revTx" presStyleIdx="0" presStyleCnt="2"/>
      <dgm:spPr/>
    </dgm:pt>
    <dgm:pt modelId="{AA201813-F07C-45F9-989B-DE4FE0ACC3B6}" type="pres">
      <dgm:prSet presAssocID="{CDAE69E3-56F7-4DD3-9681-E15FE25FE4AA}" presName="vert1" presStyleCnt="0"/>
      <dgm:spPr/>
    </dgm:pt>
    <dgm:pt modelId="{AE9695C6-4CEA-4B09-B86C-A3C12A174FE3}" type="pres">
      <dgm:prSet presAssocID="{FD5784F1-BBE5-41C2-AC9D-26286113AB55}" presName="thickLine" presStyleLbl="alignNode1" presStyleIdx="1" presStyleCnt="2"/>
      <dgm:spPr/>
    </dgm:pt>
    <dgm:pt modelId="{A62207A4-0649-42E8-B576-11AB369B1027}" type="pres">
      <dgm:prSet presAssocID="{FD5784F1-BBE5-41C2-AC9D-26286113AB55}" presName="horz1" presStyleCnt="0"/>
      <dgm:spPr/>
    </dgm:pt>
    <dgm:pt modelId="{9A1E9FBD-CD2B-4186-885B-AC3A93AFFD27}" type="pres">
      <dgm:prSet presAssocID="{FD5784F1-BBE5-41C2-AC9D-26286113AB55}" presName="tx1" presStyleLbl="revTx" presStyleIdx="1" presStyleCnt="2"/>
      <dgm:spPr/>
    </dgm:pt>
    <dgm:pt modelId="{6A10D8A1-263D-48C8-9B9B-83AB6C325D60}" type="pres">
      <dgm:prSet presAssocID="{FD5784F1-BBE5-41C2-AC9D-26286113AB55}" presName="vert1" presStyleCnt="0"/>
      <dgm:spPr/>
    </dgm:pt>
  </dgm:ptLst>
  <dgm:cxnLst>
    <dgm:cxn modelId="{BD95170F-CCDF-4887-85CD-4F40A046BE9F}" type="presOf" srcId="{FD5784F1-BBE5-41C2-AC9D-26286113AB55}" destId="{9A1E9FBD-CD2B-4186-885B-AC3A93AFFD27}" srcOrd="0" destOrd="0" presId="urn:microsoft.com/office/officeart/2008/layout/LinedList"/>
    <dgm:cxn modelId="{AA67815F-352A-4D9D-B52F-56055E5FCAE8}" type="presOf" srcId="{3DDD7489-CD54-48E5-B448-C629685B677F}" destId="{BEDA4F5D-D34C-4B73-9F05-8603742278E4}" srcOrd="0" destOrd="0" presId="urn:microsoft.com/office/officeart/2008/layout/LinedList"/>
    <dgm:cxn modelId="{E8566D56-E69C-4826-AC2A-57B98E2959DF}" srcId="{3DDD7489-CD54-48E5-B448-C629685B677F}" destId="{CDAE69E3-56F7-4DD3-9681-E15FE25FE4AA}" srcOrd="0" destOrd="0" parTransId="{6E6C73F4-1FEA-4952-A82A-DFF146DE1088}" sibTransId="{539F2D62-8B3B-4A9C-AADC-A4290BD5C484}"/>
    <dgm:cxn modelId="{261B1C78-C749-458A-B04D-703DA8608C2D}" srcId="{3DDD7489-CD54-48E5-B448-C629685B677F}" destId="{FD5784F1-BBE5-41C2-AC9D-26286113AB55}" srcOrd="1" destOrd="0" parTransId="{3E2A3B1C-8394-4204-BBC4-08C3FBA19DA4}" sibTransId="{7C7165D1-B13D-4E51-A5EB-CC24B0543B60}"/>
    <dgm:cxn modelId="{B72203FD-C8E7-423E-907C-8F0F57ED6490}" type="presOf" srcId="{CDAE69E3-56F7-4DD3-9681-E15FE25FE4AA}" destId="{11AC5BB2-68B3-4E0A-BD79-279EFC76BE37}" srcOrd="0" destOrd="0" presId="urn:microsoft.com/office/officeart/2008/layout/LinedList"/>
    <dgm:cxn modelId="{73686908-27FA-4A30-BE27-FF21835393D9}" type="presParOf" srcId="{BEDA4F5D-D34C-4B73-9F05-8603742278E4}" destId="{7512FE1B-F1EE-4FB4-93D1-B3B549133CF0}" srcOrd="0" destOrd="0" presId="urn:microsoft.com/office/officeart/2008/layout/LinedList"/>
    <dgm:cxn modelId="{87B6E768-EA76-4097-87C0-D3F24AF0943D}" type="presParOf" srcId="{BEDA4F5D-D34C-4B73-9F05-8603742278E4}" destId="{D00DBD6C-F11C-4166-8222-5E779539D05F}" srcOrd="1" destOrd="0" presId="urn:microsoft.com/office/officeart/2008/layout/LinedList"/>
    <dgm:cxn modelId="{42C0CF8C-E072-4290-9DD9-6D029FCEC799}" type="presParOf" srcId="{D00DBD6C-F11C-4166-8222-5E779539D05F}" destId="{11AC5BB2-68B3-4E0A-BD79-279EFC76BE37}" srcOrd="0" destOrd="0" presId="urn:microsoft.com/office/officeart/2008/layout/LinedList"/>
    <dgm:cxn modelId="{7AB958B0-E473-4731-8DD4-190C824C07EE}" type="presParOf" srcId="{D00DBD6C-F11C-4166-8222-5E779539D05F}" destId="{AA201813-F07C-45F9-989B-DE4FE0ACC3B6}" srcOrd="1" destOrd="0" presId="urn:microsoft.com/office/officeart/2008/layout/LinedList"/>
    <dgm:cxn modelId="{AB8AEABF-72FD-4AAF-896D-597471384D3F}" type="presParOf" srcId="{BEDA4F5D-D34C-4B73-9F05-8603742278E4}" destId="{AE9695C6-4CEA-4B09-B86C-A3C12A174FE3}" srcOrd="2" destOrd="0" presId="urn:microsoft.com/office/officeart/2008/layout/LinedList"/>
    <dgm:cxn modelId="{6BE0BE9B-C140-4D94-9A68-2F4A56ED909C}" type="presParOf" srcId="{BEDA4F5D-D34C-4B73-9F05-8603742278E4}" destId="{A62207A4-0649-42E8-B576-11AB369B1027}" srcOrd="3" destOrd="0" presId="urn:microsoft.com/office/officeart/2008/layout/LinedList"/>
    <dgm:cxn modelId="{669CB741-A80C-49D4-8422-293A0413B00E}" type="presParOf" srcId="{A62207A4-0649-42E8-B576-11AB369B1027}" destId="{9A1E9FBD-CD2B-4186-885B-AC3A93AFFD27}" srcOrd="0" destOrd="0" presId="urn:microsoft.com/office/officeart/2008/layout/LinedList"/>
    <dgm:cxn modelId="{C2ECF23B-7516-470F-9FAD-4F44E68953F1}" type="presParOf" srcId="{A62207A4-0649-42E8-B576-11AB369B1027}" destId="{6A10D8A1-263D-48C8-9B9B-83AB6C325D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4BA39-F840-450C-B8B9-74997A3DA84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23A6C9A-3DB6-4E87-B247-5C6B3BF12F2C}">
      <dgm:prSet/>
      <dgm:spPr/>
      <dgm:t>
        <a:bodyPr/>
        <a:lstStyle/>
        <a:p>
          <a:r>
            <a:rPr lang="pt-BR" dirty="0"/>
            <a:t>Século - composto por 100 anos.</a:t>
          </a:r>
          <a:endParaRPr lang="en-US" dirty="0"/>
        </a:p>
      </dgm:t>
    </dgm:pt>
    <dgm:pt modelId="{210CEB9A-6C49-4B55-B702-6C8A1E98FC50}" type="parTrans" cxnId="{1D8BAD49-03D3-4C00-9FFD-2E2726EB303E}">
      <dgm:prSet/>
      <dgm:spPr/>
      <dgm:t>
        <a:bodyPr/>
        <a:lstStyle/>
        <a:p>
          <a:endParaRPr lang="en-US"/>
        </a:p>
      </dgm:t>
    </dgm:pt>
    <dgm:pt modelId="{00772D94-F35B-4D0D-A1EB-9EA3E6717C92}" type="sibTrans" cxnId="{1D8BAD49-03D3-4C00-9FFD-2E2726EB303E}">
      <dgm:prSet/>
      <dgm:spPr/>
      <dgm:t>
        <a:bodyPr/>
        <a:lstStyle/>
        <a:p>
          <a:endParaRPr lang="en-US"/>
        </a:p>
      </dgm:t>
    </dgm:pt>
    <dgm:pt modelId="{828941AC-35B4-40D1-83C4-F2244EB85404}">
      <dgm:prSet/>
      <dgm:spPr/>
      <dgm:t>
        <a:bodyPr/>
        <a:lstStyle/>
        <a:p>
          <a:r>
            <a:rPr lang="pt-BR"/>
            <a:t>E representado na forma de algarismos romanos.</a:t>
          </a:r>
          <a:endParaRPr lang="en-US"/>
        </a:p>
      </dgm:t>
    </dgm:pt>
    <dgm:pt modelId="{67FB0A9F-A85D-4DFA-A371-BB517E353574}" type="parTrans" cxnId="{5A1000A8-79D5-404C-B90C-0BD32F066428}">
      <dgm:prSet/>
      <dgm:spPr/>
      <dgm:t>
        <a:bodyPr/>
        <a:lstStyle/>
        <a:p>
          <a:endParaRPr lang="en-US"/>
        </a:p>
      </dgm:t>
    </dgm:pt>
    <dgm:pt modelId="{15EF3857-5E0D-4634-A7EA-970A12EC0800}" type="sibTrans" cxnId="{5A1000A8-79D5-404C-B90C-0BD32F066428}">
      <dgm:prSet/>
      <dgm:spPr/>
      <dgm:t>
        <a:bodyPr/>
        <a:lstStyle/>
        <a:p>
          <a:endParaRPr lang="en-US"/>
        </a:p>
      </dgm:t>
    </dgm:pt>
    <dgm:pt modelId="{1E0C3EFF-182F-460A-BE87-3097E632F2EB}">
      <dgm:prSet/>
      <dgm:spPr/>
      <dgm:t>
        <a:bodyPr/>
        <a:lstStyle/>
        <a:p>
          <a:r>
            <a:rPr lang="pt-BR"/>
            <a:t>10 – X</a:t>
          </a:r>
          <a:endParaRPr lang="en-US"/>
        </a:p>
      </dgm:t>
    </dgm:pt>
    <dgm:pt modelId="{A279C104-A03F-47F0-B9D9-FD619D6732E3}" type="parTrans" cxnId="{29C71A01-B725-42BF-AAC0-A3DA63122B79}">
      <dgm:prSet/>
      <dgm:spPr/>
      <dgm:t>
        <a:bodyPr/>
        <a:lstStyle/>
        <a:p>
          <a:endParaRPr lang="en-US"/>
        </a:p>
      </dgm:t>
    </dgm:pt>
    <dgm:pt modelId="{4FB5D114-4FE5-4E13-B71A-B1B49FBB24E9}" type="sibTrans" cxnId="{29C71A01-B725-42BF-AAC0-A3DA63122B79}">
      <dgm:prSet/>
      <dgm:spPr/>
      <dgm:t>
        <a:bodyPr/>
        <a:lstStyle/>
        <a:p>
          <a:endParaRPr lang="en-US"/>
        </a:p>
      </dgm:t>
    </dgm:pt>
    <dgm:pt modelId="{94A8D66D-12D8-4065-B4FF-9727944665A9}">
      <dgm:prSet/>
      <dgm:spPr/>
      <dgm:t>
        <a:bodyPr/>
        <a:lstStyle/>
        <a:p>
          <a:r>
            <a:rPr lang="pt-BR"/>
            <a:t>5 – V</a:t>
          </a:r>
          <a:endParaRPr lang="en-US"/>
        </a:p>
      </dgm:t>
    </dgm:pt>
    <dgm:pt modelId="{EC9C2DB4-CDD4-45F2-A1B0-13234D3C7211}" type="parTrans" cxnId="{7D61C4EC-F922-4B43-BF29-CE91D5D2CE37}">
      <dgm:prSet/>
      <dgm:spPr/>
      <dgm:t>
        <a:bodyPr/>
        <a:lstStyle/>
        <a:p>
          <a:endParaRPr lang="en-US"/>
        </a:p>
      </dgm:t>
    </dgm:pt>
    <dgm:pt modelId="{DA97D6E1-9FD2-4E11-8AB9-B31781522B6C}" type="sibTrans" cxnId="{7D61C4EC-F922-4B43-BF29-CE91D5D2CE37}">
      <dgm:prSet/>
      <dgm:spPr/>
      <dgm:t>
        <a:bodyPr/>
        <a:lstStyle/>
        <a:p>
          <a:endParaRPr lang="en-US"/>
        </a:p>
      </dgm:t>
    </dgm:pt>
    <dgm:pt modelId="{050989A9-F9B9-47FE-A72C-DEDEEDEC9ACA}">
      <dgm:prSet/>
      <dgm:spPr/>
      <dgm:t>
        <a:bodyPr/>
        <a:lstStyle/>
        <a:p>
          <a:r>
            <a:rPr lang="pt-BR"/>
            <a:t>1 – I</a:t>
          </a:r>
          <a:endParaRPr lang="en-US"/>
        </a:p>
      </dgm:t>
    </dgm:pt>
    <dgm:pt modelId="{9709AE58-44FF-40EB-95EA-29C99100AAE8}" type="parTrans" cxnId="{6FBF1DDF-B615-49EB-8569-F2720C58C537}">
      <dgm:prSet/>
      <dgm:spPr/>
      <dgm:t>
        <a:bodyPr/>
        <a:lstStyle/>
        <a:p>
          <a:endParaRPr lang="en-US"/>
        </a:p>
      </dgm:t>
    </dgm:pt>
    <dgm:pt modelId="{6495A65D-A7D2-4DB8-B809-93FECAF93869}" type="sibTrans" cxnId="{6FBF1DDF-B615-49EB-8569-F2720C58C537}">
      <dgm:prSet/>
      <dgm:spPr/>
      <dgm:t>
        <a:bodyPr/>
        <a:lstStyle/>
        <a:p>
          <a:endParaRPr lang="en-US"/>
        </a:p>
      </dgm:t>
    </dgm:pt>
    <dgm:pt modelId="{7A5C4137-E1BE-4377-9CAC-7A3B05626C38}">
      <dgm:prSet/>
      <dgm:spPr/>
      <dgm:t>
        <a:bodyPr/>
        <a:lstStyle/>
        <a:p>
          <a:r>
            <a:rPr lang="pt-BR"/>
            <a:t>XV – século 15 de 1401 a 1500 </a:t>
          </a:r>
          <a:endParaRPr lang="en-US"/>
        </a:p>
      </dgm:t>
    </dgm:pt>
    <dgm:pt modelId="{F1DDD350-D37C-4CDB-8BB0-A9DFB61D3C2E}" type="parTrans" cxnId="{5D694D2B-0858-4ED0-9EC0-B70B144555FF}">
      <dgm:prSet/>
      <dgm:spPr/>
      <dgm:t>
        <a:bodyPr/>
        <a:lstStyle/>
        <a:p>
          <a:endParaRPr lang="en-US"/>
        </a:p>
      </dgm:t>
    </dgm:pt>
    <dgm:pt modelId="{4FC345FE-35CB-45CB-B696-D8C46BC02CC7}" type="sibTrans" cxnId="{5D694D2B-0858-4ED0-9EC0-B70B144555FF}">
      <dgm:prSet/>
      <dgm:spPr/>
      <dgm:t>
        <a:bodyPr/>
        <a:lstStyle/>
        <a:p>
          <a:endParaRPr lang="en-US"/>
        </a:p>
      </dgm:t>
    </dgm:pt>
    <dgm:pt modelId="{2A3B3AA5-79D3-4762-BAEE-3C15EF2C17ED}" type="pres">
      <dgm:prSet presAssocID="{8584BA39-F840-450C-B8B9-74997A3DA84F}" presName="vert0" presStyleCnt="0">
        <dgm:presLayoutVars>
          <dgm:dir/>
          <dgm:animOne val="branch"/>
          <dgm:animLvl val="lvl"/>
        </dgm:presLayoutVars>
      </dgm:prSet>
      <dgm:spPr/>
    </dgm:pt>
    <dgm:pt modelId="{D2A1B3E4-414A-454C-B3EF-3F67A485412A}" type="pres">
      <dgm:prSet presAssocID="{B23A6C9A-3DB6-4E87-B247-5C6B3BF12F2C}" presName="thickLine" presStyleLbl="alignNode1" presStyleIdx="0" presStyleCnt="6"/>
      <dgm:spPr/>
    </dgm:pt>
    <dgm:pt modelId="{0236F341-AD7B-4C0A-B504-AA68340C37BF}" type="pres">
      <dgm:prSet presAssocID="{B23A6C9A-3DB6-4E87-B247-5C6B3BF12F2C}" presName="horz1" presStyleCnt="0"/>
      <dgm:spPr/>
    </dgm:pt>
    <dgm:pt modelId="{5D8547A4-8F4A-4C2D-ABD4-F4CBF196742F}" type="pres">
      <dgm:prSet presAssocID="{B23A6C9A-3DB6-4E87-B247-5C6B3BF12F2C}" presName="tx1" presStyleLbl="revTx" presStyleIdx="0" presStyleCnt="6"/>
      <dgm:spPr/>
    </dgm:pt>
    <dgm:pt modelId="{6504F34B-B252-4F18-B100-A5515BC12880}" type="pres">
      <dgm:prSet presAssocID="{B23A6C9A-3DB6-4E87-B247-5C6B3BF12F2C}" presName="vert1" presStyleCnt="0"/>
      <dgm:spPr/>
    </dgm:pt>
    <dgm:pt modelId="{CECD8D4A-232D-4FF0-B4F9-83332169FE08}" type="pres">
      <dgm:prSet presAssocID="{828941AC-35B4-40D1-83C4-F2244EB85404}" presName="thickLine" presStyleLbl="alignNode1" presStyleIdx="1" presStyleCnt="6"/>
      <dgm:spPr/>
    </dgm:pt>
    <dgm:pt modelId="{02295BFD-B18E-40FC-B5C9-BCFA9F3F5F32}" type="pres">
      <dgm:prSet presAssocID="{828941AC-35B4-40D1-83C4-F2244EB85404}" presName="horz1" presStyleCnt="0"/>
      <dgm:spPr/>
    </dgm:pt>
    <dgm:pt modelId="{447F8521-2EDD-4B20-9867-7D0F73B1E726}" type="pres">
      <dgm:prSet presAssocID="{828941AC-35B4-40D1-83C4-F2244EB85404}" presName="tx1" presStyleLbl="revTx" presStyleIdx="1" presStyleCnt="6"/>
      <dgm:spPr/>
    </dgm:pt>
    <dgm:pt modelId="{A218E366-EB33-4739-A91F-B6577901C4F5}" type="pres">
      <dgm:prSet presAssocID="{828941AC-35B4-40D1-83C4-F2244EB85404}" presName="vert1" presStyleCnt="0"/>
      <dgm:spPr/>
    </dgm:pt>
    <dgm:pt modelId="{1EC04B06-DBC7-4AD1-8FDD-0ECADB6774E5}" type="pres">
      <dgm:prSet presAssocID="{1E0C3EFF-182F-460A-BE87-3097E632F2EB}" presName="thickLine" presStyleLbl="alignNode1" presStyleIdx="2" presStyleCnt="6"/>
      <dgm:spPr/>
    </dgm:pt>
    <dgm:pt modelId="{5E207BB7-EB89-4240-851D-A244DD3664B6}" type="pres">
      <dgm:prSet presAssocID="{1E0C3EFF-182F-460A-BE87-3097E632F2EB}" presName="horz1" presStyleCnt="0"/>
      <dgm:spPr/>
    </dgm:pt>
    <dgm:pt modelId="{B2D81047-EB32-403D-BE4E-A4D58736F590}" type="pres">
      <dgm:prSet presAssocID="{1E0C3EFF-182F-460A-BE87-3097E632F2EB}" presName="tx1" presStyleLbl="revTx" presStyleIdx="2" presStyleCnt="6"/>
      <dgm:spPr/>
    </dgm:pt>
    <dgm:pt modelId="{FF157AA9-6C09-4CE2-90A5-5B57305488A9}" type="pres">
      <dgm:prSet presAssocID="{1E0C3EFF-182F-460A-BE87-3097E632F2EB}" presName="vert1" presStyleCnt="0"/>
      <dgm:spPr/>
    </dgm:pt>
    <dgm:pt modelId="{DD124554-C2D9-47C9-A74C-073EA3EF693F}" type="pres">
      <dgm:prSet presAssocID="{94A8D66D-12D8-4065-B4FF-9727944665A9}" presName="thickLine" presStyleLbl="alignNode1" presStyleIdx="3" presStyleCnt="6"/>
      <dgm:spPr/>
    </dgm:pt>
    <dgm:pt modelId="{2C9B5B30-79B3-4C4D-B9D6-5ADD3022C45A}" type="pres">
      <dgm:prSet presAssocID="{94A8D66D-12D8-4065-B4FF-9727944665A9}" presName="horz1" presStyleCnt="0"/>
      <dgm:spPr/>
    </dgm:pt>
    <dgm:pt modelId="{6F3A5731-1FC9-4C48-8DF8-574776D80214}" type="pres">
      <dgm:prSet presAssocID="{94A8D66D-12D8-4065-B4FF-9727944665A9}" presName="tx1" presStyleLbl="revTx" presStyleIdx="3" presStyleCnt="6"/>
      <dgm:spPr/>
    </dgm:pt>
    <dgm:pt modelId="{18A1D55A-B51A-4513-B9D9-697B9050BCAA}" type="pres">
      <dgm:prSet presAssocID="{94A8D66D-12D8-4065-B4FF-9727944665A9}" presName="vert1" presStyleCnt="0"/>
      <dgm:spPr/>
    </dgm:pt>
    <dgm:pt modelId="{32ED250A-FE10-4739-AAD8-89483EA14231}" type="pres">
      <dgm:prSet presAssocID="{050989A9-F9B9-47FE-A72C-DEDEEDEC9ACA}" presName="thickLine" presStyleLbl="alignNode1" presStyleIdx="4" presStyleCnt="6"/>
      <dgm:spPr/>
    </dgm:pt>
    <dgm:pt modelId="{6DA3DC20-AA4A-4C74-B79C-78313D0DFB29}" type="pres">
      <dgm:prSet presAssocID="{050989A9-F9B9-47FE-A72C-DEDEEDEC9ACA}" presName="horz1" presStyleCnt="0"/>
      <dgm:spPr/>
    </dgm:pt>
    <dgm:pt modelId="{74887E2F-C6F3-451C-89E5-E0DA6F7ED401}" type="pres">
      <dgm:prSet presAssocID="{050989A9-F9B9-47FE-A72C-DEDEEDEC9ACA}" presName="tx1" presStyleLbl="revTx" presStyleIdx="4" presStyleCnt="6"/>
      <dgm:spPr/>
    </dgm:pt>
    <dgm:pt modelId="{D51B053D-5C48-4EE9-8CF8-8C01E9E9673E}" type="pres">
      <dgm:prSet presAssocID="{050989A9-F9B9-47FE-A72C-DEDEEDEC9ACA}" presName="vert1" presStyleCnt="0"/>
      <dgm:spPr/>
    </dgm:pt>
    <dgm:pt modelId="{B504CE97-D875-401E-93A3-FD08BE2DDD4C}" type="pres">
      <dgm:prSet presAssocID="{7A5C4137-E1BE-4377-9CAC-7A3B05626C38}" presName="thickLine" presStyleLbl="alignNode1" presStyleIdx="5" presStyleCnt="6"/>
      <dgm:spPr/>
    </dgm:pt>
    <dgm:pt modelId="{EEEB9EB8-4C22-4827-A8A9-4B26F0015846}" type="pres">
      <dgm:prSet presAssocID="{7A5C4137-E1BE-4377-9CAC-7A3B05626C38}" presName="horz1" presStyleCnt="0"/>
      <dgm:spPr/>
    </dgm:pt>
    <dgm:pt modelId="{737F32B4-B9DB-4110-BD0A-84F2ACFAF029}" type="pres">
      <dgm:prSet presAssocID="{7A5C4137-E1BE-4377-9CAC-7A3B05626C38}" presName="tx1" presStyleLbl="revTx" presStyleIdx="5" presStyleCnt="6"/>
      <dgm:spPr/>
    </dgm:pt>
    <dgm:pt modelId="{E039EE92-C52D-4D03-898A-C5A9B457CAD6}" type="pres">
      <dgm:prSet presAssocID="{7A5C4137-E1BE-4377-9CAC-7A3B05626C38}" presName="vert1" presStyleCnt="0"/>
      <dgm:spPr/>
    </dgm:pt>
  </dgm:ptLst>
  <dgm:cxnLst>
    <dgm:cxn modelId="{29C71A01-B725-42BF-AAC0-A3DA63122B79}" srcId="{8584BA39-F840-450C-B8B9-74997A3DA84F}" destId="{1E0C3EFF-182F-460A-BE87-3097E632F2EB}" srcOrd="2" destOrd="0" parTransId="{A279C104-A03F-47F0-B9D9-FD619D6732E3}" sibTransId="{4FB5D114-4FE5-4E13-B71A-B1B49FBB24E9}"/>
    <dgm:cxn modelId="{AD66FA1C-D7EF-472D-BB0F-9537911EBC0F}" type="presOf" srcId="{B23A6C9A-3DB6-4E87-B247-5C6B3BF12F2C}" destId="{5D8547A4-8F4A-4C2D-ABD4-F4CBF196742F}" srcOrd="0" destOrd="0" presId="urn:microsoft.com/office/officeart/2008/layout/LinedList"/>
    <dgm:cxn modelId="{5D694D2B-0858-4ED0-9EC0-B70B144555FF}" srcId="{8584BA39-F840-450C-B8B9-74997A3DA84F}" destId="{7A5C4137-E1BE-4377-9CAC-7A3B05626C38}" srcOrd="5" destOrd="0" parTransId="{F1DDD350-D37C-4CDB-8BB0-A9DFB61D3C2E}" sibTransId="{4FC345FE-35CB-45CB-B696-D8C46BC02CC7}"/>
    <dgm:cxn modelId="{1D8BAD49-03D3-4C00-9FFD-2E2726EB303E}" srcId="{8584BA39-F840-450C-B8B9-74997A3DA84F}" destId="{B23A6C9A-3DB6-4E87-B247-5C6B3BF12F2C}" srcOrd="0" destOrd="0" parTransId="{210CEB9A-6C49-4B55-B702-6C8A1E98FC50}" sibTransId="{00772D94-F35B-4D0D-A1EB-9EA3E6717C92}"/>
    <dgm:cxn modelId="{C1E9AB4C-80E3-4656-8D32-B797346D9410}" type="presOf" srcId="{94A8D66D-12D8-4065-B4FF-9727944665A9}" destId="{6F3A5731-1FC9-4C48-8DF8-574776D80214}" srcOrd="0" destOrd="0" presId="urn:microsoft.com/office/officeart/2008/layout/LinedList"/>
    <dgm:cxn modelId="{7DC69873-1444-4C19-9812-3DE036C8F68B}" type="presOf" srcId="{8584BA39-F840-450C-B8B9-74997A3DA84F}" destId="{2A3B3AA5-79D3-4762-BAEE-3C15EF2C17ED}" srcOrd="0" destOrd="0" presId="urn:microsoft.com/office/officeart/2008/layout/LinedList"/>
    <dgm:cxn modelId="{54C8F68C-66AE-4126-A8B3-F166B8AC622E}" type="presOf" srcId="{7A5C4137-E1BE-4377-9CAC-7A3B05626C38}" destId="{737F32B4-B9DB-4110-BD0A-84F2ACFAF029}" srcOrd="0" destOrd="0" presId="urn:microsoft.com/office/officeart/2008/layout/LinedList"/>
    <dgm:cxn modelId="{F6DF4B96-EA50-4527-A518-C35134C99E6F}" type="presOf" srcId="{050989A9-F9B9-47FE-A72C-DEDEEDEC9ACA}" destId="{74887E2F-C6F3-451C-89E5-E0DA6F7ED401}" srcOrd="0" destOrd="0" presId="urn:microsoft.com/office/officeart/2008/layout/LinedList"/>
    <dgm:cxn modelId="{5A1000A8-79D5-404C-B90C-0BD32F066428}" srcId="{8584BA39-F840-450C-B8B9-74997A3DA84F}" destId="{828941AC-35B4-40D1-83C4-F2244EB85404}" srcOrd="1" destOrd="0" parTransId="{67FB0A9F-A85D-4DFA-A371-BB517E353574}" sibTransId="{15EF3857-5E0D-4634-A7EA-970A12EC0800}"/>
    <dgm:cxn modelId="{6FBF1DDF-B615-49EB-8569-F2720C58C537}" srcId="{8584BA39-F840-450C-B8B9-74997A3DA84F}" destId="{050989A9-F9B9-47FE-A72C-DEDEEDEC9ACA}" srcOrd="4" destOrd="0" parTransId="{9709AE58-44FF-40EB-95EA-29C99100AAE8}" sibTransId="{6495A65D-A7D2-4DB8-B809-93FECAF93869}"/>
    <dgm:cxn modelId="{7D61C4EC-F922-4B43-BF29-CE91D5D2CE37}" srcId="{8584BA39-F840-450C-B8B9-74997A3DA84F}" destId="{94A8D66D-12D8-4065-B4FF-9727944665A9}" srcOrd="3" destOrd="0" parTransId="{EC9C2DB4-CDD4-45F2-A1B0-13234D3C7211}" sibTransId="{DA97D6E1-9FD2-4E11-8AB9-B31781522B6C}"/>
    <dgm:cxn modelId="{FF76B7EE-D93C-4658-AAF4-1A8963D5082D}" type="presOf" srcId="{828941AC-35B4-40D1-83C4-F2244EB85404}" destId="{447F8521-2EDD-4B20-9867-7D0F73B1E726}" srcOrd="0" destOrd="0" presId="urn:microsoft.com/office/officeart/2008/layout/LinedList"/>
    <dgm:cxn modelId="{52C647FE-14AD-4760-906A-3C6FA8829213}" type="presOf" srcId="{1E0C3EFF-182F-460A-BE87-3097E632F2EB}" destId="{B2D81047-EB32-403D-BE4E-A4D58736F590}" srcOrd="0" destOrd="0" presId="urn:microsoft.com/office/officeart/2008/layout/LinedList"/>
    <dgm:cxn modelId="{01747203-7645-4BF2-ABC1-AF9F07DDC566}" type="presParOf" srcId="{2A3B3AA5-79D3-4762-BAEE-3C15EF2C17ED}" destId="{D2A1B3E4-414A-454C-B3EF-3F67A485412A}" srcOrd="0" destOrd="0" presId="urn:microsoft.com/office/officeart/2008/layout/LinedList"/>
    <dgm:cxn modelId="{D1188773-4DFC-427B-9782-C05BE28578C3}" type="presParOf" srcId="{2A3B3AA5-79D3-4762-BAEE-3C15EF2C17ED}" destId="{0236F341-AD7B-4C0A-B504-AA68340C37BF}" srcOrd="1" destOrd="0" presId="urn:microsoft.com/office/officeart/2008/layout/LinedList"/>
    <dgm:cxn modelId="{599B7988-5F45-4618-B4B7-D0C8A71FC69D}" type="presParOf" srcId="{0236F341-AD7B-4C0A-B504-AA68340C37BF}" destId="{5D8547A4-8F4A-4C2D-ABD4-F4CBF196742F}" srcOrd="0" destOrd="0" presId="urn:microsoft.com/office/officeart/2008/layout/LinedList"/>
    <dgm:cxn modelId="{656B3955-BAA6-4BBF-881D-ECDCAA168BF6}" type="presParOf" srcId="{0236F341-AD7B-4C0A-B504-AA68340C37BF}" destId="{6504F34B-B252-4F18-B100-A5515BC12880}" srcOrd="1" destOrd="0" presId="urn:microsoft.com/office/officeart/2008/layout/LinedList"/>
    <dgm:cxn modelId="{88013348-4D5B-46C9-A8B0-A80ECD2FCE01}" type="presParOf" srcId="{2A3B3AA5-79D3-4762-BAEE-3C15EF2C17ED}" destId="{CECD8D4A-232D-4FF0-B4F9-83332169FE08}" srcOrd="2" destOrd="0" presId="urn:microsoft.com/office/officeart/2008/layout/LinedList"/>
    <dgm:cxn modelId="{07D919FB-767F-4C30-818A-D66EBDE48B48}" type="presParOf" srcId="{2A3B3AA5-79D3-4762-BAEE-3C15EF2C17ED}" destId="{02295BFD-B18E-40FC-B5C9-BCFA9F3F5F32}" srcOrd="3" destOrd="0" presId="urn:microsoft.com/office/officeart/2008/layout/LinedList"/>
    <dgm:cxn modelId="{0197948A-F06C-4EB4-93F4-25285D1316E2}" type="presParOf" srcId="{02295BFD-B18E-40FC-B5C9-BCFA9F3F5F32}" destId="{447F8521-2EDD-4B20-9867-7D0F73B1E726}" srcOrd="0" destOrd="0" presId="urn:microsoft.com/office/officeart/2008/layout/LinedList"/>
    <dgm:cxn modelId="{321B2A1F-6CBD-4401-8A1F-B3C9E65BC039}" type="presParOf" srcId="{02295BFD-B18E-40FC-B5C9-BCFA9F3F5F32}" destId="{A218E366-EB33-4739-A91F-B6577901C4F5}" srcOrd="1" destOrd="0" presId="urn:microsoft.com/office/officeart/2008/layout/LinedList"/>
    <dgm:cxn modelId="{B2B83937-E76D-46A9-BCE4-6BF62BCA3425}" type="presParOf" srcId="{2A3B3AA5-79D3-4762-BAEE-3C15EF2C17ED}" destId="{1EC04B06-DBC7-4AD1-8FDD-0ECADB6774E5}" srcOrd="4" destOrd="0" presId="urn:microsoft.com/office/officeart/2008/layout/LinedList"/>
    <dgm:cxn modelId="{5852EBCE-AD6A-4B00-AA84-0FFDBF63D0A1}" type="presParOf" srcId="{2A3B3AA5-79D3-4762-BAEE-3C15EF2C17ED}" destId="{5E207BB7-EB89-4240-851D-A244DD3664B6}" srcOrd="5" destOrd="0" presId="urn:microsoft.com/office/officeart/2008/layout/LinedList"/>
    <dgm:cxn modelId="{0B0720C6-CA6A-44EF-BCC2-BA6AD400895F}" type="presParOf" srcId="{5E207BB7-EB89-4240-851D-A244DD3664B6}" destId="{B2D81047-EB32-403D-BE4E-A4D58736F590}" srcOrd="0" destOrd="0" presId="urn:microsoft.com/office/officeart/2008/layout/LinedList"/>
    <dgm:cxn modelId="{97F3067A-518C-4522-BE85-9FF349C3100C}" type="presParOf" srcId="{5E207BB7-EB89-4240-851D-A244DD3664B6}" destId="{FF157AA9-6C09-4CE2-90A5-5B57305488A9}" srcOrd="1" destOrd="0" presId="urn:microsoft.com/office/officeart/2008/layout/LinedList"/>
    <dgm:cxn modelId="{2CF3691A-FE2C-40BE-8531-2239C9FF77DB}" type="presParOf" srcId="{2A3B3AA5-79D3-4762-BAEE-3C15EF2C17ED}" destId="{DD124554-C2D9-47C9-A74C-073EA3EF693F}" srcOrd="6" destOrd="0" presId="urn:microsoft.com/office/officeart/2008/layout/LinedList"/>
    <dgm:cxn modelId="{49CC99F2-2701-4CF8-B183-C8369EC7B0B2}" type="presParOf" srcId="{2A3B3AA5-79D3-4762-BAEE-3C15EF2C17ED}" destId="{2C9B5B30-79B3-4C4D-B9D6-5ADD3022C45A}" srcOrd="7" destOrd="0" presId="urn:microsoft.com/office/officeart/2008/layout/LinedList"/>
    <dgm:cxn modelId="{1EEB06BD-8EE1-46A2-8C8D-B863F626B5E9}" type="presParOf" srcId="{2C9B5B30-79B3-4C4D-B9D6-5ADD3022C45A}" destId="{6F3A5731-1FC9-4C48-8DF8-574776D80214}" srcOrd="0" destOrd="0" presId="urn:microsoft.com/office/officeart/2008/layout/LinedList"/>
    <dgm:cxn modelId="{7496D865-E7FE-466E-9273-F784051E9324}" type="presParOf" srcId="{2C9B5B30-79B3-4C4D-B9D6-5ADD3022C45A}" destId="{18A1D55A-B51A-4513-B9D9-697B9050BCAA}" srcOrd="1" destOrd="0" presId="urn:microsoft.com/office/officeart/2008/layout/LinedList"/>
    <dgm:cxn modelId="{860EB09C-81C3-46D2-8515-3B79A7502E3F}" type="presParOf" srcId="{2A3B3AA5-79D3-4762-BAEE-3C15EF2C17ED}" destId="{32ED250A-FE10-4739-AAD8-89483EA14231}" srcOrd="8" destOrd="0" presId="urn:microsoft.com/office/officeart/2008/layout/LinedList"/>
    <dgm:cxn modelId="{07340249-41F5-4611-BFAF-02DF2922DC5B}" type="presParOf" srcId="{2A3B3AA5-79D3-4762-BAEE-3C15EF2C17ED}" destId="{6DA3DC20-AA4A-4C74-B79C-78313D0DFB29}" srcOrd="9" destOrd="0" presId="urn:microsoft.com/office/officeart/2008/layout/LinedList"/>
    <dgm:cxn modelId="{9003F211-A66F-4479-AC11-980602346F1C}" type="presParOf" srcId="{6DA3DC20-AA4A-4C74-B79C-78313D0DFB29}" destId="{74887E2F-C6F3-451C-89E5-E0DA6F7ED401}" srcOrd="0" destOrd="0" presId="urn:microsoft.com/office/officeart/2008/layout/LinedList"/>
    <dgm:cxn modelId="{9E170D02-CC37-4D15-BFB1-30303BEA043C}" type="presParOf" srcId="{6DA3DC20-AA4A-4C74-B79C-78313D0DFB29}" destId="{D51B053D-5C48-4EE9-8CF8-8C01E9E9673E}" srcOrd="1" destOrd="0" presId="urn:microsoft.com/office/officeart/2008/layout/LinedList"/>
    <dgm:cxn modelId="{D6994A53-5262-4F2D-8009-0DB7923DCCFC}" type="presParOf" srcId="{2A3B3AA5-79D3-4762-BAEE-3C15EF2C17ED}" destId="{B504CE97-D875-401E-93A3-FD08BE2DDD4C}" srcOrd="10" destOrd="0" presId="urn:microsoft.com/office/officeart/2008/layout/LinedList"/>
    <dgm:cxn modelId="{262646BD-970C-49E2-BAAF-858BB252C2F8}" type="presParOf" srcId="{2A3B3AA5-79D3-4762-BAEE-3C15EF2C17ED}" destId="{EEEB9EB8-4C22-4827-A8A9-4B26F0015846}" srcOrd="11" destOrd="0" presId="urn:microsoft.com/office/officeart/2008/layout/LinedList"/>
    <dgm:cxn modelId="{FABE0276-1C96-4C84-A30C-8ADA867CC00A}" type="presParOf" srcId="{EEEB9EB8-4C22-4827-A8A9-4B26F0015846}" destId="{737F32B4-B9DB-4110-BD0A-84F2ACFAF029}" srcOrd="0" destOrd="0" presId="urn:microsoft.com/office/officeart/2008/layout/LinedList"/>
    <dgm:cxn modelId="{6CE4834B-7827-4534-9070-2CA3B0947B0D}" type="presParOf" srcId="{EEEB9EB8-4C22-4827-A8A9-4B26F0015846}" destId="{E039EE92-C52D-4D03-898A-C5A9B457CA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DEBCA-8ED3-47F0-AA66-5D634C29F534}">
      <dsp:nvSpPr>
        <dsp:cNvPr id="0" name=""/>
        <dsp:cNvSpPr/>
      </dsp:nvSpPr>
      <dsp:spPr>
        <a:xfrm>
          <a:off x="1042807" y="18318"/>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B4BB2-4BD2-4F2B-BE92-F21D6ADBDE4E}">
      <dsp:nvSpPr>
        <dsp:cNvPr id="0" name=""/>
        <dsp:cNvSpPr/>
      </dsp:nvSpPr>
      <dsp:spPr>
        <a:xfrm>
          <a:off x="1423057" y="398568"/>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5C499A-3313-4846-9ED1-4958A5285335}">
      <dsp:nvSpPr>
        <dsp:cNvPr id="0" name=""/>
        <dsp:cNvSpPr/>
      </dsp:nvSpPr>
      <dsp:spPr>
        <a:xfrm>
          <a:off x="472432" y="235831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pt-BR" sz="1200" kern="1200"/>
            <a:t>A História estuda a vida humana através do tempo. Estuda o que os homens fizeram pensaram ou sentiram enquanto seres sociais.</a:t>
          </a:r>
          <a:endParaRPr lang="en-US" sz="1200" kern="1200"/>
        </a:p>
      </dsp:txBody>
      <dsp:txXfrm>
        <a:off x="472432" y="2358319"/>
        <a:ext cx="2925000" cy="720000"/>
      </dsp:txXfrm>
    </dsp:sp>
    <dsp:sp modelId="{8EC3C640-ACBB-4C12-BCF4-D5F66D5B2BF9}">
      <dsp:nvSpPr>
        <dsp:cNvPr id="0" name=""/>
        <dsp:cNvSpPr/>
      </dsp:nvSpPr>
      <dsp:spPr>
        <a:xfrm>
          <a:off x="4479682" y="18318"/>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9AD89-01AA-44ED-B0A5-26A36F23BD80}">
      <dsp:nvSpPr>
        <dsp:cNvPr id="0" name=""/>
        <dsp:cNvSpPr/>
      </dsp:nvSpPr>
      <dsp:spPr>
        <a:xfrm>
          <a:off x="4859932" y="398568"/>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38592F-C538-4AAA-B5AC-8F6359A8D491}">
      <dsp:nvSpPr>
        <dsp:cNvPr id="0" name=""/>
        <dsp:cNvSpPr/>
      </dsp:nvSpPr>
      <dsp:spPr>
        <a:xfrm>
          <a:off x="3909307" y="235831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pt-BR" sz="1200" kern="1200"/>
            <a:t>“ História é ciência do passado e do presente, um e outro inseparáveis.”( Fernand Braudel)</a:t>
          </a:r>
          <a:endParaRPr lang="en-US" sz="1200" kern="1200"/>
        </a:p>
      </dsp:txBody>
      <dsp:txXfrm>
        <a:off x="3909307" y="2358319"/>
        <a:ext cx="29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EDA60-6C93-4B2F-B39F-A56AD4BE0833}">
      <dsp:nvSpPr>
        <dsp:cNvPr id="0" name=""/>
        <dsp:cNvSpPr/>
      </dsp:nvSpPr>
      <dsp:spPr>
        <a:xfrm>
          <a:off x="3605" y="0"/>
          <a:ext cx="1208856" cy="4572000"/>
        </a:xfrm>
        <a:prstGeom prst="roundRect">
          <a:avLst>
            <a:gd name="adj" fmla="val 10000"/>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Paleolítico </a:t>
          </a:r>
        </a:p>
        <a:p>
          <a:pPr marL="114300" lvl="1" indent="-114300" algn="l" defTabSz="533400">
            <a:lnSpc>
              <a:spcPct val="90000"/>
            </a:lnSpc>
            <a:spcBef>
              <a:spcPct val="0"/>
            </a:spcBef>
            <a:spcAft>
              <a:spcPct val="15000"/>
            </a:spcAft>
            <a:buChar char="•"/>
          </a:pPr>
          <a:r>
            <a:rPr lang="pt-BR" sz="1200" kern="1200" dirty="0"/>
            <a:t>Dos aparecimentos dos homens ate cerca de 10.a.c</a:t>
          </a:r>
        </a:p>
      </dsp:txBody>
      <dsp:txXfrm>
        <a:off x="3605" y="1828800"/>
        <a:ext cx="1208856" cy="1828800"/>
      </dsp:txXfrm>
    </dsp:sp>
    <dsp:sp modelId="{FF5BEAE4-9384-4ACA-BA25-D667284BFD2E}">
      <dsp:nvSpPr>
        <dsp:cNvPr id="0" name=""/>
        <dsp:cNvSpPr/>
      </dsp:nvSpPr>
      <dsp:spPr>
        <a:xfrm>
          <a:off x="39871" y="274320"/>
          <a:ext cx="1136325" cy="1522476"/>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388F6596-B7A2-4D22-B6CA-D81BDF515C44}">
      <dsp:nvSpPr>
        <dsp:cNvPr id="0" name=""/>
        <dsp:cNvSpPr/>
      </dsp:nvSpPr>
      <dsp:spPr>
        <a:xfrm>
          <a:off x="1248727" y="0"/>
          <a:ext cx="1208856" cy="4572000"/>
        </a:xfrm>
        <a:prstGeom prst="roundRect">
          <a:avLst>
            <a:gd name="adj" fmla="val 10000"/>
          </a:avLst>
        </a:prstGeom>
        <a:gradFill rotWithShape="0">
          <a:gsLst>
            <a:gs pos="0">
              <a:schemeClr val="accent4">
                <a:hueOff val="3273413"/>
                <a:satOff val="-307"/>
                <a:lumOff val="392"/>
                <a:alphaOff val="0"/>
                <a:tint val="96000"/>
                <a:lumMod val="102000"/>
              </a:schemeClr>
            </a:gs>
            <a:gs pos="100000">
              <a:schemeClr val="accent4">
                <a:hueOff val="3273413"/>
                <a:satOff val="-307"/>
                <a:lumOff val="39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Neolítico</a:t>
          </a:r>
        </a:p>
        <a:p>
          <a:pPr marL="114300" lvl="1" indent="-114300" algn="l" defTabSz="533400">
            <a:lnSpc>
              <a:spcPct val="90000"/>
            </a:lnSpc>
            <a:spcBef>
              <a:spcPct val="0"/>
            </a:spcBef>
            <a:spcAft>
              <a:spcPct val="15000"/>
            </a:spcAft>
            <a:buChar char="•"/>
          </a:pPr>
          <a:r>
            <a:rPr lang="pt-BR" sz="1200" kern="1200" dirty="0"/>
            <a:t>De aproximadamente 10.a.c  até cerca de 4 mil a.C.</a:t>
          </a:r>
        </a:p>
      </dsp:txBody>
      <dsp:txXfrm>
        <a:off x="1248727" y="1828800"/>
        <a:ext cx="1208856" cy="1828800"/>
      </dsp:txXfrm>
    </dsp:sp>
    <dsp:sp modelId="{E0AFCCB2-7077-4D7C-97DB-4713E7A15E13}">
      <dsp:nvSpPr>
        <dsp:cNvPr id="0" name=""/>
        <dsp:cNvSpPr/>
      </dsp:nvSpPr>
      <dsp:spPr>
        <a:xfrm>
          <a:off x="1284993" y="274320"/>
          <a:ext cx="1136325" cy="1522476"/>
        </a:xfrm>
        <a:prstGeom prst="ellipse">
          <a:avLst/>
        </a:prstGeom>
        <a:blipFill rotWithShape="0">
          <a:blip xmlns:r="http://schemas.openxmlformats.org/officeDocument/2006/relationships" r:embed="rId2"/>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BFD722BE-E2E6-47CC-ADAA-EF9051CF7176}">
      <dsp:nvSpPr>
        <dsp:cNvPr id="0" name=""/>
        <dsp:cNvSpPr/>
      </dsp:nvSpPr>
      <dsp:spPr>
        <a:xfrm>
          <a:off x="2493849" y="0"/>
          <a:ext cx="1208856" cy="4572000"/>
        </a:xfrm>
        <a:prstGeom prst="roundRect">
          <a:avLst>
            <a:gd name="adj" fmla="val 10000"/>
          </a:avLst>
        </a:prstGeom>
        <a:gradFill rotWithShape="0">
          <a:gsLst>
            <a:gs pos="0">
              <a:schemeClr val="accent4">
                <a:hueOff val="6546825"/>
                <a:satOff val="-615"/>
                <a:lumOff val="784"/>
                <a:alphaOff val="0"/>
                <a:tint val="96000"/>
                <a:lumMod val="102000"/>
              </a:schemeClr>
            </a:gs>
            <a:gs pos="100000">
              <a:schemeClr val="accent4">
                <a:hueOff val="6546825"/>
                <a:satOff val="-615"/>
                <a:lumOff val="784"/>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Idade dos Metais</a:t>
          </a:r>
        </a:p>
        <a:p>
          <a:pPr marL="114300" lvl="1" indent="-114300" algn="l" defTabSz="533400">
            <a:lnSpc>
              <a:spcPct val="90000"/>
            </a:lnSpc>
            <a:spcBef>
              <a:spcPct val="0"/>
            </a:spcBef>
            <a:spcAft>
              <a:spcPct val="15000"/>
            </a:spcAft>
            <a:buChar char="•"/>
          </a:pPr>
          <a:r>
            <a:rPr lang="pt-BR" sz="1200" kern="1200" dirty="0"/>
            <a:t>De mais ou menos 4 mil a. C até cerca de 3,500.</a:t>
          </a:r>
        </a:p>
      </dsp:txBody>
      <dsp:txXfrm>
        <a:off x="2493849" y="1828800"/>
        <a:ext cx="1208856" cy="1828800"/>
      </dsp:txXfrm>
    </dsp:sp>
    <dsp:sp modelId="{7C8FF53C-592F-4EB4-B4E0-37CA05F2732D}">
      <dsp:nvSpPr>
        <dsp:cNvPr id="0" name=""/>
        <dsp:cNvSpPr/>
      </dsp:nvSpPr>
      <dsp:spPr>
        <a:xfrm>
          <a:off x="2530115" y="274320"/>
          <a:ext cx="1136325" cy="1522476"/>
        </a:xfrm>
        <a:prstGeom prst="ellipse">
          <a:avLst/>
        </a:prstGeom>
        <a:blipFill rotWithShape="0">
          <a:blip xmlns:r="http://schemas.openxmlformats.org/officeDocument/2006/relationships" r:embed="rId3"/>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1C378FC2-F899-437F-B8EB-83B5786CFC83}">
      <dsp:nvSpPr>
        <dsp:cNvPr id="0" name=""/>
        <dsp:cNvSpPr/>
      </dsp:nvSpPr>
      <dsp:spPr>
        <a:xfrm>
          <a:off x="3738971" y="0"/>
          <a:ext cx="1208856" cy="4572000"/>
        </a:xfrm>
        <a:prstGeom prst="roundRect">
          <a:avLst>
            <a:gd name="adj" fmla="val 10000"/>
          </a:avLst>
        </a:prstGeom>
        <a:gradFill rotWithShape="0">
          <a:gsLst>
            <a:gs pos="0">
              <a:schemeClr val="accent4">
                <a:hueOff val="9820237"/>
                <a:satOff val="-922"/>
                <a:lumOff val="1176"/>
                <a:alphaOff val="0"/>
                <a:tint val="96000"/>
                <a:lumMod val="102000"/>
              </a:schemeClr>
            </a:gs>
            <a:gs pos="100000">
              <a:schemeClr val="accent4">
                <a:hueOff val="9820237"/>
                <a:satOff val="-922"/>
                <a:lumOff val="1176"/>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Idade Antiga </a:t>
          </a:r>
        </a:p>
        <a:p>
          <a:pPr marL="114300" lvl="1" indent="-114300" algn="l" defTabSz="533400">
            <a:lnSpc>
              <a:spcPct val="90000"/>
            </a:lnSpc>
            <a:spcBef>
              <a:spcPct val="0"/>
            </a:spcBef>
            <a:spcAft>
              <a:spcPct val="15000"/>
            </a:spcAft>
            <a:buChar char="•"/>
          </a:pPr>
          <a:r>
            <a:rPr lang="pt-BR" sz="1200" kern="1200" dirty="0"/>
            <a:t>Aparecimento da Escrita  ate o século  V d.c (queda  do império romano do ocidente, em 476</a:t>
          </a:r>
          <a:r>
            <a:rPr lang="pt-BR" sz="900" kern="1200" dirty="0"/>
            <a:t>)</a:t>
          </a:r>
        </a:p>
      </dsp:txBody>
      <dsp:txXfrm>
        <a:off x="3738971" y="1828800"/>
        <a:ext cx="1208856" cy="1828800"/>
      </dsp:txXfrm>
    </dsp:sp>
    <dsp:sp modelId="{7C508B27-AF79-4115-9599-5EE2D7ABF4A9}">
      <dsp:nvSpPr>
        <dsp:cNvPr id="0" name=""/>
        <dsp:cNvSpPr/>
      </dsp:nvSpPr>
      <dsp:spPr>
        <a:xfrm>
          <a:off x="3775237" y="274320"/>
          <a:ext cx="1136325" cy="1522476"/>
        </a:xfrm>
        <a:prstGeom prst="ellipse">
          <a:avLst/>
        </a:prstGeom>
        <a:blipFill rotWithShape="0">
          <a:blip xmlns:r="http://schemas.openxmlformats.org/officeDocument/2006/relationships" r:embed="rId4"/>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6E3874EB-2C1F-4831-8D65-BFF33D4D9134}">
      <dsp:nvSpPr>
        <dsp:cNvPr id="0" name=""/>
        <dsp:cNvSpPr/>
      </dsp:nvSpPr>
      <dsp:spPr>
        <a:xfrm>
          <a:off x="4984093" y="0"/>
          <a:ext cx="1208856" cy="4572000"/>
        </a:xfrm>
        <a:prstGeom prst="roundRect">
          <a:avLst>
            <a:gd name="adj" fmla="val 10000"/>
          </a:avLst>
        </a:prstGeom>
        <a:gradFill rotWithShape="0">
          <a:gsLst>
            <a:gs pos="0">
              <a:schemeClr val="accent4">
                <a:hueOff val="13093651"/>
                <a:satOff val="-1230"/>
                <a:lumOff val="1568"/>
                <a:alphaOff val="0"/>
                <a:tint val="96000"/>
                <a:lumMod val="102000"/>
              </a:schemeClr>
            </a:gs>
            <a:gs pos="100000">
              <a:schemeClr val="accent4">
                <a:hueOff val="13093651"/>
                <a:satOff val="-1230"/>
                <a:lumOff val="156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Idade Média</a:t>
          </a:r>
        </a:p>
        <a:p>
          <a:pPr marL="114300" lvl="1" indent="-114300" algn="l" defTabSz="533400">
            <a:lnSpc>
              <a:spcPct val="90000"/>
            </a:lnSpc>
            <a:spcBef>
              <a:spcPct val="0"/>
            </a:spcBef>
            <a:spcAft>
              <a:spcPct val="15000"/>
            </a:spcAft>
            <a:buChar char="•"/>
          </a:pPr>
          <a:r>
            <a:rPr lang="pt-BR" sz="1200" kern="1200" dirty="0"/>
            <a:t>Final da idade antiga ate o século XV ( queda de Constantinopla em 1453).</a:t>
          </a:r>
        </a:p>
      </dsp:txBody>
      <dsp:txXfrm>
        <a:off x="4984093" y="1828800"/>
        <a:ext cx="1208856" cy="1828800"/>
      </dsp:txXfrm>
    </dsp:sp>
    <dsp:sp modelId="{D1009144-E427-4176-8923-158284B66A04}">
      <dsp:nvSpPr>
        <dsp:cNvPr id="0" name=""/>
        <dsp:cNvSpPr/>
      </dsp:nvSpPr>
      <dsp:spPr>
        <a:xfrm>
          <a:off x="5020359" y="274320"/>
          <a:ext cx="1136325" cy="1522476"/>
        </a:xfrm>
        <a:prstGeom prst="ellipse">
          <a:avLst/>
        </a:prstGeom>
        <a:blipFill rotWithShape="0">
          <a:blip xmlns:r="http://schemas.openxmlformats.org/officeDocument/2006/relationships" r:embed="rId5"/>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4E994A4D-E5AF-4374-BBE3-DA84CDBAE57A}">
      <dsp:nvSpPr>
        <dsp:cNvPr id="0" name=""/>
        <dsp:cNvSpPr/>
      </dsp:nvSpPr>
      <dsp:spPr>
        <a:xfrm>
          <a:off x="6229216" y="0"/>
          <a:ext cx="1208856" cy="4572000"/>
        </a:xfrm>
        <a:prstGeom prst="roundRect">
          <a:avLst>
            <a:gd name="adj" fmla="val 10000"/>
          </a:avLst>
        </a:prstGeom>
        <a:gradFill rotWithShape="0">
          <a:gsLst>
            <a:gs pos="0">
              <a:schemeClr val="accent4">
                <a:hueOff val="16367062"/>
                <a:satOff val="-1537"/>
                <a:lumOff val="1960"/>
                <a:alphaOff val="0"/>
                <a:tint val="96000"/>
                <a:lumMod val="102000"/>
              </a:schemeClr>
            </a:gs>
            <a:gs pos="100000">
              <a:schemeClr val="accent4">
                <a:hueOff val="16367062"/>
                <a:satOff val="-1537"/>
                <a:lumOff val="196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Idade Moderna</a:t>
          </a:r>
        </a:p>
        <a:p>
          <a:pPr marL="114300" lvl="1" indent="-114300" algn="l" defTabSz="533400">
            <a:lnSpc>
              <a:spcPct val="90000"/>
            </a:lnSpc>
            <a:spcBef>
              <a:spcPct val="0"/>
            </a:spcBef>
            <a:spcAft>
              <a:spcPct val="15000"/>
            </a:spcAft>
            <a:buChar char="•"/>
          </a:pPr>
          <a:r>
            <a:rPr lang="pt-BR" sz="1200" kern="1200" dirty="0"/>
            <a:t>Final d idade Média até o final do século XVIII  (revolução francesa, em 1789).</a:t>
          </a:r>
        </a:p>
      </dsp:txBody>
      <dsp:txXfrm>
        <a:off x="6229216" y="1828800"/>
        <a:ext cx="1208856" cy="1828800"/>
      </dsp:txXfrm>
    </dsp:sp>
    <dsp:sp modelId="{1FE0EEC9-67FE-4CEC-A81F-67775A5B0B06}">
      <dsp:nvSpPr>
        <dsp:cNvPr id="0" name=""/>
        <dsp:cNvSpPr/>
      </dsp:nvSpPr>
      <dsp:spPr>
        <a:xfrm>
          <a:off x="6265481" y="274320"/>
          <a:ext cx="1136325" cy="1522476"/>
        </a:xfrm>
        <a:prstGeom prst="ellipse">
          <a:avLst/>
        </a:prstGeom>
        <a:blipFill rotWithShape="0">
          <a:blip xmlns:r="http://schemas.openxmlformats.org/officeDocument/2006/relationships" r:embed="rId6"/>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0A72EABA-5438-480B-B4DE-1B94BD7A0E8E}">
      <dsp:nvSpPr>
        <dsp:cNvPr id="0" name=""/>
        <dsp:cNvSpPr/>
      </dsp:nvSpPr>
      <dsp:spPr>
        <a:xfrm>
          <a:off x="7474338" y="0"/>
          <a:ext cx="1208856" cy="4572000"/>
        </a:xfrm>
        <a:prstGeom prst="roundRect">
          <a:avLst>
            <a:gd name="adj" fmla="val 10000"/>
          </a:avLst>
        </a:prstGeom>
        <a:gradFill rotWithShape="0">
          <a:gsLst>
            <a:gs pos="0">
              <a:schemeClr val="accent4">
                <a:hueOff val="19640475"/>
                <a:satOff val="-1845"/>
                <a:lumOff val="2352"/>
                <a:alphaOff val="0"/>
                <a:tint val="96000"/>
                <a:lumMod val="102000"/>
              </a:schemeClr>
            </a:gs>
            <a:gs pos="100000">
              <a:schemeClr val="accent4">
                <a:hueOff val="19640475"/>
                <a:satOff val="-1845"/>
                <a:lumOff val="235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pt-BR" sz="1200" kern="1200" dirty="0"/>
            <a:t>Idade Contemporânea</a:t>
          </a:r>
        </a:p>
        <a:p>
          <a:pPr marL="114300" lvl="1" indent="-114300" algn="l" defTabSz="533400">
            <a:lnSpc>
              <a:spcPct val="90000"/>
            </a:lnSpc>
            <a:spcBef>
              <a:spcPct val="0"/>
            </a:spcBef>
            <a:spcAft>
              <a:spcPct val="15000"/>
            </a:spcAft>
            <a:buChar char="•"/>
          </a:pPr>
          <a:r>
            <a:rPr lang="pt-BR" sz="1200" kern="1200" dirty="0"/>
            <a:t>Final da Idade Moderna até os dias atuais.</a:t>
          </a:r>
        </a:p>
      </dsp:txBody>
      <dsp:txXfrm>
        <a:off x="7474338" y="1828800"/>
        <a:ext cx="1208856" cy="1828800"/>
      </dsp:txXfrm>
    </dsp:sp>
    <dsp:sp modelId="{75538E26-2AFB-42F0-9D86-0938F6B54F3F}">
      <dsp:nvSpPr>
        <dsp:cNvPr id="0" name=""/>
        <dsp:cNvSpPr/>
      </dsp:nvSpPr>
      <dsp:spPr>
        <a:xfrm>
          <a:off x="7510603" y="274320"/>
          <a:ext cx="1136325" cy="1522476"/>
        </a:xfrm>
        <a:prstGeom prst="ellipse">
          <a:avLst/>
        </a:prstGeom>
        <a:blipFill rotWithShape="0">
          <a:blip xmlns:r="http://schemas.openxmlformats.org/officeDocument/2006/relationships" r:embed="rId7"/>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60FB6096-9A3A-4B03-A49F-0E4941200F4C}">
      <dsp:nvSpPr>
        <dsp:cNvPr id="0" name=""/>
        <dsp:cNvSpPr/>
      </dsp:nvSpPr>
      <dsp:spPr>
        <a:xfrm>
          <a:off x="347472" y="3657600"/>
          <a:ext cx="7991856" cy="685800"/>
        </a:xfrm>
        <a:prstGeom prst="leftRightArrow">
          <a:avLst/>
        </a:prstGeom>
        <a:gradFill rotWithShape="0">
          <a:gsLst>
            <a:gs pos="0">
              <a:schemeClr val="accent4">
                <a:tint val="40000"/>
                <a:hueOff val="0"/>
                <a:satOff val="0"/>
                <a:lumOff val="0"/>
                <a:alphaOff val="0"/>
                <a:tint val="96000"/>
                <a:lumMod val="102000"/>
              </a:schemeClr>
            </a:gs>
            <a:gs pos="100000">
              <a:schemeClr val="accent4">
                <a:tint val="4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FE1B-F1EE-4FB4-93D1-B3B549133CF0}">
      <dsp:nvSpPr>
        <dsp:cNvPr id="0" name=""/>
        <dsp:cNvSpPr/>
      </dsp:nvSpPr>
      <dsp:spPr>
        <a:xfrm>
          <a:off x="0" y="0"/>
          <a:ext cx="730674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C5BB2-68B3-4E0A-BD79-279EFC76BE37}">
      <dsp:nvSpPr>
        <dsp:cNvPr id="0" name=""/>
        <dsp:cNvSpPr/>
      </dsp:nvSpPr>
      <dsp:spPr>
        <a:xfrm>
          <a:off x="0" y="0"/>
          <a:ext cx="7306740" cy="15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Nós, humanos, temos uma grande necessidade de marcar o tempo; não apenas por questões práticas, mas também psicológicas. </a:t>
          </a:r>
          <a:br>
            <a:rPr lang="pt-BR" sz="1600" kern="1200" dirty="0"/>
          </a:br>
          <a:r>
            <a:rPr lang="pt-BR" sz="1600" kern="1200" dirty="0"/>
            <a:t> Como marcar o tempo? </a:t>
          </a:r>
          <a:br>
            <a:rPr lang="pt-BR" sz="1600" kern="1200" dirty="0"/>
          </a:br>
          <a:r>
            <a:rPr lang="pt-BR" sz="1600" kern="1200" dirty="0"/>
            <a:t> - Só tem uma maneira: tomando por base um evento físico que se repita sempre de uma mesma forma, consequentemente, em um mesmo intervalo de tempo. Usamos então esse intervalo de tempo como nosso padrão</a:t>
          </a:r>
          <a:endParaRPr lang="en-US" sz="1600" kern="1200" dirty="0"/>
        </a:p>
      </dsp:txBody>
      <dsp:txXfrm>
        <a:off x="0" y="0"/>
        <a:ext cx="7306740" cy="1548318"/>
      </dsp:txXfrm>
    </dsp:sp>
    <dsp:sp modelId="{AE9695C6-4CEA-4B09-B86C-A3C12A174FE3}">
      <dsp:nvSpPr>
        <dsp:cNvPr id="0" name=""/>
        <dsp:cNvSpPr/>
      </dsp:nvSpPr>
      <dsp:spPr>
        <a:xfrm>
          <a:off x="0" y="1548318"/>
          <a:ext cx="730674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E9FBD-CD2B-4186-885B-AC3A93AFFD27}">
      <dsp:nvSpPr>
        <dsp:cNvPr id="0" name=""/>
        <dsp:cNvSpPr/>
      </dsp:nvSpPr>
      <dsp:spPr>
        <a:xfrm>
          <a:off x="0" y="1548318"/>
          <a:ext cx="7306740" cy="15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De uma maneira geral podemos dizer que um Calendário consiste em um conjunto de unidades de tempo (dias, meses, estações, ano, ...), organizadas com o propósito de medir e registrar eventos ao longo de "grandes períodos". </a:t>
          </a:r>
          <a:endParaRPr lang="en-US" sz="1600" kern="1200"/>
        </a:p>
      </dsp:txBody>
      <dsp:txXfrm>
        <a:off x="0" y="1548318"/>
        <a:ext cx="7306740" cy="154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B3E4-414A-454C-B3EF-3F67A485412A}">
      <dsp:nvSpPr>
        <dsp:cNvPr id="0" name=""/>
        <dsp:cNvSpPr/>
      </dsp:nvSpPr>
      <dsp:spPr>
        <a:xfrm>
          <a:off x="0" y="2492"/>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547A4-8F4A-4C2D-ABD4-F4CBF196742F}">
      <dsp:nvSpPr>
        <dsp:cNvPr id="0" name=""/>
        <dsp:cNvSpPr/>
      </dsp:nvSpPr>
      <dsp:spPr>
        <a:xfrm>
          <a:off x="0" y="2492"/>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dirty="0"/>
            <a:t>Século - composto por 100 anos.</a:t>
          </a:r>
          <a:endParaRPr lang="en-US" sz="2300" kern="1200" dirty="0"/>
        </a:p>
      </dsp:txBody>
      <dsp:txXfrm>
        <a:off x="0" y="2492"/>
        <a:ext cx="4869656" cy="850069"/>
      </dsp:txXfrm>
    </dsp:sp>
    <dsp:sp modelId="{CECD8D4A-232D-4FF0-B4F9-83332169FE08}">
      <dsp:nvSpPr>
        <dsp:cNvPr id="0" name=""/>
        <dsp:cNvSpPr/>
      </dsp:nvSpPr>
      <dsp:spPr>
        <a:xfrm>
          <a:off x="0" y="852561"/>
          <a:ext cx="4869656"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F8521-2EDD-4B20-9867-7D0F73B1E726}">
      <dsp:nvSpPr>
        <dsp:cNvPr id="0" name=""/>
        <dsp:cNvSpPr/>
      </dsp:nvSpPr>
      <dsp:spPr>
        <a:xfrm>
          <a:off x="0" y="852561"/>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E representado na forma de algarismos romanos.</a:t>
          </a:r>
          <a:endParaRPr lang="en-US" sz="2300" kern="1200"/>
        </a:p>
      </dsp:txBody>
      <dsp:txXfrm>
        <a:off x="0" y="852561"/>
        <a:ext cx="4869656" cy="850069"/>
      </dsp:txXfrm>
    </dsp:sp>
    <dsp:sp modelId="{1EC04B06-DBC7-4AD1-8FDD-0ECADB6774E5}">
      <dsp:nvSpPr>
        <dsp:cNvPr id="0" name=""/>
        <dsp:cNvSpPr/>
      </dsp:nvSpPr>
      <dsp:spPr>
        <a:xfrm>
          <a:off x="0" y="1702630"/>
          <a:ext cx="486965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81047-EB32-403D-BE4E-A4D58736F590}">
      <dsp:nvSpPr>
        <dsp:cNvPr id="0" name=""/>
        <dsp:cNvSpPr/>
      </dsp:nvSpPr>
      <dsp:spPr>
        <a:xfrm>
          <a:off x="0" y="1702630"/>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10 – X</a:t>
          </a:r>
          <a:endParaRPr lang="en-US" sz="2300" kern="1200"/>
        </a:p>
      </dsp:txBody>
      <dsp:txXfrm>
        <a:off x="0" y="1702630"/>
        <a:ext cx="4869656" cy="850069"/>
      </dsp:txXfrm>
    </dsp:sp>
    <dsp:sp modelId="{DD124554-C2D9-47C9-A74C-073EA3EF693F}">
      <dsp:nvSpPr>
        <dsp:cNvPr id="0" name=""/>
        <dsp:cNvSpPr/>
      </dsp:nvSpPr>
      <dsp:spPr>
        <a:xfrm>
          <a:off x="0" y="2552699"/>
          <a:ext cx="4869656"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A5731-1FC9-4C48-8DF8-574776D80214}">
      <dsp:nvSpPr>
        <dsp:cNvPr id="0" name=""/>
        <dsp:cNvSpPr/>
      </dsp:nvSpPr>
      <dsp:spPr>
        <a:xfrm>
          <a:off x="0" y="255269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5 – V</a:t>
          </a:r>
          <a:endParaRPr lang="en-US" sz="2300" kern="1200"/>
        </a:p>
      </dsp:txBody>
      <dsp:txXfrm>
        <a:off x="0" y="2552699"/>
        <a:ext cx="4869656" cy="850069"/>
      </dsp:txXfrm>
    </dsp:sp>
    <dsp:sp modelId="{32ED250A-FE10-4739-AAD8-89483EA14231}">
      <dsp:nvSpPr>
        <dsp:cNvPr id="0" name=""/>
        <dsp:cNvSpPr/>
      </dsp:nvSpPr>
      <dsp:spPr>
        <a:xfrm>
          <a:off x="0" y="3402769"/>
          <a:ext cx="4869656"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87E2F-C6F3-451C-89E5-E0DA6F7ED401}">
      <dsp:nvSpPr>
        <dsp:cNvPr id="0" name=""/>
        <dsp:cNvSpPr/>
      </dsp:nvSpPr>
      <dsp:spPr>
        <a:xfrm>
          <a:off x="0" y="340276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1 – I</a:t>
          </a:r>
          <a:endParaRPr lang="en-US" sz="2300" kern="1200"/>
        </a:p>
      </dsp:txBody>
      <dsp:txXfrm>
        <a:off x="0" y="3402769"/>
        <a:ext cx="4869656" cy="850069"/>
      </dsp:txXfrm>
    </dsp:sp>
    <dsp:sp modelId="{B504CE97-D875-401E-93A3-FD08BE2DDD4C}">
      <dsp:nvSpPr>
        <dsp:cNvPr id="0" name=""/>
        <dsp:cNvSpPr/>
      </dsp:nvSpPr>
      <dsp:spPr>
        <a:xfrm>
          <a:off x="0" y="4252838"/>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F32B4-B9DB-4110-BD0A-84F2ACFAF029}">
      <dsp:nvSpPr>
        <dsp:cNvPr id="0" name=""/>
        <dsp:cNvSpPr/>
      </dsp:nvSpPr>
      <dsp:spPr>
        <a:xfrm>
          <a:off x="0" y="4252838"/>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XV – século 15 de 1401 a 1500 </a:t>
          </a:r>
          <a:endParaRPr lang="en-US" sz="2300" kern="1200"/>
        </a:p>
      </dsp:txBody>
      <dsp:txXfrm>
        <a:off x="0" y="4252838"/>
        <a:ext cx="4869656" cy="85006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a:xfrm>
            <a:off x="3623733" y="6117336"/>
            <a:ext cx="3609438" cy="365125"/>
          </a:xfrm>
        </p:spPr>
        <p:txBody>
          <a:bodyPr/>
          <a:lstStyle/>
          <a:p>
            <a:endParaRPr lang="pt-BR"/>
          </a:p>
        </p:txBody>
      </p:sp>
      <p:sp>
        <p:nvSpPr>
          <p:cNvPr id="6" name="Slide Number Placeholder 5"/>
          <p:cNvSpPr>
            <a:spLocks noGrp="1"/>
          </p:cNvSpPr>
          <p:nvPr>
            <p:ph type="sldNum" sz="quarter" idx="12"/>
          </p:nvPr>
        </p:nvSpPr>
        <p:spPr>
          <a:xfrm>
            <a:off x="8275320" y="6117336"/>
            <a:ext cx="411480" cy="365125"/>
          </a:xfrm>
        </p:spPr>
        <p:txBody>
          <a:bodyPr/>
          <a:lstStyle/>
          <a:p>
            <a:fld id="{446C961E-B39B-40FA-94F2-4420C04ED108}" type="slidenum">
              <a:rPr lang="pt-BR" smtClean="0"/>
              <a:pPr/>
              <a:t>‹nº›</a:t>
            </a:fld>
            <a:endParaRPr lang="pt-B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9052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8130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83169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101195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37336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411755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102977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403516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18662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t-BR"/>
              <a:t>Clique para editar o título Mestre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a:xfrm>
            <a:off x="1972647" y="6108173"/>
            <a:ext cx="5314517" cy="365125"/>
          </a:xfrm>
        </p:spPr>
        <p:txBody>
          <a:bodyPr/>
          <a:lstStyle/>
          <a:p>
            <a:endParaRPr lang="pt-BR"/>
          </a:p>
        </p:txBody>
      </p:sp>
      <p:sp>
        <p:nvSpPr>
          <p:cNvPr id="6" name="Slide Number Placeholder 5"/>
          <p:cNvSpPr>
            <a:spLocks noGrp="1"/>
          </p:cNvSpPr>
          <p:nvPr>
            <p:ph type="sldNum" sz="quarter" idx="12"/>
          </p:nvPr>
        </p:nvSpPr>
        <p:spPr>
          <a:xfrm>
            <a:off x="8258967" y="6108173"/>
            <a:ext cx="427833" cy="365125"/>
          </a:xfrm>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221308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273317" y="6116070"/>
            <a:ext cx="413483" cy="365125"/>
          </a:xfrm>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20969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38777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319446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406753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347192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21080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03BA2EC-B576-447E-BF8A-252F5407FD4F}" type="datetimeFigureOut">
              <a:rPr lang="pt-BR" smtClean="0"/>
              <a:pPr/>
              <a:t>27/06/2019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46C961E-B39B-40FA-94F2-4420C04ED108}" type="slidenum">
              <a:rPr lang="pt-BR" smtClean="0"/>
              <a:pPr/>
              <a:t>‹nº›</a:t>
            </a:fld>
            <a:endParaRPr lang="pt-BR"/>
          </a:p>
        </p:txBody>
      </p:sp>
    </p:spTree>
    <p:extLst>
      <p:ext uri="{BB962C8B-B14F-4D97-AF65-F5344CB8AC3E}">
        <p14:creationId xmlns:p14="http://schemas.microsoft.com/office/powerpoint/2010/main" val="344571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3BA2EC-B576-447E-BF8A-252F5407FD4F}" type="datetimeFigureOut">
              <a:rPr lang="pt-BR" smtClean="0"/>
              <a:pPr/>
              <a:t>27/06/2019</a:t>
            </a:fld>
            <a:endParaRPr lang="pt-B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6C961E-B39B-40FA-94F2-4420C04ED108}" type="slidenum">
              <a:rPr lang="pt-BR" smtClean="0"/>
              <a:pPr/>
              <a:t>‹nº›</a:t>
            </a:fld>
            <a:endParaRPr lang="pt-BR"/>
          </a:p>
        </p:txBody>
      </p:sp>
    </p:spTree>
    <p:extLst>
      <p:ext uri="{BB962C8B-B14F-4D97-AF65-F5344CB8AC3E}">
        <p14:creationId xmlns:p14="http://schemas.microsoft.com/office/powerpoint/2010/main" val="370245972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www.observatorio.ufmg.br/danca2002b.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4800" b="1" dirty="0">
                <a:solidFill>
                  <a:schemeClr val="bg1">
                    <a:lumMod val="95000"/>
                  </a:schemeClr>
                </a:solidFill>
                <a:latin typeface="Algerian" pitchFamily="82" charset="0"/>
              </a:rPr>
              <a:t>Introdução a Historia e O </a:t>
            </a:r>
            <a:r>
              <a:rPr lang="pt-BR" sz="4800" b="1" dirty="0">
                <a:solidFill>
                  <a:schemeClr val="bg1">
                    <a:lumMod val="95000"/>
                  </a:schemeClr>
                </a:solidFill>
                <a:effectLst>
                  <a:outerShdw blurRad="38100" dist="38100" dir="2700000" algn="tl">
                    <a:srgbClr val="000000">
                      <a:alpha val="43137"/>
                    </a:srgbClr>
                  </a:outerShdw>
                </a:effectLst>
                <a:latin typeface="Algerian" pitchFamily="82" charset="0"/>
              </a:rPr>
              <a:t>Tempo na História</a:t>
            </a:r>
          </a:p>
        </p:txBody>
      </p:sp>
      <p:sp>
        <p:nvSpPr>
          <p:cNvPr id="3" name="Subtítulo 2"/>
          <p:cNvSpPr>
            <a:spLocks noGrp="1"/>
          </p:cNvSpPr>
          <p:nvPr>
            <p:ph type="subTitle" idx="1"/>
          </p:nvPr>
        </p:nvSpPr>
        <p:spPr/>
        <p:txBody>
          <a:bodyPr>
            <a:normAutofit/>
          </a:bodyPr>
          <a:lstStyle/>
          <a:p>
            <a:r>
              <a:rPr lang="pt-BR" sz="2800" b="1" i="1" dirty="0" err="1">
                <a:solidFill>
                  <a:srgbClr val="0070C0"/>
                </a:solidFill>
                <a:effectLst>
                  <a:outerShdw blurRad="38100" dist="38100" dir="2700000" algn="tl">
                    <a:srgbClr val="000000">
                      <a:alpha val="43137"/>
                    </a:srgbClr>
                  </a:outerShdw>
                </a:effectLst>
              </a:rPr>
              <a:t>Profº</a:t>
            </a:r>
            <a:r>
              <a:rPr lang="pt-BR" sz="2800" b="1" i="1" dirty="0">
                <a:solidFill>
                  <a:srgbClr val="0070C0"/>
                </a:solidFill>
                <a:effectLst>
                  <a:outerShdw blurRad="38100" dist="38100" dir="2700000" algn="tl">
                    <a:srgbClr val="000000">
                      <a:alpha val="43137"/>
                    </a:srgbClr>
                  </a:outerShdw>
                </a:effectLst>
              </a:rPr>
              <a:t>  Bruno Ferreira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cstate="print"/>
          <a:srcRect l="21192" r="21783" b="-2"/>
          <a:stretch/>
        </p:blipFill>
        <p:spPr bwMode="auto">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a:noFill/>
        </p:spPr>
      </p:pic>
      <p:grpSp>
        <p:nvGrpSpPr>
          <p:cNvPr id="73" name="Group 7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7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729060" y="685800"/>
            <a:ext cx="3945510" cy="1752599"/>
          </a:xfrm>
        </p:spPr>
        <p:txBody>
          <a:bodyPr>
            <a:normAutofit/>
          </a:bodyPr>
          <a:lstStyle/>
          <a:p>
            <a:pPr algn="l"/>
            <a:r>
              <a:rPr lang="pt-BR" dirty="0"/>
              <a:t>Calendários</a:t>
            </a:r>
            <a:endParaRPr lang="pt-BR"/>
          </a:p>
        </p:txBody>
      </p:sp>
      <p:sp>
        <p:nvSpPr>
          <p:cNvPr id="3" name="Espaço Reservado para Conteúdo 2"/>
          <p:cNvSpPr>
            <a:spLocks noGrp="1"/>
          </p:cNvSpPr>
          <p:nvPr>
            <p:ph idx="1"/>
          </p:nvPr>
        </p:nvSpPr>
        <p:spPr>
          <a:xfrm>
            <a:off x="482601" y="1772817"/>
            <a:ext cx="3945510" cy="4018384"/>
          </a:xfrm>
        </p:spPr>
        <p:txBody>
          <a:bodyPr>
            <a:normAutofit/>
          </a:bodyPr>
          <a:lstStyle/>
          <a:p>
            <a:pPr>
              <a:lnSpc>
                <a:spcPct val="90000"/>
              </a:lnSpc>
            </a:pPr>
            <a:r>
              <a:rPr lang="pt-BR" sz="1200" b="1" dirty="0"/>
              <a:t>Maia</a:t>
            </a:r>
          </a:p>
          <a:p>
            <a:pPr>
              <a:lnSpc>
                <a:spcPct val="90000"/>
              </a:lnSpc>
            </a:pPr>
            <a:r>
              <a:rPr lang="pt-BR" sz="1200" b="1" dirty="0"/>
              <a:t>Sumério</a:t>
            </a:r>
          </a:p>
          <a:p>
            <a:pPr>
              <a:lnSpc>
                <a:spcPct val="90000"/>
              </a:lnSpc>
            </a:pPr>
            <a:r>
              <a:rPr lang="pt-BR" sz="1200" b="1" dirty="0"/>
              <a:t>Egípcios</a:t>
            </a:r>
          </a:p>
          <a:p>
            <a:pPr>
              <a:lnSpc>
                <a:spcPct val="90000"/>
              </a:lnSpc>
            </a:pPr>
            <a:r>
              <a:rPr lang="pt-BR" sz="1200" b="1" dirty="0"/>
              <a:t>Gregoriano</a:t>
            </a:r>
          </a:p>
          <a:p>
            <a:pPr>
              <a:lnSpc>
                <a:spcPct val="90000"/>
              </a:lnSpc>
            </a:pPr>
            <a:r>
              <a:rPr lang="pt-BR" sz="1200" b="1" dirty="0"/>
              <a:t>Judeus</a:t>
            </a:r>
          </a:p>
          <a:p>
            <a:pPr>
              <a:lnSpc>
                <a:spcPct val="90000"/>
              </a:lnSpc>
            </a:pPr>
            <a:r>
              <a:rPr lang="pt-BR" sz="1200" b="1" dirty="0"/>
              <a:t>Chineses</a:t>
            </a:r>
          </a:p>
          <a:p>
            <a:pPr>
              <a:lnSpc>
                <a:spcPct val="90000"/>
              </a:lnSpc>
            </a:pPr>
            <a:r>
              <a:rPr lang="pt-BR" sz="1200" b="1" dirty="0"/>
              <a:t>Islâmicos</a:t>
            </a:r>
          </a:p>
          <a:p>
            <a:pPr>
              <a:lnSpc>
                <a:spcPct val="90000"/>
              </a:lnSpc>
            </a:pPr>
            <a:endParaRPr lang="pt-BR" sz="1200" b="1" dirty="0"/>
          </a:p>
          <a:p>
            <a:pPr>
              <a:lnSpc>
                <a:spcPct val="90000"/>
              </a:lnSpc>
            </a:pPr>
            <a:r>
              <a:rPr lang="pt-BR" sz="1200" b="1" dirty="0"/>
              <a:t>Cristão – calendário atual usado por grande parte do mundo contemporâneo</a:t>
            </a:r>
          </a:p>
          <a:p>
            <a:pPr>
              <a:lnSpc>
                <a:spcPct val="90000"/>
              </a:lnSpc>
            </a:pPr>
            <a:endParaRPr lang="pt-BR" sz="1200" b="1" dirty="0"/>
          </a:p>
          <a:p>
            <a:pPr>
              <a:lnSpc>
                <a:spcPct val="90000"/>
              </a:lnSpc>
            </a:pPr>
            <a:r>
              <a:rPr lang="pt-BR" sz="1200" b="1" dirty="0"/>
              <a:t>Solar</a:t>
            </a:r>
          </a:p>
          <a:p>
            <a:pPr>
              <a:lnSpc>
                <a:spcPct val="90000"/>
              </a:lnSpc>
            </a:pPr>
            <a:r>
              <a:rPr lang="pt-BR" sz="1200" b="1" dirty="0"/>
              <a:t>Lunar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3" cstate="print"/>
          <a:srcRect r="6000"/>
          <a:stretch/>
        </p:blipFill>
        <p:spPr bwMode="auto">
          <a:xfrm>
            <a:off x="20" y="10"/>
            <a:ext cx="9143980" cy="6857990"/>
          </a:xfrm>
          <a:prstGeom prst="rect">
            <a:avLst/>
          </a:prstGeom>
          <a:noFill/>
        </p:spPr>
      </p:pic>
      <p:sp>
        <p:nvSpPr>
          <p:cNvPr id="73"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76"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79"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8"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9"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0"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1"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2978150" y="558800"/>
            <a:ext cx="5651500" cy="1413933"/>
          </a:xfrm>
        </p:spPr>
        <p:txBody>
          <a:bodyPr>
            <a:normAutofit/>
          </a:bodyPr>
          <a:lstStyle/>
          <a:p>
            <a:r>
              <a:rPr lang="pt-BR">
                <a:solidFill>
                  <a:schemeClr val="bg1"/>
                </a:solidFill>
              </a:rPr>
              <a:t>Tipos de Calendário </a:t>
            </a:r>
          </a:p>
        </p:txBody>
      </p:sp>
      <p:sp>
        <p:nvSpPr>
          <p:cNvPr id="3" name="Espaço Reservado para Conteúdo 2"/>
          <p:cNvSpPr>
            <a:spLocks noGrp="1"/>
          </p:cNvSpPr>
          <p:nvPr>
            <p:ph idx="1"/>
          </p:nvPr>
        </p:nvSpPr>
        <p:spPr>
          <a:xfrm>
            <a:off x="2978150" y="2048933"/>
            <a:ext cx="5649117" cy="3742267"/>
          </a:xfrm>
        </p:spPr>
        <p:txBody>
          <a:bodyPr>
            <a:normAutofit/>
          </a:bodyPr>
          <a:lstStyle/>
          <a:p>
            <a:pPr>
              <a:lnSpc>
                <a:spcPct val="90000"/>
              </a:lnSpc>
            </a:pPr>
            <a:r>
              <a:rPr lang="pt-BR" sz="1300">
                <a:solidFill>
                  <a:schemeClr val="bg1"/>
                </a:solidFill>
              </a:rPr>
              <a:t>Na atualidade existem aproximadamente 40 Calendários em uso no mundo, que podem ser classificados em três tipos. </a:t>
            </a:r>
            <a:br>
              <a:rPr lang="pt-BR" sz="1300">
                <a:solidFill>
                  <a:schemeClr val="bg1"/>
                </a:solidFill>
              </a:rPr>
            </a:br>
            <a:r>
              <a:rPr lang="pt-BR" sz="1300">
                <a:solidFill>
                  <a:schemeClr val="bg1"/>
                </a:solidFill>
              </a:rPr>
              <a:t>    1- Solares: Baseados no movimento da Terra em torno do Sol; os meses não têm conexão com o movimento da Lua. (exemplo: Calendário Cristão) </a:t>
            </a:r>
            <a:br>
              <a:rPr lang="pt-BR" sz="1300">
                <a:solidFill>
                  <a:schemeClr val="bg1"/>
                </a:solidFill>
              </a:rPr>
            </a:br>
            <a:r>
              <a:rPr lang="pt-BR" sz="1300">
                <a:solidFill>
                  <a:schemeClr val="bg1"/>
                </a:solidFill>
              </a:rPr>
              <a:t>    2- Lunares: Baseados no movimento da Lua; o ano não tem conexão com o movimento da Terra em torno do Sol. (exemplo: Calendário Islâmico) </a:t>
            </a:r>
            <a:br>
              <a:rPr lang="pt-BR" sz="1300">
                <a:solidFill>
                  <a:schemeClr val="bg1"/>
                </a:solidFill>
              </a:rPr>
            </a:br>
            <a:r>
              <a:rPr lang="pt-BR" sz="1300">
                <a:solidFill>
                  <a:schemeClr val="bg1"/>
                </a:solidFill>
              </a:rPr>
              <a:t>    Note que os meses de um Calendário Lunar, como o Islâmico, sistematicamente vão se afastando dos meses de um Calendário Solar, como o nosso. </a:t>
            </a:r>
            <a:br>
              <a:rPr lang="pt-BR" sz="1300">
                <a:solidFill>
                  <a:schemeClr val="bg1"/>
                </a:solidFill>
              </a:rPr>
            </a:br>
            <a:r>
              <a:rPr lang="pt-BR" sz="1300">
                <a:solidFill>
                  <a:schemeClr val="bg1"/>
                </a:solidFill>
              </a:rPr>
              <a:t>    3- Lunisolares: Os anos estão relacionados com o movimento da Terra em torno do Sol e os meses com o movimento da Lua em torno da Terra. (exemplo: Calendário Hebreu) </a:t>
            </a:r>
            <a:br>
              <a:rPr lang="pt-BR" sz="1300">
                <a:solidFill>
                  <a:schemeClr val="bg1"/>
                </a:solidFill>
              </a:rPr>
            </a:br>
            <a:r>
              <a:rPr lang="pt-BR" sz="1300">
                <a:solidFill>
                  <a:schemeClr val="bg1"/>
                </a:solidFill>
              </a:rPr>
              <a:t>    O Calendário Hebreu possui uma seqüência de meses baseada nas fases da Lua mas de tempos em tempos um mês inteiro é intercalado para o Calendário se manter em fase com o ano tropical.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37" name="Freeform: Shape 2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2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1377009" y="1072609"/>
            <a:ext cx="2281168" cy="4522647"/>
          </a:xfrm>
          <a:effectLst/>
        </p:spPr>
        <p:txBody>
          <a:bodyPr anchor="ctr">
            <a:normAutofit/>
          </a:bodyPr>
          <a:lstStyle/>
          <a:p>
            <a:pPr algn="l"/>
            <a:r>
              <a:rPr lang="pt-BR" sz="2800">
                <a:solidFill>
                  <a:schemeClr val="tx2"/>
                </a:solidFill>
              </a:rPr>
              <a:t>Calendário Cristão</a:t>
            </a:r>
          </a:p>
        </p:txBody>
      </p:sp>
      <p:sp>
        <p:nvSpPr>
          <p:cNvPr id="40" name="Espaço Reservado para Conteúdo 2"/>
          <p:cNvSpPr>
            <a:spLocks noGrp="1"/>
          </p:cNvSpPr>
          <p:nvPr>
            <p:ph idx="1"/>
          </p:nvPr>
        </p:nvSpPr>
        <p:spPr>
          <a:xfrm>
            <a:off x="3861774" y="1072609"/>
            <a:ext cx="4787405" cy="4522647"/>
          </a:xfrm>
        </p:spPr>
        <p:txBody>
          <a:bodyPr anchor="ctr">
            <a:normAutofit/>
          </a:bodyPr>
          <a:lstStyle/>
          <a:p>
            <a:pPr>
              <a:lnSpc>
                <a:spcPct val="90000"/>
              </a:lnSpc>
            </a:pPr>
            <a:r>
              <a:rPr lang="pt-BR" sz="1400"/>
              <a:t> </a:t>
            </a:r>
            <a:r>
              <a:rPr lang="pt-BR" sz="1400">
                <a:latin typeface="Times New Roman" pitchFamily="18" charset="0"/>
                <a:cs typeface="Times New Roman" pitchFamily="18" charset="0"/>
              </a:rPr>
              <a:t>Os Calendários Cristãos têm anos de 365 ou 366 dias divididos em 12 meses que não estão relacionados ao movimento da Lua. </a:t>
            </a:r>
            <a:br>
              <a:rPr lang="pt-BR" sz="1400">
                <a:latin typeface="Times New Roman" pitchFamily="18" charset="0"/>
                <a:cs typeface="Times New Roman" pitchFamily="18" charset="0"/>
              </a:rPr>
            </a:br>
            <a:r>
              <a:rPr lang="pt-BR" sz="1400">
                <a:latin typeface="Times New Roman" pitchFamily="18" charset="0"/>
                <a:cs typeface="Times New Roman" pitchFamily="18" charset="0"/>
              </a:rPr>
              <a:t>    Paralelamente a esse sistema, flui o conceito de "semana", em que os dias estão agrupados em conjuntos de sete. Esses conjuntos vão se sucedendo sem manter relação direta com a Lua, o Sol ou qualquer outro astro. Possivelmente o conceito de semana surgiu da necessidade religiosa de se homenagear cada uma das sete divindades astronômicas então conhecidas (Sol, Lua, Mercúrio, Vênus, Marte, Júpiter e Saturno) comum dia diferente para cada. </a:t>
            </a:r>
          </a:p>
          <a:p>
            <a:pPr>
              <a:lnSpc>
                <a:spcPct val="90000"/>
              </a:lnSpc>
            </a:pPr>
            <a:r>
              <a:rPr lang="pt-BR" sz="1400" b="1">
                <a:latin typeface="Times New Roman" pitchFamily="18" charset="0"/>
                <a:cs typeface="Times New Roman" pitchFamily="18" charset="0"/>
              </a:rPr>
              <a:t>    </a:t>
            </a:r>
            <a:r>
              <a:rPr lang="pt-BR" sz="1400">
                <a:latin typeface="Times New Roman" pitchFamily="18" charset="0"/>
                <a:cs typeface="Times New Roman" pitchFamily="18" charset="0"/>
              </a:rPr>
              <a:t>São dois os Calendário Cristãos ainda em uso no mundo. </a:t>
            </a:r>
            <a:br>
              <a:rPr lang="pt-BR" sz="1400">
                <a:latin typeface="Times New Roman" pitchFamily="18" charset="0"/>
                <a:cs typeface="Times New Roman" pitchFamily="18" charset="0"/>
              </a:rPr>
            </a:br>
            <a:r>
              <a:rPr lang="pt-BR" sz="1400">
                <a:latin typeface="Times New Roman" pitchFamily="18" charset="0"/>
                <a:cs typeface="Times New Roman" pitchFamily="18" charset="0"/>
              </a:rPr>
              <a:t>    O Calendário Juliano foi proposto por Sosígenes, astrônomo de Alexandria, e introduzido por Julio César em 45 AC. Foi usado pelas igrejas e países cristãos até o século XVI, quando começou a ser trocado pelo Calendário Gregoriano. Alguns países, como a Grécia e a Rússia, o usaram até o século passado. Ainda é usado por algumas Igrejas Ortodoxas, entre elas a Igreja Russa. </a:t>
            </a:r>
          </a:p>
          <a:p>
            <a:pPr>
              <a:lnSpc>
                <a:spcPct val="90000"/>
              </a:lnSpc>
            </a:pPr>
            <a:endParaRPr lang="pt-B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Espaço Reservado para Conteúdo 2"/>
          <p:cNvSpPr>
            <a:spLocks noGrp="1"/>
          </p:cNvSpPr>
          <p:nvPr>
            <p:ph idx="1"/>
          </p:nvPr>
        </p:nvSpPr>
        <p:spPr>
          <a:xfrm>
            <a:off x="3837829" y="685801"/>
            <a:ext cx="4789439" cy="5105400"/>
          </a:xfrm>
        </p:spPr>
        <p:txBody>
          <a:bodyPr>
            <a:normAutofit/>
          </a:bodyPr>
          <a:lstStyle/>
          <a:p>
            <a:pPr>
              <a:lnSpc>
                <a:spcPct val="90000"/>
              </a:lnSpc>
            </a:pPr>
            <a:r>
              <a:rPr lang="pt-BR" sz="1400">
                <a:latin typeface="Times New Roman" pitchFamily="18" charset="0"/>
                <a:cs typeface="Times New Roman" pitchFamily="18" charset="0"/>
              </a:rPr>
              <a:t>O Calendário Gregoriano foi proposto por Aloysius Lilius, astrônomo de Nápoles, e adotado pelo Papa Gregório XIII, seguindo instruções do Concíliode Trento (1545-1563). O decreto instituindo esse Calendário foi publicado em 24 de fevereiro de 1582. </a:t>
            </a:r>
            <a:br>
              <a:rPr lang="pt-BR" sz="1400">
                <a:latin typeface="Times New Roman" pitchFamily="18" charset="0"/>
                <a:cs typeface="Times New Roman" pitchFamily="18" charset="0"/>
              </a:rPr>
            </a:br>
            <a:r>
              <a:rPr lang="pt-BR" sz="1400">
                <a:latin typeface="Times New Roman" pitchFamily="18" charset="0"/>
                <a:cs typeface="Times New Roman" pitchFamily="18" charset="0"/>
              </a:rPr>
              <a:t>    A diferença entre esses dois Calendários está na duração considerada do ano (365,25 dias no Juliano e 365,2425 dias no Gregoriano) e nas regras para recuperação do dia perdido, acumulado durante os anos, devido à fração de dias na duração do ano considerada. </a:t>
            </a:r>
            <a:br>
              <a:rPr lang="pt-BR" sz="1400">
                <a:latin typeface="Times New Roman" pitchFamily="18" charset="0"/>
                <a:cs typeface="Times New Roman" pitchFamily="18" charset="0"/>
              </a:rPr>
            </a:br>
            <a:r>
              <a:rPr lang="pt-BR" sz="1400">
                <a:latin typeface="Times New Roman" pitchFamily="18" charset="0"/>
                <a:cs typeface="Times New Roman" pitchFamily="18" charset="0"/>
              </a:rPr>
              <a:t>    Note que atualmente sabemos ser a duração do ano tropical de 365,242190 dias. Devido às diferenças entre as durações do ano consideradas nesses dois calendários e a duração verificada, o ano tropical se defasa de 1 dia a cada 128 anos no Calendário Juliano e a cada 3.300 anos no Calendário Gregoriano. </a:t>
            </a:r>
            <a:br>
              <a:rPr lang="pt-BR" sz="1400">
                <a:latin typeface="Times New Roman" pitchFamily="18" charset="0"/>
                <a:cs typeface="Times New Roman" pitchFamily="18" charset="0"/>
              </a:rPr>
            </a:br>
            <a:r>
              <a:rPr lang="pt-BR" sz="1400">
                <a:latin typeface="Times New Roman" pitchFamily="18" charset="0"/>
                <a:cs typeface="Times New Roman" pitchFamily="18" charset="0"/>
              </a:rPr>
              <a:t>    O Calendário Juliano estava 10 dias atrasado em relação ao ano tropical quando o</a:t>
            </a:r>
            <a:r>
              <a:rPr lang="pt-BR" sz="1400" b="1">
                <a:latin typeface="Times New Roman" pitchFamily="18" charset="0"/>
                <a:cs typeface="Times New Roman" pitchFamily="18" charset="0"/>
              </a:rPr>
              <a:t> </a:t>
            </a:r>
            <a:r>
              <a:rPr lang="pt-BR" sz="1400">
                <a:latin typeface="Times New Roman" pitchFamily="18" charset="0"/>
                <a:cs typeface="Times New Roman" pitchFamily="18" charset="0"/>
              </a:rPr>
              <a:t>Calendário Gregoriano foi decretado. Por isso, constou da bula papal que 10 dias do mês de outubro deveriam ser "pulados", passando o Calendário do dia 4 de outubro, imediatamente para o dia 15. Os dias 5 a 14 de outubro de 1582 não constam da história daqueles países que imediatamente adotaram o novo Calendário (Portugal, Espanha, Itália e Polônia).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401265" y="685800"/>
            <a:ext cx="1979972" cy="5105400"/>
          </a:xfrm>
        </p:spPr>
        <p:txBody>
          <a:bodyPr>
            <a:normAutofit/>
          </a:bodyPr>
          <a:lstStyle/>
          <a:p>
            <a:r>
              <a:rPr lang="pt-BR">
                <a:solidFill>
                  <a:srgbClr val="FFFFFF"/>
                </a:solidFill>
              </a:rPr>
              <a:t>Século</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Espaço Reservado para Conteúdo 2">
            <a:extLst>
              <a:ext uri="{FF2B5EF4-FFF2-40B4-BE49-F238E27FC236}">
                <a16:creationId xmlns:a16="http://schemas.microsoft.com/office/drawing/2014/main" id="{4516524C-77E3-49A5-8E5B-41B17A5CE913}"/>
              </a:ext>
            </a:extLst>
          </p:cNvPr>
          <p:cNvGraphicFramePr>
            <a:graphicFrameLocks noGrp="1"/>
          </p:cNvGraphicFramePr>
          <p:nvPr>
            <p:ph idx="1"/>
            <p:extLst>
              <p:ext uri="{D42A27DB-BD31-4B8C-83A1-F6EECF244321}">
                <p14:modId xmlns:p14="http://schemas.microsoft.com/office/powerpoint/2010/main" val="2839938607"/>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cstate="print"/>
          <a:srcRect l="40588" r="15949"/>
          <a:stretch/>
        </p:blipFill>
        <p:spPr bwMode="auto">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a:noFill/>
        </p:spPr>
      </p:pic>
      <p:grpSp>
        <p:nvGrpSpPr>
          <p:cNvPr id="73" name="Group 7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7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729060" y="685800"/>
            <a:ext cx="3945510" cy="1752599"/>
          </a:xfrm>
        </p:spPr>
        <p:txBody>
          <a:bodyPr>
            <a:normAutofit/>
          </a:bodyPr>
          <a:lstStyle/>
          <a:p>
            <a:pPr algn="l"/>
            <a:r>
              <a:rPr lang="pt-BR" dirty="0"/>
              <a:t>Os Meses</a:t>
            </a:r>
            <a:endParaRPr lang="pt-BR"/>
          </a:p>
        </p:txBody>
      </p:sp>
      <p:sp>
        <p:nvSpPr>
          <p:cNvPr id="3" name="Espaço Reservado para Conteúdo 2"/>
          <p:cNvSpPr>
            <a:spLocks noGrp="1"/>
          </p:cNvSpPr>
          <p:nvPr>
            <p:ph idx="1"/>
          </p:nvPr>
        </p:nvSpPr>
        <p:spPr>
          <a:xfrm>
            <a:off x="482601" y="2666999"/>
            <a:ext cx="3945510" cy="3124201"/>
          </a:xfrm>
        </p:spPr>
        <p:txBody>
          <a:bodyPr>
            <a:normAutofit/>
          </a:bodyPr>
          <a:lstStyle/>
          <a:p>
            <a:r>
              <a:rPr lang="pt-BR" sz="1700"/>
              <a:t>No calendário cristão ocorre doze meses </a:t>
            </a:r>
          </a:p>
          <a:p>
            <a:r>
              <a:rPr lang="pt-BR" sz="1700"/>
              <a:t>Sendo que em sua maioria ocorre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cstate="print"/>
          <a:srcRect l="19681" r="21782"/>
          <a:stretch/>
        </p:blipFill>
        <p:spPr bwMode="auto">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a:noFill/>
        </p:spPr>
      </p:pic>
      <p:grpSp>
        <p:nvGrpSpPr>
          <p:cNvPr id="73" name="Group 7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7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729060" y="685800"/>
            <a:ext cx="3945510" cy="1752599"/>
          </a:xfrm>
        </p:spPr>
        <p:txBody>
          <a:bodyPr>
            <a:normAutofit/>
          </a:bodyPr>
          <a:lstStyle/>
          <a:p>
            <a:pPr algn="l"/>
            <a:r>
              <a:rPr lang="pt-BR" dirty="0"/>
              <a:t>O Dia</a:t>
            </a:r>
            <a:endParaRPr lang="pt-BR"/>
          </a:p>
        </p:txBody>
      </p:sp>
      <p:sp>
        <p:nvSpPr>
          <p:cNvPr id="3" name="Espaço Reservado para Conteúdo 2"/>
          <p:cNvSpPr>
            <a:spLocks noGrp="1"/>
          </p:cNvSpPr>
          <p:nvPr>
            <p:ph idx="1"/>
          </p:nvPr>
        </p:nvSpPr>
        <p:spPr>
          <a:xfrm>
            <a:off x="482601" y="2666999"/>
            <a:ext cx="3945510" cy="3124201"/>
          </a:xfrm>
        </p:spPr>
        <p:txBody>
          <a:bodyPr>
            <a:normAutofit/>
          </a:bodyPr>
          <a:lstStyle/>
          <a:p>
            <a:r>
              <a:rPr lang="pt-BR" sz="1700"/>
              <a:t>Um dia é composto por 24 horas</a:t>
            </a:r>
          </a:p>
          <a:p>
            <a:endParaRPr lang="pt-BR" sz="1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cstate="print">
            <a:alphaModFix amt="25000"/>
          </a:blip>
          <a:srcRect b="3846"/>
          <a:stretch/>
        </p:blipFill>
        <p:spPr bwMode="auto">
          <a:xfrm>
            <a:off x="20" y="10"/>
            <a:ext cx="9143980" cy="6857990"/>
          </a:xfrm>
          <a:prstGeom prst="rect">
            <a:avLst/>
          </a:prstGeom>
          <a:noFill/>
        </p:spPr>
      </p:pic>
      <p:sp>
        <p:nvSpPr>
          <p:cNvPr id="2" name="Título 1"/>
          <p:cNvSpPr>
            <a:spLocks noGrp="1"/>
          </p:cNvSpPr>
          <p:nvPr>
            <p:ph type="title"/>
          </p:nvPr>
        </p:nvSpPr>
        <p:spPr>
          <a:xfrm>
            <a:off x="1113233" y="685800"/>
            <a:ext cx="7514035" cy="1752599"/>
          </a:xfrm>
        </p:spPr>
        <p:txBody>
          <a:bodyPr anchor="b">
            <a:normAutofit/>
          </a:bodyPr>
          <a:lstStyle/>
          <a:p>
            <a:pPr algn="l"/>
            <a:r>
              <a:rPr lang="pt-BR"/>
              <a:t>A Hora</a:t>
            </a:r>
          </a:p>
        </p:txBody>
      </p:sp>
      <p:sp>
        <p:nvSpPr>
          <p:cNvPr id="3" name="Espaço Reservado para Conteúdo 2"/>
          <p:cNvSpPr>
            <a:spLocks noGrp="1"/>
          </p:cNvSpPr>
          <p:nvPr>
            <p:ph idx="1"/>
          </p:nvPr>
        </p:nvSpPr>
        <p:spPr>
          <a:xfrm>
            <a:off x="952051" y="2666999"/>
            <a:ext cx="7675216" cy="3124201"/>
          </a:xfrm>
        </p:spPr>
        <p:txBody>
          <a:bodyPr anchor="t">
            <a:normAutofit/>
          </a:bodyPr>
          <a:lstStyle/>
          <a:p>
            <a:r>
              <a:rPr lang="pt-BR"/>
              <a:t>Uma hora e composta de 60 minutos</a:t>
            </a:r>
          </a:p>
          <a:p>
            <a:r>
              <a:rPr lang="pt-BR"/>
              <a:t>Um minuto tem 60 segundos</a:t>
            </a:r>
            <a:endParaRPr lang="pt-BR" dirty="0"/>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rotWithShape="1">
          <a:blip r:embed="rId3" cstate="print"/>
          <a:srcRect l="21841" r="33827" b="1"/>
          <a:stretch/>
        </p:blipFill>
        <p:spPr bwMode="auto">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a:noFill/>
        </p:spPr>
      </p:pic>
      <p:grpSp>
        <p:nvGrpSpPr>
          <p:cNvPr id="73" name="Group 7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7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729060" y="685800"/>
            <a:ext cx="3945510" cy="1752599"/>
          </a:xfrm>
        </p:spPr>
        <p:txBody>
          <a:bodyPr>
            <a:normAutofit/>
          </a:bodyPr>
          <a:lstStyle/>
          <a:p>
            <a:pPr algn="l"/>
            <a:r>
              <a:rPr lang="pt-BR" dirty="0"/>
              <a:t>Antes e depois de Cristo</a:t>
            </a:r>
            <a:endParaRPr lang="pt-BR"/>
          </a:p>
        </p:txBody>
      </p:sp>
      <p:sp>
        <p:nvSpPr>
          <p:cNvPr id="3" name="Espaço Reservado para Conteúdo 2"/>
          <p:cNvSpPr>
            <a:spLocks noGrp="1"/>
          </p:cNvSpPr>
          <p:nvPr>
            <p:ph idx="1"/>
          </p:nvPr>
        </p:nvSpPr>
        <p:spPr>
          <a:xfrm>
            <a:off x="482601" y="2666999"/>
            <a:ext cx="3945510" cy="3124201"/>
          </a:xfrm>
        </p:spPr>
        <p:txBody>
          <a:bodyPr>
            <a:normAutofit/>
          </a:bodyPr>
          <a:lstStyle/>
          <a:p>
            <a:r>
              <a:rPr lang="pt-BR" sz="1700"/>
              <a:t>a.C – antes de cristo</a:t>
            </a:r>
          </a:p>
          <a:p>
            <a:r>
              <a:rPr lang="pt-BR" sz="1700"/>
              <a:t>d.C – depois de cristo</a:t>
            </a:r>
          </a:p>
          <a:p>
            <a:endParaRPr lang="pt-BR"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3"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1377009" y="1072609"/>
            <a:ext cx="2281168" cy="4522647"/>
          </a:xfrm>
          <a:effectLst/>
        </p:spPr>
        <p:txBody>
          <a:bodyPr anchor="ctr">
            <a:normAutofit/>
          </a:bodyPr>
          <a:lstStyle/>
          <a:p>
            <a:pPr algn="l"/>
            <a:r>
              <a:rPr lang="pt-BR" sz="2800" dirty="0">
                <a:solidFill>
                  <a:schemeClr val="tx2"/>
                </a:solidFill>
              </a:rPr>
              <a:t>Inicio do Calendário</a:t>
            </a:r>
          </a:p>
        </p:txBody>
      </p:sp>
      <p:sp>
        <p:nvSpPr>
          <p:cNvPr id="3" name="Espaço Reservado para Conteúdo 2"/>
          <p:cNvSpPr>
            <a:spLocks noGrp="1"/>
          </p:cNvSpPr>
          <p:nvPr>
            <p:ph idx="1"/>
          </p:nvPr>
        </p:nvSpPr>
        <p:spPr>
          <a:xfrm>
            <a:off x="3861774" y="1072609"/>
            <a:ext cx="4787405" cy="4522647"/>
          </a:xfrm>
        </p:spPr>
        <p:txBody>
          <a:bodyPr anchor="ctr">
            <a:normAutofit/>
          </a:bodyPr>
          <a:lstStyle/>
          <a:p>
            <a:pPr>
              <a:lnSpc>
                <a:spcPct val="90000"/>
              </a:lnSpc>
            </a:pPr>
            <a:r>
              <a:rPr lang="pt-BR" sz="1600"/>
              <a:t>Uma vez estabelecido como será um determinado Calendário, surge outra questão: Quando cairá o primeiro dia desse Calendário? Essa questão no nosso caso foi: A que dia da história corresponderá o dia primeiro de janeiro do ano um? </a:t>
            </a:r>
          </a:p>
          <a:p>
            <a:pPr>
              <a:lnSpc>
                <a:spcPct val="90000"/>
              </a:lnSpc>
            </a:pPr>
            <a:r>
              <a:rPr lang="pt-BR" sz="1600"/>
              <a:t>    O Calendário Cristão surgiu no ano 532 da nossa era. Era o ano 248 da era Diocletiana (os anos eram Julianos e estavam sendo contados a partir de um decreto de Diocletiano) quando Dionysius Exiguus, um calculista do Papa (fazia os "complicados" cálculos para a determinação da Páscoa), sugeriu que a contagem dos anos tivesse início no ano do nascimento de Cristo. Não se sabe dos cálculos, provas, etc. que Dionysius teve para fixar o nascimento de Cristo (erradamente) 532 anos atrás, no dia que passou a ser 25 de dezembro do ano um. </a:t>
            </a:r>
            <a:br>
              <a:rPr lang="pt-BR" sz="1600"/>
            </a:br>
            <a:r>
              <a:rPr lang="pt-BR" sz="1600"/>
              <a:t>    O início da era Cristã ficou sendo, desta maneira, 359 dias antes daquele que Dionysius presumiu ser o dia do nascimento de Cristo.</a:t>
            </a:r>
          </a:p>
          <a:p>
            <a:pPr>
              <a:lnSpc>
                <a:spcPct val="90000"/>
              </a:lnSpc>
            </a:pPr>
            <a:endParaRPr lang="pt-B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txBody>
          <a:bodyPr rtlCol="0" anchor="ctr"/>
          <a:lstStyle/>
          <a:p>
            <a:pPr algn="ctr"/>
            <a:endParaRPr lang="en-US"/>
          </a:p>
        </p:txBody>
      </p:sp>
      <p:sp>
        <p:nvSpPr>
          <p:cNvPr id="17" name="Freeform: Shape 16">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37171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9" name="Freeform: Shape 18">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20098"/>
            <a:ext cx="2182534"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1" name="Freeform: Shape 20">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845509"/>
            <a:ext cx="311241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3" name="Freeform: Shape 22">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039659"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ítulo 1">
            <a:extLst>
              <a:ext uri="{FF2B5EF4-FFF2-40B4-BE49-F238E27FC236}">
                <a16:creationId xmlns:a16="http://schemas.microsoft.com/office/drawing/2014/main" id="{C5BC35BC-2930-4002-ACDF-28510B9EA69B}"/>
              </a:ext>
            </a:extLst>
          </p:cNvPr>
          <p:cNvSpPr>
            <a:spLocks noGrp="1"/>
          </p:cNvSpPr>
          <p:nvPr>
            <p:ph type="title"/>
          </p:nvPr>
        </p:nvSpPr>
        <p:spPr>
          <a:xfrm>
            <a:off x="1143000" y="643468"/>
            <a:ext cx="6858000" cy="3618898"/>
          </a:xfrm>
        </p:spPr>
        <p:txBody>
          <a:bodyPr vert="horz" lIns="91440" tIns="45720" rIns="91440" bIns="45720" rtlCol="0" anchor="b">
            <a:normAutofit/>
          </a:bodyPr>
          <a:lstStyle/>
          <a:p>
            <a:r>
              <a:rPr lang="en-US" sz="6300"/>
              <a:t>Introdução a História</a:t>
            </a:r>
          </a:p>
        </p:txBody>
      </p:sp>
    </p:spTree>
    <p:extLst>
      <p:ext uri="{BB962C8B-B14F-4D97-AF65-F5344CB8AC3E}">
        <p14:creationId xmlns:p14="http://schemas.microsoft.com/office/powerpoint/2010/main" val="376536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A1C046F-2C2B-4272-BDC2-F3914E7C2C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75" name="Freeform 6">
              <a:extLst>
                <a:ext uri="{FF2B5EF4-FFF2-40B4-BE49-F238E27FC236}">
                  <a16:creationId xmlns:a16="http://schemas.microsoft.com/office/drawing/2014/main" id="{D2F79467-4253-4E9D-9017-0F518B9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6" name="Freeform 7">
              <a:extLst>
                <a:ext uri="{FF2B5EF4-FFF2-40B4-BE49-F238E27FC236}">
                  <a16:creationId xmlns:a16="http://schemas.microsoft.com/office/drawing/2014/main" id="{9ECFF534-8058-4E1C-BE97-DD56A79A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7" name="Freeform 9">
              <a:extLst>
                <a:ext uri="{FF2B5EF4-FFF2-40B4-BE49-F238E27FC236}">
                  <a16:creationId xmlns:a16="http://schemas.microsoft.com/office/drawing/2014/main" id="{C480B001-66CD-4227-A4CD-0B9752EF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8" name="Freeform 10">
              <a:extLst>
                <a:ext uri="{FF2B5EF4-FFF2-40B4-BE49-F238E27FC236}">
                  <a16:creationId xmlns:a16="http://schemas.microsoft.com/office/drawing/2014/main" id="{D257003C-A1A2-4C42-B989-6379B200C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1">
              <a:extLst>
                <a:ext uri="{FF2B5EF4-FFF2-40B4-BE49-F238E27FC236}">
                  <a16:creationId xmlns:a16="http://schemas.microsoft.com/office/drawing/2014/main" id="{E458DFBF-78B3-4E7A-8594-9F1DB5E61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2">
              <a:extLst>
                <a:ext uri="{FF2B5EF4-FFF2-40B4-BE49-F238E27FC236}">
                  <a16:creationId xmlns:a16="http://schemas.microsoft.com/office/drawing/2014/main" id="{C6D9417C-DB6A-42FF-9DEA-580D4CBD5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82" name="Rectangle 81">
            <a:extLst>
              <a:ext uri="{FF2B5EF4-FFF2-40B4-BE49-F238E27FC236}">
                <a16:creationId xmlns:a16="http://schemas.microsoft.com/office/drawing/2014/main" id="{3306C373-FAE0-4E6D-9EB1-722960BB8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14349" y="2778125"/>
            <a:ext cx="2391880" cy="2164510"/>
          </a:xfrm>
          <a:effectLst/>
        </p:spPr>
        <p:txBody>
          <a:bodyPr vert="horz" lIns="91440" tIns="45720" rIns="91440" bIns="45720" rtlCol="0" anchor="b">
            <a:normAutofit/>
          </a:bodyPr>
          <a:lstStyle/>
          <a:p>
            <a:pPr algn="l">
              <a:lnSpc>
                <a:spcPct val="90000"/>
              </a:lnSpc>
            </a:pPr>
            <a:r>
              <a:rPr lang="en-US" sz="3500"/>
              <a:t>O Tempo Marcado durante o Dia </a:t>
            </a:r>
          </a:p>
        </p:txBody>
      </p:sp>
      <p:grpSp>
        <p:nvGrpSpPr>
          <p:cNvPr id="84" name="Group 83">
            <a:extLst>
              <a:ext uri="{FF2B5EF4-FFF2-40B4-BE49-F238E27FC236}">
                <a16:creationId xmlns:a16="http://schemas.microsoft.com/office/drawing/2014/main" id="{173B37D5-702B-44D9-BB19-36AF1D4A7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7213" y="-4763"/>
            <a:ext cx="3761187" cy="6862763"/>
            <a:chOff x="2928938" y="-4763"/>
            <a:chExt cx="5014912" cy="6862763"/>
          </a:xfrm>
        </p:grpSpPr>
        <p:sp>
          <p:nvSpPr>
            <p:cNvPr id="85" name="Freeform 6">
              <a:extLst>
                <a:ext uri="{FF2B5EF4-FFF2-40B4-BE49-F238E27FC236}">
                  <a16:creationId xmlns:a16="http://schemas.microsoft.com/office/drawing/2014/main" id="{9150C4B5-9C24-4782-B5B2-6F5E7C84B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6" name="Freeform 7">
              <a:extLst>
                <a:ext uri="{FF2B5EF4-FFF2-40B4-BE49-F238E27FC236}">
                  <a16:creationId xmlns:a16="http://schemas.microsoft.com/office/drawing/2014/main" id="{EA2FF369-A931-421A-8082-7D2F403A8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7" name="Freeform 12">
              <a:extLst>
                <a:ext uri="{FF2B5EF4-FFF2-40B4-BE49-F238E27FC236}">
                  <a16:creationId xmlns:a16="http://schemas.microsoft.com/office/drawing/2014/main" id="{3E8A9E94-BA20-42EE-8A80-2DD569BC7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8" name="Freeform 13">
              <a:extLst>
                <a:ext uri="{FF2B5EF4-FFF2-40B4-BE49-F238E27FC236}">
                  <a16:creationId xmlns:a16="http://schemas.microsoft.com/office/drawing/2014/main" id="{0A2886CB-ED1B-481F-9DBB-6F897ED4D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9" name="Freeform 14">
              <a:extLst>
                <a:ext uri="{FF2B5EF4-FFF2-40B4-BE49-F238E27FC236}">
                  <a16:creationId xmlns:a16="http://schemas.microsoft.com/office/drawing/2014/main" id="{9D80393A-357D-4B5B-9DDC-C799090C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0" name="Freeform 15">
              <a:extLst>
                <a:ext uri="{FF2B5EF4-FFF2-40B4-BE49-F238E27FC236}">
                  <a16:creationId xmlns:a16="http://schemas.microsoft.com/office/drawing/2014/main" id="{93E21E08-8DC3-48D5-B8F6-28C8F3412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6156" name="Picture 3"/>
          <p:cNvPicPr>
            <a:picLocks noGrp="1" noChangeAspect="1" noChangeArrowheads="1"/>
          </p:cNvPicPr>
          <p:nvPr>
            <p:ph idx="1"/>
          </p:nvPr>
        </p:nvPicPr>
        <p:blipFill rotWithShape="1">
          <a:blip r:embed="rId3" cstate="print"/>
          <a:srcRect t="9663" r="2" b="17093"/>
          <a:stretch/>
        </p:blipFill>
        <p:spPr bwMode="auto">
          <a:xfrm>
            <a:off x="5797633" y="10"/>
            <a:ext cx="3346367" cy="4602992"/>
          </a:xfrm>
          <a:custGeom>
            <a:avLst/>
            <a:gdLst>
              <a:gd name="connsiteX0" fmla="*/ 878139 w 4461823"/>
              <a:gd name="connsiteY0" fmla="*/ 0 h 4603002"/>
              <a:gd name="connsiteX1" fmla="*/ 4461823 w 4461823"/>
              <a:gd name="connsiteY1" fmla="*/ 0 h 4603002"/>
              <a:gd name="connsiteX2" fmla="*/ 4461823 w 4461823"/>
              <a:gd name="connsiteY2" fmla="*/ 4603002 h 4603002"/>
              <a:gd name="connsiteX3" fmla="*/ 0 w 4461823"/>
              <a:gd name="connsiteY3" fmla="*/ 3475724 h 4603002"/>
            </a:gdLst>
            <a:ahLst/>
            <a:cxnLst>
              <a:cxn ang="0">
                <a:pos x="connsiteX0" y="connsiteY0"/>
              </a:cxn>
              <a:cxn ang="0">
                <a:pos x="connsiteX1" y="connsiteY1"/>
              </a:cxn>
              <a:cxn ang="0">
                <a:pos x="connsiteX2" y="connsiteY2"/>
              </a:cxn>
              <a:cxn ang="0">
                <a:pos x="connsiteX3" y="connsiteY3"/>
              </a:cxn>
            </a:cxnLst>
            <a:rect l="l" t="t" r="r" b="b"/>
            <a:pathLst>
              <a:path w="4461823" h="4603002">
                <a:moveTo>
                  <a:pt x="878139" y="0"/>
                </a:moveTo>
                <a:lnTo>
                  <a:pt x="4461823" y="0"/>
                </a:lnTo>
                <a:lnTo>
                  <a:pt x="4461823" y="4603002"/>
                </a:lnTo>
                <a:lnTo>
                  <a:pt x="0" y="3475724"/>
                </a:lnTo>
                <a:close/>
              </a:path>
            </a:pathLst>
          </a:custGeom>
          <a:noFill/>
        </p:spPr>
      </p:pic>
      <p:pic>
        <p:nvPicPr>
          <p:cNvPr id="6146" name="Picture 2"/>
          <p:cNvPicPr>
            <a:picLocks noChangeAspect="1" noChangeArrowheads="1"/>
          </p:cNvPicPr>
          <p:nvPr/>
        </p:nvPicPr>
        <p:blipFill rotWithShape="1">
          <a:blip r:embed="rId4" cstate="print"/>
          <a:srcRect l="29974" r="11642" b="4"/>
          <a:stretch/>
        </p:blipFill>
        <p:spPr bwMode="auto">
          <a:xfrm>
            <a:off x="3812164" y="10"/>
            <a:ext cx="2644073" cy="3475714"/>
          </a:xfrm>
          <a:custGeom>
            <a:avLst/>
            <a:gdLst>
              <a:gd name="connsiteX0" fmla="*/ 709159 w 3525431"/>
              <a:gd name="connsiteY0" fmla="*/ 0 h 3475724"/>
              <a:gd name="connsiteX1" fmla="*/ 3525431 w 3525431"/>
              <a:gd name="connsiteY1" fmla="*/ 0 h 3475724"/>
              <a:gd name="connsiteX2" fmla="*/ 2647291 w 3525431"/>
              <a:gd name="connsiteY2" fmla="*/ 3475724 h 3475724"/>
              <a:gd name="connsiteX3" fmla="*/ 0 w 3525431"/>
              <a:gd name="connsiteY3" fmla="*/ 2806887 h 3475724"/>
            </a:gdLst>
            <a:ahLst/>
            <a:cxnLst>
              <a:cxn ang="0">
                <a:pos x="connsiteX0" y="connsiteY0"/>
              </a:cxn>
              <a:cxn ang="0">
                <a:pos x="connsiteX1" y="connsiteY1"/>
              </a:cxn>
              <a:cxn ang="0">
                <a:pos x="connsiteX2" y="connsiteY2"/>
              </a:cxn>
              <a:cxn ang="0">
                <a:pos x="connsiteX3" y="connsiteY3"/>
              </a:cxn>
            </a:cxnLst>
            <a:rect l="l" t="t" r="r" b="b"/>
            <a:pathLst>
              <a:path w="3525431" h="3475724">
                <a:moveTo>
                  <a:pt x="709159" y="0"/>
                </a:moveTo>
                <a:lnTo>
                  <a:pt x="3525431" y="0"/>
                </a:lnTo>
                <a:lnTo>
                  <a:pt x="2647291" y="3475724"/>
                </a:lnTo>
                <a:lnTo>
                  <a:pt x="0" y="2806887"/>
                </a:lnTo>
                <a:close/>
              </a:path>
            </a:pathLst>
          </a:custGeom>
          <a:noFill/>
        </p:spPr>
      </p:pic>
      <p:pic>
        <p:nvPicPr>
          <p:cNvPr id="6149" name="Picture 5"/>
          <p:cNvPicPr>
            <a:picLocks noChangeAspect="1" noChangeArrowheads="1"/>
          </p:cNvPicPr>
          <p:nvPr/>
        </p:nvPicPr>
        <p:blipFill rotWithShape="1">
          <a:blip r:embed="rId5" cstate="print"/>
          <a:srcRect t="4756" b="19238"/>
          <a:stretch/>
        </p:blipFill>
        <p:spPr bwMode="auto">
          <a:xfrm>
            <a:off x="3810591" y="2806888"/>
            <a:ext cx="5330010" cy="4051112"/>
          </a:xfrm>
          <a:custGeom>
            <a:avLst/>
            <a:gdLst>
              <a:gd name="connsiteX0" fmla="*/ 2098 w 7106681"/>
              <a:gd name="connsiteY0" fmla="*/ 0 h 4051112"/>
              <a:gd name="connsiteX1" fmla="*/ 2642234 w 7106681"/>
              <a:gd name="connsiteY1" fmla="*/ 667029 h 4051112"/>
              <a:gd name="connsiteX2" fmla="*/ 7106681 w 7106681"/>
              <a:gd name="connsiteY2" fmla="*/ 4051112 h 4051112"/>
              <a:gd name="connsiteX3" fmla="*/ 4355968 w 7106681"/>
              <a:gd name="connsiteY3" fmla="*/ 4051112 h 4051112"/>
              <a:gd name="connsiteX4" fmla="*/ 0 w 7106681"/>
              <a:gd name="connsiteY4" fmla="*/ 8302 h 405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81" h="4051112">
                <a:moveTo>
                  <a:pt x="2098" y="0"/>
                </a:moveTo>
                <a:lnTo>
                  <a:pt x="2642234" y="667029"/>
                </a:lnTo>
                <a:lnTo>
                  <a:pt x="7106681" y="4051112"/>
                </a:lnTo>
                <a:lnTo>
                  <a:pt x="4355968" y="4051112"/>
                </a:lnTo>
                <a:lnTo>
                  <a:pt x="0" y="8302"/>
                </a:lnTo>
                <a:close/>
              </a:path>
            </a:pathLst>
          </a:custGeom>
          <a:noFill/>
        </p:spPr>
      </p:pic>
      <p:pic>
        <p:nvPicPr>
          <p:cNvPr id="6148" name="Picture 4"/>
          <p:cNvPicPr>
            <a:picLocks noChangeAspect="1" noChangeArrowheads="1"/>
          </p:cNvPicPr>
          <p:nvPr/>
        </p:nvPicPr>
        <p:blipFill rotWithShape="1">
          <a:blip r:embed="rId6" cstate="print"/>
          <a:srcRect l="956" r="-2" b="-2"/>
          <a:stretch/>
        </p:blipFill>
        <p:spPr bwMode="auto">
          <a:xfrm>
            <a:off x="5792265" y="3473918"/>
            <a:ext cx="3351735" cy="3384083"/>
          </a:xfrm>
          <a:custGeom>
            <a:avLst/>
            <a:gdLst>
              <a:gd name="connsiteX0" fmla="*/ 0 w 4468980"/>
              <a:gd name="connsiteY0" fmla="*/ 0 h 3384083"/>
              <a:gd name="connsiteX1" fmla="*/ 4468980 w 4468980"/>
              <a:gd name="connsiteY1" fmla="*/ 1129086 h 3384083"/>
              <a:gd name="connsiteX2" fmla="*/ 4468980 w 4468980"/>
              <a:gd name="connsiteY2" fmla="*/ 3384083 h 3384083"/>
              <a:gd name="connsiteX3" fmla="*/ 4464448 w 4468980"/>
              <a:gd name="connsiteY3" fmla="*/ 3384083 h 3384083"/>
            </a:gdLst>
            <a:ahLst/>
            <a:cxnLst>
              <a:cxn ang="0">
                <a:pos x="connsiteX0" y="connsiteY0"/>
              </a:cxn>
              <a:cxn ang="0">
                <a:pos x="connsiteX1" y="connsiteY1"/>
              </a:cxn>
              <a:cxn ang="0">
                <a:pos x="connsiteX2" y="connsiteY2"/>
              </a:cxn>
              <a:cxn ang="0">
                <a:pos x="connsiteX3" y="connsiteY3"/>
              </a:cxn>
            </a:cxnLst>
            <a:rect l="l" t="t" r="r" b="b"/>
            <a:pathLst>
              <a:path w="4468980" h="3384083">
                <a:moveTo>
                  <a:pt x="0" y="0"/>
                </a:moveTo>
                <a:lnTo>
                  <a:pt x="4468980" y="1129086"/>
                </a:lnTo>
                <a:lnTo>
                  <a:pt x="4468980" y="3384083"/>
                </a:lnTo>
                <a:lnTo>
                  <a:pt x="4464448" y="3384083"/>
                </a:lnTo>
                <a:close/>
              </a:path>
            </a:pathLst>
          </a:custGeom>
          <a:noFill/>
        </p:spPr>
      </p:pic>
      <p:cxnSp>
        <p:nvCxnSpPr>
          <p:cNvPr id="92" name="Straight Connector 91">
            <a:extLst>
              <a:ext uri="{FF2B5EF4-FFF2-40B4-BE49-F238E27FC236}">
                <a16:creationId xmlns:a16="http://schemas.microsoft.com/office/drawing/2014/main" id="{FEE2ED7E-322B-4459-9A2F-5ED83841F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591" y="2806887"/>
            <a:ext cx="5333409" cy="17961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7B85D0B-39E0-4045-89C4-4D0A72E51D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20" idx="1"/>
          </p:cNvCxnSpPr>
          <p:nvPr>
            <p:extLst>
              <p:ext uri="{386F3935-93C4-4BCD-93E2-E3B085C9AB24}">
                <p16:designElem xmlns:p16="http://schemas.microsoft.com/office/powerpoint/2015/main" val="1"/>
              </p:ext>
            </p:extLst>
          </p:nvPr>
        </p:nvCxnSpPr>
        <p:spPr>
          <a:xfrm flipH="1">
            <a:off x="5792266" y="-7647"/>
            <a:ext cx="663971" cy="348156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8DA852-50A9-42AC-B51C-E5A410AB9C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23" idx="2"/>
            <a:endCxn id="20" idx="1"/>
          </p:cNvCxnSpPr>
          <p:nvPr>
            <p:extLst>
              <p:ext uri="{386F3935-93C4-4BCD-93E2-E3B085C9AB24}">
                <p16:designElem xmlns:p16="http://schemas.microsoft.com/office/powerpoint/2015/main" val="1"/>
              </p:ext>
            </p:extLst>
          </p:nvPr>
        </p:nvCxnSpPr>
        <p:spPr>
          <a:xfrm flipH="1" flipV="1">
            <a:off x="5792266" y="3473917"/>
            <a:ext cx="3351734" cy="33840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73"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4"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5"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6"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7"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8"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1690337" y="1380068"/>
            <a:ext cx="3919039" cy="2616199"/>
          </a:xfrm>
        </p:spPr>
        <p:txBody>
          <a:bodyPr vert="horz" lIns="91440" tIns="45720" rIns="91440" bIns="45720" rtlCol="0" anchor="b">
            <a:normAutofit/>
          </a:bodyPr>
          <a:lstStyle/>
          <a:p>
            <a:pPr algn="r">
              <a:lnSpc>
                <a:spcPct val="90000"/>
              </a:lnSpc>
            </a:pPr>
            <a:r>
              <a:rPr lang="en-US" sz="5100"/>
              <a:t>O tempo Marcado pela sociedade</a:t>
            </a:r>
          </a:p>
        </p:txBody>
      </p:sp>
      <p:pic>
        <p:nvPicPr>
          <p:cNvPr id="7171" name="Picture 3"/>
          <p:cNvPicPr>
            <a:picLocks noChangeAspect="1" noChangeArrowheads="1"/>
          </p:cNvPicPr>
          <p:nvPr/>
        </p:nvPicPr>
        <p:blipFill rotWithShape="1">
          <a:blip r:embed="rId3" cstate="print"/>
          <a:srcRect t="6141" r="1" b="1"/>
          <a:stretch/>
        </p:blipFill>
        <p:spPr bwMode="auto">
          <a:xfrm>
            <a:off x="6095998" y="10"/>
            <a:ext cx="3048001" cy="4238234"/>
          </a:xfrm>
          <a:prstGeom prst="rect">
            <a:avLst/>
          </a:prstGeom>
          <a:noFill/>
        </p:spPr>
      </p:pic>
      <p:pic>
        <p:nvPicPr>
          <p:cNvPr id="7170" name="Picture 2"/>
          <p:cNvPicPr>
            <a:picLocks noGrp="1" noChangeAspect="1" noChangeArrowheads="1"/>
          </p:cNvPicPr>
          <p:nvPr>
            <p:ph idx="1"/>
          </p:nvPr>
        </p:nvPicPr>
        <p:blipFill rotWithShape="1">
          <a:blip r:embed="rId4" cstate="print"/>
          <a:srcRect t="26729" r="-5" b="-5"/>
          <a:stretch/>
        </p:blipFill>
        <p:spPr bwMode="auto">
          <a:xfrm>
            <a:off x="6093783" y="4238244"/>
            <a:ext cx="3048001" cy="26197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Rectangle 17">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4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3"/>
          <p:cNvPicPr>
            <a:picLocks noGrp="1" noChangeAspect="1"/>
          </p:cNvPicPr>
          <p:nvPr>
            <p:ph idx="1"/>
          </p:nvPr>
        </p:nvPicPr>
        <p:blipFill>
          <a:blip r:embed="rId3"/>
          <a:stretch>
            <a:fillRect/>
          </a:stretch>
        </p:blipFill>
        <p:spPr>
          <a:xfrm>
            <a:off x="1485536" y="643467"/>
            <a:ext cx="6172926" cy="5571066"/>
          </a:xfrm>
          <a:prstGeom prst="rect">
            <a:avLst/>
          </a:prstGeom>
        </p:spPr>
      </p:pic>
    </p:spTree>
    <p:extLst>
      <p:ext uri="{BB962C8B-B14F-4D97-AF65-F5344CB8AC3E}">
        <p14:creationId xmlns:p14="http://schemas.microsoft.com/office/powerpoint/2010/main" val="306443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120C5-91DA-4A1B-9617-D3648E45747E}"/>
              </a:ext>
            </a:extLst>
          </p:cNvPr>
          <p:cNvSpPr>
            <a:spLocks noGrp="1"/>
          </p:cNvSpPr>
          <p:nvPr>
            <p:ph type="title"/>
          </p:nvPr>
        </p:nvSpPr>
        <p:spPr>
          <a:xfrm>
            <a:off x="1320529" y="685800"/>
            <a:ext cx="7306739" cy="1752599"/>
          </a:xfrm>
        </p:spPr>
        <p:txBody>
          <a:bodyPr>
            <a:normAutofit/>
          </a:bodyPr>
          <a:lstStyle/>
          <a:p>
            <a:r>
              <a:rPr lang="pt-BR"/>
              <a:t>O que e história?</a:t>
            </a:r>
            <a:endParaRPr lang="pt-BR" dirty="0"/>
          </a:p>
        </p:txBody>
      </p:sp>
      <p:graphicFrame>
        <p:nvGraphicFramePr>
          <p:cNvPr id="22" name="Espaço Reservado para Conteúdo 2">
            <a:extLst>
              <a:ext uri="{FF2B5EF4-FFF2-40B4-BE49-F238E27FC236}">
                <a16:creationId xmlns:a16="http://schemas.microsoft.com/office/drawing/2014/main" id="{8F6A2ECF-689A-43FC-A410-013D26A1B4C4}"/>
              </a:ext>
            </a:extLst>
          </p:cNvPr>
          <p:cNvGraphicFramePr>
            <a:graphicFrameLocks noGrp="1"/>
          </p:cNvGraphicFramePr>
          <p:nvPr>
            <p:ph idx="1"/>
            <p:extLst>
              <p:ext uri="{D42A27DB-BD31-4B8C-83A1-F6EECF244321}">
                <p14:modId xmlns:p14="http://schemas.microsoft.com/office/powerpoint/2010/main" val="313954945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2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F64CCE-AAF3-4AB4-BE2E-9B1710B1A1BC}"/>
              </a:ext>
            </a:extLst>
          </p:cNvPr>
          <p:cNvSpPr>
            <a:spLocks noGrp="1"/>
          </p:cNvSpPr>
          <p:nvPr>
            <p:ph type="title"/>
          </p:nvPr>
        </p:nvSpPr>
        <p:spPr>
          <a:xfrm>
            <a:off x="892276" y="1261872"/>
            <a:ext cx="2359152" cy="4334256"/>
          </a:xfrm>
        </p:spPr>
        <p:txBody>
          <a:bodyPr>
            <a:normAutofit/>
          </a:bodyPr>
          <a:lstStyle/>
          <a:p>
            <a:pPr algn="r"/>
            <a:r>
              <a:rPr lang="pt-BR" sz="3100"/>
              <a:t>Periodização Histórica</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3E0C5A26-6B62-4708-BA00-9715FAA07846}"/>
              </a:ext>
            </a:extLst>
          </p:cNvPr>
          <p:cNvSpPr>
            <a:spLocks noGrp="1"/>
          </p:cNvSpPr>
          <p:nvPr>
            <p:ph idx="1"/>
          </p:nvPr>
        </p:nvSpPr>
        <p:spPr>
          <a:xfrm>
            <a:off x="3755949" y="1261873"/>
            <a:ext cx="4463259" cy="4449422"/>
          </a:xfrm>
        </p:spPr>
        <p:txBody>
          <a:bodyPr>
            <a:normAutofit/>
          </a:bodyPr>
          <a:lstStyle/>
          <a:p>
            <a:r>
              <a:rPr lang="pt-BR" sz="1700"/>
              <a:t>Periodizar significa “indicar períodos”, “demarcar o tempo histórico com marcos significativos”, apontar os elementos que caracterizam o tempo demarcado.</a:t>
            </a:r>
          </a:p>
          <a:p>
            <a:endParaRPr lang="pt-BR" sz="1700"/>
          </a:p>
        </p:txBody>
      </p:sp>
    </p:spTree>
    <p:extLst>
      <p:ext uri="{BB962C8B-B14F-4D97-AF65-F5344CB8AC3E}">
        <p14:creationId xmlns:p14="http://schemas.microsoft.com/office/powerpoint/2010/main" val="16837745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B535A38A-C979-4E3F-948A-3267682F21D2}"/>
              </a:ext>
            </a:extLst>
          </p:cNvPr>
          <p:cNvSpPr>
            <a:spLocks noGrp="1"/>
          </p:cNvSpPr>
          <p:nvPr>
            <p:ph type="title"/>
          </p:nvPr>
        </p:nvSpPr>
        <p:spPr>
          <a:xfrm>
            <a:off x="512706" y="764372"/>
            <a:ext cx="2380266" cy="5216013"/>
          </a:xfrm>
        </p:spPr>
        <p:txBody>
          <a:bodyPr>
            <a:normAutofit/>
          </a:bodyPr>
          <a:lstStyle/>
          <a:p>
            <a:pPr algn="l"/>
            <a:r>
              <a:rPr lang="pt-BR" sz="3100"/>
              <a:t>Discordância </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43E050AD-6BA0-4DC4-A3C4-6592C78F5546}"/>
              </a:ext>
            </a:extLst>
          </p:cNvPr>
          <p:cNvSpPr>
            <a:spLocks noGrp="1"/>
          </p:cNvSpPr>
          <p:nvPr>
            <p:ph idx="1"/>
          </p:nvPr>
        </p:nvSpPr>
        <p:spPr>
          <a:xfrm>
            <a:off x="3277603" y="764372"/>
            <a:ext cx="5314950" cy="5216013"/>
          </a:xfrm>
        </p:spPr>
        <p:txBody>
          <a:bodyPr anchor="ctr">
            <a:normAutofit/>
          </a:bodyPr>
          <a:lstStyle/>
          <a:p>
            <a:r>
              <a:rPr lang="pt-BR" sz="1700"/>
              <a:t>Nem todos os historiadores, porém, concordam com essa periodização tradicional, baseada na história política e propõem outras divisões inspiradas, por exemplo (modo de produção) tecnológico-científico etc.</a:t>
            </a:r>
          </a:p>
          <a:p>
            <a:r>
              <a:rPr lang="pt-BR" sz="1700"/>
              <a:t>A rigor nenhuma periodização é plenamente adequada </a:t>
            </a:r>
          </a:p>
          <a:p>
            <a:r>
              <a:rPr lang="pt-BR" sz="1700"/>
              <a:t>, optamos pela então periodização tradicional, por ser largamente utilizada até os dias atuais.</a:t>
            </a:r>
          </a:p>
          <a:p>
            <a:endParaRPr lang="pt-BR" sz="1700"/>
          </a:p>
        </p:txBody>
      </p:sp>
    </p:spTree>
    <p:extLst>
      <p:ext uri="{BB962C8B-B14F-4D97-AF65-F5344CB8AC3E}">
        <p14:creationId xmlns:p14="http://schemas.microsoft.com/office/powerpoint/2010/main" val="91158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F4D93-7819-4C64-9A67-D80F4BA1E0D6}"/>
              </a:ext>
            </a:extLst>
          </p:cNvPr>
          <p:cNvSpPr>
            <a:spLocks noGrp="1"/>
          </p:cNvSpPr>
          <p:nvPr>
            <p:ph type="title"/>
          </p:nvPr>
        </p:nvSpPr>
        <p:spPr>
          <a:xfrm>
            <a:off x="483884" y="404664"/>
            <a:ext cx="8229600" cy="1066800"/>
          </a:xfrm>
        </p:spPr>
        <p:txBody>
          <a:bodyPr/>
          <a:lstStyle/>
          <a:p>
            <a:r>
              <a:rPr lang="pt-BR" dirty="0"/>
              <a:t>Periodização da História</a:t>
            </a:r>
          </a:p>
        </p:txBody>
      </p:sp>
      <p:sp>
        <p:nvSpPr>
          <p:cNvPr id="3" name="Espaço Reservado para Conteúdo 2">
            <a:extLst>
              <a:ext uri="{FF2B5EF4-FFF2-40B4-BE49-F238E27FC236}">
                <a16:creationId xmlns:a16="http://schemas.microsoft.com/office/drawing/2014/main" id="{3A5D921A-6B0B-4A1E-93E5-D6EC13DE8D41}"/>
              </a:ext>
            </a:extLst>
          </p:cNvPr>
          <p:cNvSpPr>
            <a:spLocks noGrp="1"/>
          </p:cNvSpPr>
          <p:nvPr>
            <p:ph idx="1"/>
          </p:nvPr>
        </p:nvSpPr>
        <p:spPr/>
        <p:txBody>
          <a:bodyPr/>
          <a:lstStyle/>
          <a:p>
            <a:endParaRPr lang="pt-BR" dirty="0"/>
          </a:p>
        </p:txBody>
      </p:sp>
      <p:graphicFrame>
        <p:nvGraphicFramePr>
          <p:cNvPr id="7" name="Espaço Reservado para Conteúdo 3">
            <a:extLst>
              <a:ext uri="{FF2B5EF4-FFF2-40B4-BE49-F238E27FC236}">
                <a16:creationId xmlns:a16="http://schemas.microsoft.com/office/drawing/2014/main" id="{05D01400-F2F9-4046-8C10-BE9672723519}"/>
              </a:ext>
            </a:extLst>
          </p:cNvPr>
          <p:cNvGraphicFramePr>
            <a:graphicFrameLocks/>
          </p:cNvGraphicFramePr>
          <p:nvPr/>
        </p:nvGraphicFramePr>
        <p:xfrm>
          <a:off x="228600" y="16764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32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5315A5-DF7E-443A-84CB-4F3CE9E46ADB}"/>
              </a:ext>
            </a:extLst>
          </p:cNvPr>
          <p:cNvPicPr>
            <a:picLocks noChangeAspect="1"/>
          </p:cNvPicPr>
          <p:nvPr/>
        </p:nvPicPr>
        <p:blipFill rotWithShape="1">
          <a:blip r:embed="rId3"/>
          <a:srcRect l="23244" r="38072" b="-1"/>
          <a:stretch/>
        </p:blipFill>
        <p:spPr>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Espaço Reservado para Conteúdo 2">
            <a:extLst>
              <a:ext uri="{FF2B5EF4-FFF2-40B4-BE49-F238E27FC236}">
                <a16:creationId xmlns:a16="http://schemas.microsoft.com/office/drawing/2014/main" id="{B66518D9-DB2A-4CC7-874C-FA70693382DB}"/>
              </a:ext>
            </a:extLst>
          </p:cNvPr>
          <p:cNvSpPr>
            <a:spLocks noGrp="1"/>
          </p:cNvSpPr>
          <p:nvPr>
            <p:ph idx="1"/>
          </p:nvPr>
        </p:nvSpPr>
        <p:spPr>
          <a:xfrm>
            <a:off x="482601" y="2666999"/>
            <a:ext cx="3945510" cy="3124201"/>
          </a:xfrm>
        </p:spPr>
        <p:txBody>
          <a:bodyPr>
            <a:normAutofit/>
          </a:bodyPr>
          <a:lstStyle/>
          <a:p>
            <a:r>
              <a:rPr lang="pt-BR" sz="1700"/>
              <a:t>Tempo Na Historia </a:t>
            </a:r>
          </a:p>
        </p:txBody>
      </p:sp>
    </p:spTree>
    <p:extLst>
      <p:ext uri="{BB962C8B-B14F-4D97-AF65-F5344CB8AC3E}">
        <p14:creationId xmlns:p14="http://schemas.microsoft.com/office/powerpoint/2010/main" val="18054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20529" y="685800"/>
            <a:ext cx="7306739" cy="1752599"/>
          </a:xfrm>
        </p:spPr>
        <p:txBody>
          <a:bodyPr>
            <a:normAutofit/>
          </a:bodyPr>
          <a:lstStyle/>
          <a:p>
            <a:r>
              <a:rPr lang="pt-BR"/>
              <a:t>Você seria capaz de viver sem marcar o tempo?</a:t>
            </a:r>
          </a:p>
        </p:txBody>
      </p:sp>
      <p:graphicFrame>
        <p:nvGraphicFramePr>
          <p:cNvPr id="22" name="Espaço Reservado para Conteúdo 2">
            <a:extLst>
              <a:ext uri="{FF2B5EF4-FFF2-40B4-BE49-F238E27FC236}">
                <a16:creationId xmlns:a16="http://schemas.microsoft.com/office/drawing/2014/main" id="{585FE469-6620-4BE2-B44A-5F8E58AADD1E}"/>
              </a:ext>
            </a:extLst>
          </p:cNvPr>
          <p:cNvGraphicFramePr>
            <a:graphicFrameLocks noGrp="1"/>
          </p:cNvGraphicFramePr>
          <p:nvPr>
            <p:ph idx="1"/>
            <p:extLst>
              <p:ext uri="{D42A27DB-BD31-4B8C-83A1-F6EECF244321}">
                <p14:modId xmlns:p14="http://schemas.microsoft.com/office/powerpoint/2010/main" val="4018812375"/>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46595" y="-15832"/>
            <a:ext cx="6097405"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60419" y="0"/>
            <a:ext cx="1827609" cy="6858001"/>
            <a:chOff x="1320800" y="0"/>
            <a:chExt cx="2436813" cy="6858001"/>
          </a:xfrm>
        </p:grpSpPr>
        <p:sp>
          <p:nvSpPr>
            <p:cNvPr id="1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p:cNvSpPr>
            <a:spLocks noGrp="1"/>
          </p:cNvSpPr>
          <p:nvPr>
            <p:ph type="title"/>
          </p:nvPr>
        </p:nvSpPr>
        <p:spPr>
          <a:xfrm>
            <a:off x="309018" y="1072609"/>
            <a:ext cx="2281168" cy="4522647"/>
          </a:xfrm>
          <a:effectLst/>
        </p:spPr>
        <p:txBody>
          <a:bodyPr anchor="ctr">
            <a:normAutofit/>
          </a:bodyPr>
          <a:lstStyle/>
          <a:p>
            <a:pPr algn="l"/>
            <a:r>
              <a:rPr lang="pt-BR" sz="2800" b="1">
                <a:hlinkClick r:id="rId3"/>
              </a:rPr>
              <a:t>HISTÓRIA</a:t>
            </a:r>
            <a:br>
              <a:rPr lang="pt-BR" sz="2800"/>
            </a:br>
            <a:endParaRPr lang="pt-BR" sz="2800"/>
          </a:p>
        </p:txBody>
      </p:sp>
      <p:sp>
        <p:nvSpPr>
          <p:cNvPr id="3" name="Espaço Reservado para Conteúdo 2"/>
          <p:cNvSpPr>
            <a:spLocks noGrp="1"/>
          </p:cNvSpPr>
          <p:nvPr>
            <p:ph idx="1"/>
          </p:nvPr>
        </p:nvSpPr>
        <p:spPr>
          <a:xfrm>
            <a:off x="3861774" y="1072609"/>
            <a:ext cx="4989330" cy="4522647"/>
          </a:xfrm>
        </p:spPr>
        <p:txBody>
          <a:bodyPr anchor="ctr">
            <a:normAutofit/>
          </a:bodyPr>
          <a:lstStyle/>
          <a:p>
            <a:pPr>
              <a:lnSpc>
                <a:spcPct val="90000"/>
              </a:lnSpc>
              <a:buNone/>
            </a:pPr>
            <a:endParaRPr lang="pt-BR" sz="1200">
              <a:solidFill>
                <a:schemeClr val="bg1"/>
              </a:solidFill>
            </a:endParaRPr>
          </a:p>
          <a:p>
            <a:pPr>
              <a:lnSpc>
                <a:spcPct val="90000"/>
              </a:lnSpc>
            </a:pPr>
            <a:r>
              <a:rPr lang="pt-BR" sz="1200" b="1">
                <a:solidFill>
                  <a:schemeClr val="bg1"/>
                </a:solidFill>
              </a:rPr>
              <a:t>  </a:t>
            </a:r>
            <a:r>
              <a:rPr lang="pt-BR" sz="1200">
                <a:solidFill>
                  <a:schemeClr val="bg1"/>
                </a:solidFill>
              </a:rPr>
              <a:t>  Existem indícios que mesmo em eras pré-históricas, alguns homens já se preocupavam em marcar o tempo. Na Europa, há 20.000 anos, caçadores escavavam pequenos orifícios e riscavam traços em pedaços de ossos e madeira, possivelmente contando os dias entre fases da Lua. </a:t>
            </a:r>
            <a:br>
              <a:rPr lang="pt-BR" sz="1200">
                <a:solidFill>
                  <a:schemeClr val="bg1"/>
                </a:solidFill>
              </a:rPr>
            </a:br>
            <a:r>
              <a:rPr lang="pt-BR" sz="1200">
                <a:solidFill>
                  <a:schemeClr val="bg1"/>
                </a:solidFill>
              </a:rPr>
              <a:t>    Há 5.000 anos, os Sumérios tinham um Calendário bem parecido com o nosso, com um ano dividido em 12 meses de 30 dias, o dia em 12 períodos e cada um desses períodos em 30 partes. </a:t>
            </a:r>
            <a:br>
              <a:rPr lang="pt-BR" sz="1200">
                <a:solidFill>
                  <a:schemeClr val="bg1"/>
                </a:solidFill>
              </a:rPr>
            </a:br>
            <a:r>
              <a:rPr lang="pt-BR" sz="1200">
                <a:solidFill>
                  <a:schemeClr val="bg1"/>
                </a:solidFill>
              </a:rPr>
              <a:t>    Há 4.000 anos, na Babilônia, havia um calendário com um ano de 12 meses lunares que se  alternavam em 29 e 30 dias, num total de 354 dias. </a:t>
            </a:r>
            <a:br>
              <a:rPr lang="pt-BR" sz="1200">
                <a:solidFill>
                  <a:schemeClr val="bg1"/>
                </a:solidFill>
              </a:rPr>
            </a:br>
            <a:r>
              <a:rPr lang="pt-BR" sz="1200">
                <a:solidFill>
                  <a:schemeClr val="bg1"/>
                </a:solidFill>
              </a:rPr>
              <a:t>    Os egípcios inicialmente fizeram um calendário baseado nos ciclos lunares, mas depois notaram que quando o Sol se aproximava da "Estrela do Cão" (Sírius), estava próximo do Nilo inundar. Notaram que isso acontecia em ciclos de 365 dias. Com base nesse conhecimento eles fizeram um Calendário com um ano de 365 dias, possivelmente inaugurado em 4.236 AC. Essa é a primeira data registrada na história. </a:t>
            </a:r>
            <a:br>
              <a:rPr lang="pt-BR" sz="1200">
                <a:solidFill>
                  <a:schemeClr val="bg1"/>
                </a:solidFill>
              </a:rPr>
            </a:br>
            <a:r>
              <a:rPr lang="pt-BR" sz="1200">
                <a:solidFill>
                  <a:schemeClr val="bg1"/>
                </a:solidFill>
              </a:rPr>
              <a:t>    Quando Cabral chegou por aqui, encontrou os nossos índios medindo o tempo pelos ciclos lunares.  O Francês Paulmier de Gonneville na sua viagem ao Brasil em 1503-1504 teria levado no seu retorno à França, o filho do chefe dos Carijós, com a promessa de trazê-lo de volta no prazo de 20 Luas (</a:t>
            </a:r>
            <a:r>
              <a:rPr lang="pt-BR" sz="1200" i="1">
                <a:solidFill>
                  <a:schemeClr val="bg1"/>
                </a:solidFill>
              </a:rPr>
              <a:t>Livro: Vinte Luas; autor: Leyla Perrone-Moisés; editora: Companhia das Letras</a:t>
            </a:r>
            <a:r>
              <a:rPr lang="pt-BR" sz="1200">
                <a:solidFill>
                  <a:schemeClr val="bg1"/>
                </a:solidFill>
              </a:rPr>
              <a:t>). </a:t>
            </a:r>
          </a:p>
          <a:p>
            <a:pPr>
              <a:lnSpc>
                <a:spcPct val="90000"/>
              </a:lnSpc>
            </a:pPr>
            <a:endParaRPr lang="pt-BR" sz="120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Apresentação na tela (4:3)</PresentationFormat>
  <Paragraphs>76</Paragraphs>
  <Slides>22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Algerian</vt:lpstr>
      <vt:lpstr>Arial</vt:lpstr>
      <vt:lpstr>Century Gothic</vt:lpstr>
      <vt:lpstr>Corbel</vt:lpstr>
      <vt:lpstr>Times New Roman</vt:lpstr>
      <vt:lpstr>Paralaxe</vt:lpstr>
      <vt:lpstr>Introdução a Historia e O Tempo na História</vt:lpstr>
      <vt:lpstr>Introdução a História</vt:lpstr>
      <vt:lpstr>O que e história?</vt:lpstr>
      <vt:lpstr>Periodização Histórica</vt:lpstr>
      <vt:lpstr>Discordância </vt:lpstr>
      <vt:lpstr>Periodização da História</vt:lpstr>
      <vt:lpstr>Apresentação do PowerPoint</vt:lpstr>
      <vt:lpstr>Você seria capaz de viver sem marcar o tempo?</vt:lpstr>
      <vt:lpstr>HISTÓRIA </vt:lpstr>
      <vt:lpstr>Calendários</vt:lpstr>
      <vt:lpstr>Tipos de Calendário </vt:lpstr>
      <vt:lpstr>Calendário Cristão</vt:lpstr>
      <vt:lpstr>Apresentação do PowerPoint</vt:lpstr>
      <vt:lpstr>Século</vt:lpstr>
      <vt:lpstr>Os Meses</vt:lpstr>
      <vt:lpstr>O Dia</vt:lpstr>
      <vt:lpstr>A Hora</vt:lpstr>
      <vt:lpstr>Antes e depois de Cristo</vt:lpstr>
      <vt:lpstr>Inicio do Calendário</vt:lpstr>
      <vt:lpstr>O Tempo Marcado durante o Dia </vt:lpstr>
      <vt:lpstr>O tempo Marcado pela sociedade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a Historia e O Tempo na História</dc:title>
  <dc:creator>BRUNO FERREIRA</dc:creator>
  <cp:lastModifiedBy>BRUNO FERREIRA</cp:lastModifiedBy>
  <cp:revision>1</cp:revision>
  <dcterms:created xsi:type="dcterms:W3CDTF">2019-06-28T02:01:03Z</dcterms:created>
  <dcterms:modified xsi:type="dcterms:W3CDTF">2019-06-28T02:01:18Z</dcterms:modified>
</cp:coreProperties>
</file>