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63" r:id="rId5"/>
    <p:sldId id="258" r:id="rId6"/>
    <p:sldId id="264" r:id="rId7"/>
    <p:sldId id="265" r:id="rId8"/>
    <p:sldId id="267" r:id="rId9"/>
    <p:sldId id="259" r:id="rId10"/>
    <p:sldId id="260" r:id="rId11"/>
    <p:sldId id="261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image" Target="../media/image12.svg"/><Relationship Id="rId16" Type="http://schemas.openxmlformats.org/officeDocument/2006/relationships/image" Target="../media/image26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Relationship Id="rId14" Type="http://schemas.openxmlformats.org/officeDocument/2006/relationships/image" Target="../media/image24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svg"/><Relationship Id="rId1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12" Type="http://schemas.openxmlformats.org/officeDocument/2006/relationships/image" Target="../media/image22.svg"/><Relationship Id="rId2" Type="http://schemas.openxmlformats.org/officeDocument/2006/relationships/image" Target="../media/image12.svg"/><Relationship Id="rId16" Type="http://schemas.openxmlformats.org/officeDocument/2006/relationships/image" Target="../media/image26.svg"/><Relationship Id="rId1" Type="http://schemas.openxmlformats.org/officeDocument/2006/relationships/image" Target="../media/image27.png"/><Relationship Id="rId6" Type="http://schemas.openxmlformats.org/officeDocument/2006/relationships/image" Target="../media/image16.svg"/><Relationship Id="rId11" Type="http://schemas.openxmlformats.org/officeDocument/2006/relationships/image" Target="../media/image32.png"/><Relationship Id="rId5" Type="http://schemas.openxmlformats.org/officeDocument/2006/relationships/image" Target="../media/image29.png"/><Relationship Id="rId15" Type="http://schemas.openxmlformats.org/officeDocument/2006/relationships/image" Target="../media/image34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31.png"/><Relationship Id="rId14" Type="http://schemas.openxmlformats.org/officeDocument/2006/relationships/image" Target="../media/image2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128A71-F479-47E4-9151-F1D90A5D5A3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469755B-2A0C-45E5-A009-AFF919A7B792}">
      <dgm:prSet/>
      <dgm:spPr/>
      <dgm:t>
        <a:bodyPr/>
        <a:lstStyle/>
        <a:p>
          <a:r>
            <a:rPr lang="pt-BR"/>
            <a:t>Trocas culturais entre os contatos com os egípcios</a:t>
          </a:r>
          <a:endParaRPr lang="en-US"/>
        </a:p>
      </dgm:t>
    </dgm:pt>
    <dgm:pt modelId="{67DA00E6-9C96-460E-B768-96C411E5B72A}" type="parTrans" cxnId="{E85E5BED-8325-4C14-B589-BE99B2B7FF29}">
      <dgm:prSet/>
      <dgm:spPr/>
      <dgm:t>
        <a:bodyPr/>
        <a:lstStyle/>
        <a:p>
          <a:endParaRPr lang="en-US"/>
        </a:p>
      </dgm:t>
    </dgm:pt>
    <dgm:pt modelId="{F222DE80-3F12-4087-BB0B-CF27CC6CBFA4}" type="sibTrans" cxnId="{E85E5BED-8325-4C14-B589-BE99B2B7FF29}">
      <dgm:prSet/>
      <dgm:spPr/>
      <dgm:t>
        <a:bodyPr/>
        <a:lstStyle/>
        <a:p>
          <a:endParaRPr lang="en-US"/>
        </a:p>
      </dgm:t>
    </dgm:pt>
    <dgm:pt modelId="{2A07C498-923F-42A8-9C74-60ED92CCBF4E}">
      <dgm:prSet/>
      <dgm:spPr/>
      <dgm:t>
        <a:bodyPr/>
        <a:lstStyle/>
        <a:p>
          <a:r>
            <a:rPr lang="pt-BR"/>
            <a:t>Esse intercambio atingiu os mais diversos setores da vida social, manifestando-se no artesanato, na escultura, na arquitetura, na religião, nas técnicas militares e na escrita.</a:t>
          </a:r>
          <a:endParaRPr lang="en-US"/>
        </a:p>
      </dgm:t>
    </dgm:pt>
    <dgm:pt modelId="{0377580C-0175-4DCA-B9A9-278ED251EC4E}" type="parTrans" cxnId="{3C2A8ECD-2C1A-498A-86A5-FF21C011FF3A}">
      <dgm:prSet/>
      <dgm:spPr/>
      <dgm:t>
        <a:bodyPr/>
        <a:lstStyle/>
        <a:p>
          <a:endParaRPr lang="en-US"/>
        </a:p>
      </dgm:t>
    </dgm:pt>
    <dgm:pt modelId="{B569037B-D10F-4BF0-AA56-0C201C4663D2}" type="sibTrans" cxnId="{3C2A8ECD-2C1A-498A-86A5-FF21C011FF3A}">
      <dgm:prSet/>
      <dgm:spPr/>
      <dgm:t>
        <a:bodyPr/>
        <a:lstStyle/>
        <a:p>
          <a:endParaRPr lang="en-US"/>
        </a:p>
      </dgm:t>
    </dgm:pt>
    <dgm:pt modelId="{CC3B1B10-7EBC-49FB-8441-4CE34E8B4A48}" type="pres">
      <dgm:prSet presAssocID="{DA128A71-F479-47E4-9151-F1D90A5D5A3E}" presName="linear" presStyleCnt="0">
        <dgm:presLayoutVars>
          <dgm:animLvl val="lvl"/>
          <dgm:resizeHandles val="exact"/>
        </dgm:presLayoutVars>
      </dgm:prSet>
      <dgm:spPr/>
    </dgm:pt>
    <dgm:pt modelId="{CF854DF4-1C59-4B9C-AE99-FC82013B1790}" type="pres">
      <dgm:prSet presAssocID="{7469755B-2A0C-45E5-A009-AFF919A7B79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0201940-9D69-4110-BF4F-2F9533B7C7B3}" type="pres">
      <dgm:prSet presAssocID="{F222DE80-3F12-4087-BB0B-CF27CC6CBFA4}" presName="spacer" presStyleCnt="0"/>
      <dgm:spPr/>
    </dgm:pt>
    <dgm:pt modelId="{DF333298-0682-46D9-B03F-B6022F8CE4FE}" type="pres">
      <dgm:prSet presAssocID="{2A07C498-923F-42A8-9C74-60ED92CCBF4E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BCE47080-BE88-46C6-8C0C-C40E4C424478}" type="presOf" srcId="{DA128A71-F479-47E4-9151-F1D90A5D5A3E}" destId="{CC3B1B10-7EBC-49FB-8441-4CE34E8B4A48}" srcOrd="0" destOrd="0" presId="urn:microsoft.com/office/officeart/2005/8/layout/vList2"/>
    <dgm:cxn modelId="{2B590190-3D9C-4B16-ADD7-6188F27BB5CB}" type="presOf" srcId="{7469755B-2A0C-45E5-A009-AFF919A7B792}" destId="{CF854DF4-1C59-4B9C-AE99-FC82013B1790}" srcOrd="0" destOrd="0" presId="urn:microsoft.com/office/officeart/2005/8/layout/vList2"/>
    <dgm:cxn modelId="{3C2A8ECD-2C1A-498A-86A5-FF21C011FF3A}" srcId="{DA128A71-F479-47E4-9151-F1D90A5D5A3E}" destId="{2A07C498-923F-42A8-9C74-60ED92CCBF4E}" srcOrd="1" destOrd="0" parTransId="{0377580C-0175-4DCA-B9A9-278ED251EC4E}" sibTransId="{B569037B-D10F-4BF0-AA56-0C201C4663D2}"/>
    <dgm:cxn modelId="{384276D7-F09A-4E87-BE41-582CA136A714}" type="presOf" srcId="{2A07C498-923F-42A8-9C74-60ED92CCBF4E}" destId="{DF333298-0682-46D9-B03F-B6022F8CE4FE}" srcOrd="0" destOrd="0" presId="urn:microsoft.com/office/officeart/2005/8/layout/vList2"/>
    <dgm:cxn modelId="{E85E5BED-8325-4C14-B589-BE99B2B7FF29}" srcId="{DA128A71-F479-47E4-9151-F1D90A5D5A3E}" destId="{7469755B-2A0C-45E5-A009-AFF919A7B792}" srcOrd="0" destOrd="0" parTransId="{67DA00E6-9C96-460E-B768-96C411E5B72A}" sibTransId="{F222DE80-3F12-4087-BB0B-CF27CC6CBFA4}"/>
    <dgm:cxn modelId="{AE8F8FEB-D914-46BD-A979-615E663CDD8E}" type="presParOf" srcId="{CC3B1B10-7EBC-49FB-8441-4CE34E8B4A48}" destId="{CF854DF4-1C59-4B9C-AE99-FC82013B1790}" srcOrd="0" destOrd="0" presId="urn:microsoft.com/office/officeart/2005/8/layout/vList2"/>
    <dgm:cxn modelId="{284C1242-3F84-4EF7-B41C-8521F0A46784}" type="presParOf" srcId="{CC3B1B10-7EBC-49FB-8441-4CE34E8B4A48}" destId="{D0201940-9D69-4110-BF4F-2F9533B7C7B3}" srcOrd="1" destOrd="0" presId="urn:microsoft.com/office/officeart/2005/8/layout/vList2"/>
    <dgm:cxn modelId="{A54D82FC-C3CA-4B05-A16F-6D3C68704EFD}" type="presParOf" srcId="{CC3B1B10-7EBC-49FB-8441-4CE34E8B4A48}" destId="{DF333298-0682-46D9-B03F-B6022F8CE4F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5339AC-CAED-49BA-807D-4E7FC1B28CA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D60C735D-72CE-42A5-8CBE-4385DF818CDB}">
      <dgm:prSet/>
      <dgm:spPr/>
      <dgm:t>
        <a:bodyPr/>
        <a:lstStyle/>
        <a:p>
          <a:r>
            <a:rPr lang="pt-BR"/>
            <a:t>Produção agrícola, os cuxitas cultivavam a cevada, o sorgo, o trigo, o linho etc.</a:t>
          </a:r>
          <a:endParaRPr lang="en-US"/>
        </a:p>
      </dgm:t>
    </dgm:pt>
    <dgm:pt modelId="{4E01AC1C-4DAE-4560-97BC-98EDD7A02BE4}" type="parTrans" cxnId="{12C23A2C-F066-46EF-8713-CBFD3279F626}">
      <dgm:prSet/>
      <dgm:spPr/>
      <dgm:t>
        <a:bodyPr/>
        <a:lstStyle/>
        <a:p>
          <a:endParaRPr lang="en-US"/>
        </a:p>
      </dgm:t>
    </dgm:pt>
    <dgm:pt modelId="{B53236C9-432A-4199-8065-02994E11F017}" type="sibTrans" cxnId="{12C23A2C-F066-46EF-8713-CBFD3279F626}">
      <dgm:prSet/>
      <dgm:spPr/>
      <dgm:t>
        <a:bodyPr/>
        <a:lstStyle/>
        <a:p>
          <a:endParaRPr lang="en-US"/>
        </a:p>
      </dgm:t>
    </dgm:pt>
    <dgm:pt modelId="{03F27795-4B0A-462B-ABB8-6703FEB73DC7}">
      <dgm:prSet/>
      <dgm:spPr/>
      <dgm:t>
        <a:bodyPr/>
        <a:lstStyle/>
        <a:p>
          <a:r>
            <a:rPr lang="pt-BR"/>
            <a:t>Dedicavam-se  também à pesca e a criação de animais como bois, ovelhas, cabras e carneiros.</a:t>
          </a:r>
          <a:endParaRPr lang="en-US"/>
        </a:p>
      </dgm:t>
    </dgm:pt>
    <dgm:pt modelId="{D622B08D-B031-4781-8BCF-7926ECCAC75F}" type="parTrans" cxnId="{BF61F2D2-3C50-4811-8C3C-41BE563519EA}">
      <dgm:prSet/>
      <dgm:spPr/>
      <dgm:t>
        <a:bodyPr/>
        <a:lstStyle/>
        <a:p>
          <a:endParaRPr lang="en-US"/>
        </a:p>
      </dgm:t>
    </dgm:pt>
    <dgm:pt modelId="{1587A18A-EA25-40CE-AAAB-3C5E28EB6B82}" type="sibTrans" cxnId="{BF61F2D2-3C50-4811-8C3C-41BE563519EA}">
      <dgm:prSet/>
      <dgm:spPr/>
      <dgm:t>
        <a:bodyPr/>
        <a:lstStyle/>
        <a:p>
          <a:endParaRPr lang="en-US"/>
        </a:p>
      </dgm:t>
    </dgm:pt>
    <dgm:pt modelId="{6A0BB1C7-FC0A-4DD7-8B84-4AD449B9141F}" type="pres">
      <dgm:prSet presAssocID="{395339AC-CAED-49BA-807D-4E7FC1B28CA4}" presName="root" presStyleCnt="0">
        <dgm:presLayoutVars>
          <dgm:dir/>
          <dgm:resizeHandles val="exact"/>
        </dgm:presLayoutVars>
      </dgm:prSet>
      <dgm:spPr/>
    </dgm:pt>
    <dgm:pt modelId="{B9E35424-021A-47AC-AF0F-023D3FA69733}" type="pres">
      <dgm:prSet presAssocID="{D60C735D-72CE-42A5-8CBE-4385DF818CDB}" presName="compNode" presStyleCnt="0"/>
      <dgm:spPr/>
    </dgm:pt>
    <dgm:pt modelId="{31797EB7-DA1B-4D03-BC7B-503BC5A78B35}" type="pres">
      <dgm:prSet presAssocID="{D60C735D-72CE-42A5-8CBE-4385DF818CDB}" presName="bgRect" presStyleLbl="bgShp" presStyleIdx="0" presStyleCnt="2"/>
      <dgm:spPr/>
    </dgm:pt>
    <dgm:pt modelId="{BB9607F0-BFB7-4637-9280-4C15C93BF98A}" type="pres">
      <dgm:prSet presAssocID="{D60C735D-72CE-42A5-8CBE-4385DF818CDB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rm scene"/>
        </a:ext>
      </dgm:extLst>
    </dgm:pt>
    <dgm:pt modelId="{6F162D54-A351-45AE-90B1-90366CC4B156}" type="pres">
      <dgm:prSet presAssocID="{D60C735D-72CE-42A5-8CBE-4385DF818CDB}" presName="spaceRect" presStyleCnt="0"/>
      <dgm:spPr/>
    </dgm:pt>
    <dgm:pt modelId="{31448147-5B5F-4EBB-A26C-84BC97DD17C3}" type="pres">
      <dgm:prSet presAssocID="{D60C735D-72CE-42A5-8CBE-4385DF818CDB}" presName="parTx" presStyleLbl="revTx" presStyleIdx="0" presStyleCnt="2">
        <dgm:presLayoutVars>
          <dgm:chMax val="0"/>
          <dgm:chPref val="0"/>
        </dgm:presLayoutVars>
      </dgm:prSet>
      <dgm:spPr/>
    </dgm:pt>
    <dgm:pt modelId="{3A369884-E36E-4E00-8FB6-B1C4F37F84E6}" type="pres">
      <dgm:prSet presAssocID="{B53236C9-432A-4199-8065-02994E11F017}" presName="sibTrans" presStyleCnt="0"/>
      <dgm:spPr/>
    </dgm:pt>
    <dgm:pt modelId="{2C9EC787-7AE4-4901-9EB7-AEC2DC5DD781}" type="pres">
      <dgm:prSet presAssocID="{03F27795-4B0A-462B-ABB8-6703FEB73DC7}" presName="compNode" presStyleCnt="0"/>
      <dgm:spPr/>
    </dgm:pt>
    <dgm:pt modelId="{17F077AE-4109-4FF4-A937-C177305FAB30}" type="pres">
      <dgm:prSet presAssocID="{03F27795-4B0A-462B-ABB8-6703FEB73DC7}" presName="bgRect" presStyleLbl="bgShp" presStyleIdx="1" presStyleCnt="2"/>
      <dgm:spPr/>
    </dgm:pt>
    <dgm:pt modelId="{1DC9649D-98A8-4C6F-B664-ECDA1874FFF6}" type="pres">
      <dgm:prSet presAssocID="{03F27795-4B0A-462B-ABB8-6703FEB73DC7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oat"/>
        </a:ext>
      </dgm:extLst>
    </dgm:pt>
    <dgm:pt modelId="{9214E22A-E259-45B6-8556-C4F61E2396FA}" type="pres">
      <dgm:prSet presAssocID="{03F27795-4B0A-462B-ABB8-6703FEB73DC7}" presName="spaceRect" presStyleCnt="0"/>
      <dgm:spPr/>
    </dgm:pt>
    <dgm:pt modelId="{42E0A4F3-0FF4-4CE6-B681-1B4DC16F2D38}" type="pres">
      <dgm:prSet presAssocID="{03F27795-4B0A-462B-ABB8-6703FEB73DC7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FF2FCB10-4C46-422C-A148-C6C2EA693E23}" type="presOf" srcId="{395339AC-CAED-49BA-807D-4E7FC1B28CA4}" destId="{6A0BB1C7-FC0A-4DD7-8B84-4AD449B9141F}" srcOrd="0" destOrd="0" presId="urn:microsoft.com/office/officeart/2018/2/layout/IconVerticalSolidList"/>
    <dgm:cxn modelId="{12C23A2C-F066-46EF-8713-CBFD3279F626}" srcId="{395339AC-CAED-49BA-807D-4E7FC1B28CA4}" destId="{D60C735D-72CE-42A5-8CBE-4385DF818CDB}" srcOrd="0" destOrd="0" parTransId="{4E01AC1C-4DAE-4560-97BC-98EDD7A02BE4}" sibTransId="{B53236C9-432A-4199-8065-02994E11F017}"/>
    <dgm:cxn modelId="{F1D04D30-43E8-4481-8AAD-36F3B030CD80}" type="presOf" srcId="{03F27795-4B0A-462B-ABB8-6703FEB73DC7}" destId="{42E0A4F3-0FF4-4CE6-B681-1B4DC16F2D38}" srcOrd="0" destOrd="0" presId="urn:microsoft.com/office/officeart/2018/2/layout/IconVerticalSolidList"/>
    <dgm:cxn modelId="{B7D39146-944E-474E-91E2-BDA63F5F75E0}" type="presOf" srcId="{D60C735D-72CE-42A5-8CBE-4385DF818CDB}" destId="{31448147-5B5F-4EBB-A26C-84BC97DD17C3}" srcOrd="0" destOrd="0" presId="urn:microsoft.com/office/officeart/2018/2/layout/IconVerticalSolidList"/>
    <dgm:cxn modelId="{BF61F2D2-3C50-4811-8C3C-41BE563519EA}" srcId="{395339AC-CAED-49BA-807D-4E7FC1B28CA4}" destId="{03F27795-4B0A-462B-ABB8-6703FEB73DC7}" srcOrd="1" destOrd="0" parTransId="{D622B08D-B031-4781-8BCF-7926ECCAC75F}" sibTransId="{1587A18A-EA25-40CE-AAAB-3C5E28EB6B82}"/>
    <dgm:cxn modelId="{952BC1C8-BF8C-44DD-845E-4B92F390FBD6}" type="presParOf" srcId="{6A0BB1C7-FC0A-4DD7-8B84-4AD449B9141F}" destId="{B9E35424-021A-47AC-AF0F-023D3FA69733}" srcOrd="0" destOrd="0" presId="urn:microsoft.com/office/officeart/2018/2/layout/IconVerticalSolidList"/>
    <dgm:cxn modelId="{8E2E5EC0-17FE-4E7B-9E19-350B90271439}" type="presParOf" srcId="{B9E35424-021A-47AC-AF0F-023D3FA69733}" destId="{31797EB7-DA1B-4D03-BC7B-503BC5A78B35}" srcOrd="0" destOrd="0" presId="urn:microsoft.com/office/officeart/2018/2/layout/IconVerticalSolidList"/>
    <dgm:cxn modelId="{3F5E1727-0A86-4A85-82C2-101D95131959}" type="presParOf" srcId="{B9E35424-021A-47AC-AF0F-023D3FA69733}" destId="{BB9607F0-BFB7-4637-9280-4C15C93BF98A}" srcOrd="1" destOrd="0" presId="urn:microsoft.com/office/officeart/2018/2/layout/IconVerticalSolidList"/>
    <dgm:cxn modelId="{E6DB4AF3-82DE-4D21-8191-62BDAC40E46F}" type="presParOf" srcId="{B9E35424-021A-47AC-AF0F-023D3FA69733}" destId="{6F162D54-A351-45AE-90B1-90366CC4B156}" srcOrd="2" destOrd="0" presId="urn:microsoft.com/office/officeart/2018/2/layout/IconVerticalSolidList"/>
    <dgm:cxn modelId="{9C5A5836-4F05-42D7-9C4A-E5A2FFB2E2ED}" type="presParOf" srcId="{B9E35424-021A-47AC-AF0F-023D3FA69733}" destId="{31448147-5B5F-4EBB-A26C-84BC97DD17C3}" srcOrd="3" destOrd="0" presId="urn:microsoft.com/office/officeart/2018/2/layout/IconVerticalSolidList"/>
    <dgm:cxn modelId="{52033E9B-4039-42C6-830D-83B79645C311}" type="presParOf" srcId="{6A0BB1C7-FC0A-4DD7-8B84-4AD449B9141F}" destId="{3A369884-E36E-4E00-8FB6-B1C4F37F84E6}" srcOrd="1" destOrd="0" presId="urn:microsoft.com/office/officeart/2018/2/layout/IconVerticalSolidList"/>
    <dgm:cxn modelId="{F0EC0073-C02C-4185-AF07-B88D24FA6ACB}" type="presParOf" srcId="{6A0BB1C7-FC0A-4DD7-8B84-4AD449B9141F}" destId="{2C9EC787-7AE4-4901-9EB7-AEC2DC5DD781}" srcOrd="2" destOrd="0" presId="urn:microsoft.com/office/officeart/2018/2/layout/IconVerticalSolidList"/>
    <dgm:cxn modelId="{43DF6CBA-2A40-4AA5-883D-5ACF8242348F}" type="presParOf" srcId="{2C9EC787-7AE4-4901-9EB7-AEC2DC5DD781}" destId="{17F077AE-4109-4FF4-A937-C177305FAB30}" srcOrd="0" destOrd="0" presId="urn:microsoft.com/office/officeart/2018/2/layout/IconVerticalSolidList"/>
    <dgm:cxn modelId="{D21B368E-70DE-4B0B-B617-D6C87A972283}" type="presParOf" srcId="{2C9EC787-7AE4-4901-9EB7-AEC2DC5DD781}" destId="{1DC9649D-98A8-4C6F-B664-ECDA1874FFF6}" srcOrd="1" destOrd="0" presId="urn:microsoft.com/office/officeart/2018/2/layout/IconVerticalSolidList"/>
    <dgm:cxn modelId="{37A8AFCD-F21C-4BAC-8C33-44CA44344211}" type="presParOf" srcId="{2C9EC787-7AE4-4901-9EB7-AEC2DC5DD781}" destId="{9214E22A-E259-45B6-8556-C4F61E2396FA}" srcOrd="2" destOrd="0" presId="urn:microsoft.com/office/officeart/2018/2/layout/IconVerticalSolidList"/>
    <dgm:cxn modelId="{96C94619-3808-4998-A154-5AF17B47EB20}" type="presParOf" srcId="{2C9EC787-7AE4-4901-9EB7-AEC2DC5DD781}" destId="{42E0A4F3-0FF4-4CE6-B681-1B4DC16F2D3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061580E-10C7-4A46-B85A-5EE07E2E4A4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5D0DA60B-18B9-4B88-829E-E6FC9402ACB9}">
      <dgm:prSet/>
      <dgm:spPr/>
      <dgm:t>
        <a:bodyPr/>
        <a:lstStyle/>
        <a:p>
          <a:r>
            <a:rPr lang="pt-BR"/>
            <a:t>Arqueologia continua revelando que as cidades cuxitas, eram centros administrativos e religiosos, onde se desenvolvia  uma serie de atividades econômicas.</a:t>
          </a:r>
          <a:endParaRPr lang="en-US"/>
        </a:p>
      </dgm:t>
    </dgm:pt>
    <dgm:pt modelId="{F2742611-BD8C-455E-A6D5-A836EF835D07}" type="parTrans" cxnId="{1B8E4434-33F6-406E-828B-1D47B7E55647}">
      <dgm:prSet/>
      <dgm:spPr/>
      <dgm:t>
        <a:bodyPr/>
        <a:lstStyle/>
        <a:p>
          <a:endParaRPr lang="en-US"/>
        </a:p>
      </dgm:t>
    </dgm:pt>
    <dgm:pt modelId="{51E5CF9F-BA90-42B9-B288-4C07AA7B0FD0}" type="sibTrans" cxnId="{1B8E4434-33F6-406E-828B-1D47B7E55647}">
      <dgm:prSet/>
      <dgm:spPr/>
      <dgm:t>
        <a:bodyPr/>
        <a:lstStyle/>
        <a:p>
          <a:endParaRPr lang="en-US"/>
        </a:p>
      </dgm:t>
    </dgm:pt>
    <dgm:pt modelId="{21D17926-DB9C-41A8-AA23-0CFC06691D1A}">
      <dgm:prSet/>
      <dgm:spPr/>
      <dgm:t>
        <a:bodyPr/>
        <a:lstStyle/>
        <a:p>
          <a:r>
            <a:rPr lang="pt-BR"/>
            <a:t>- Fundição do Ferro</a:t>
          </a:r>
          <a:endParaRPr lang="en-US"/>
        </a:p>
      </dgm:t>
    </dgm:pt>
    <dgm:pt modelId="{FEDD6097-A07F-4ECA-9AB4-A0260B49ADC2}" type="parTrans" cxnId="{6037626D-7677-4697-9B82-05AC69F608DA}">
      <dgm:prSet/>
      <dgm:spPr/>
      <dgm:t>
        <a:bodyPr/>
        <a:lstStyle/>
        <a:p>
          <a:endParaRPr lang="en-US"/>
        </a:p>
      </dgm:t>
    </dgm:pt>
    <dgm:pt modelId="{54F9A291-FD20-43A9-A46A-BF1A1941B2C1}" type="sibTrans" cxnId="{6037626D-7677-4697-9B82-05AC69F608DA}">
      <dgm:prSet/>
      <dgm:spPr/>
      <dgm:t>
        <a:bodyPr/>
        <a:lstStyle/>
        <a:p>
          <a:endParaRPr lang="en-US"/>
        </a:p>
      </dgm:t>
    </dgm:pt>
    <dgm:pt modelId="{42D31225-D243-4CF0-9715-E066E7D26EA0}">
      <dgm:prSet/>
      <dgm:spPr/>
      <dgm:t>
        <a:bodyPr/>
        <a:lstStyle/>
        <a:p>
          <a:r>
            <a:rPr lang="pt-BR"/>
            <a:t>- Ourivesaria</a:t>
          </a:r>
          <a:endParaRPr lang="en-US"/>
        </a:p>
      </dgm:t>
    </dgm:pt>
    <dgm:pt modelId="{E0280D84-0AD0-4B48-B9E7-A6F02986A0ED}" type="parTrans" cxnId="{899637F7-2720-4D3E-ACB9-357A61E4F431}">
      <dgm:prSet/>
      <dgm:spPr/>
      <dgm:t>
        <a:bodyPr/>
        <a:lstStyle/>
        <a:p>
          <a:endParaRPr lang="en-US"/>
        </a:p>
      </dgm:t>
    </dgm:pt>
    <dgm:pt modelId="{D5BCC965-D881-4808-A86E-301B90A5B67F}" type="sibTrans" cxnId="{899637F7-2720-4D3E-ACB9-357A61E4F431}">
      <dgm:prSet/>
      <dgm:spPr/>
      <dgm:t>
        <a:bodyPr/>
        <a:lstStyle/>
        <a:p>
          <a:endParaRPr lang="en-US"/>
        </a:p>
      </dgm:t>
    </dgm:pt>
    <dgm:pt modelId="{31BDD3DE-BA7A-493C-8D3F-45034F83E9A5}">
      <dgm:prSet/>
      <dgm:spPr/>
      <dgm:t>
        <a:bodyPr/>
        <a:lstStyle/>
        <a:p>
          <a:r>
            <a:rPr lang="pt-BR"/>
            <a:t>- Fabricação de Móveis</a:t>
          </a:r>
          <a:endParaRPr lang="en-US"/>
        </a:p>
      </dgm:t>
    </dgm:pt>
    <dgm:pt modelId="{973A194C-AC79-48E4-AC4C-F5794FBDEBBC}" type="parTrans" cxnId="{E7836623-6A61-4829-B014-22C0F26F5496}">
      <dgm:prSet/>
      <dgm:spPr/>
      <dgm:t>
        <a:bodyPr/>
        <a:lstStyle/>
        <a:p>
          <a:endParaRPr lang="en-US"/>
        </a:p>
      </dgm:t>
    </dgm:pt>
    <dgm:pt modelId="{33F452F5-2EF5-4D0A-BCD0-A0B4ED7FF3A0}" type="sibTrans" cxnId="{E7836623-6A61-4829-B014-22C0F26F5496}">
      <dgm:prSet/>
      <dgm:spPr/>
      <dgm:t>
        <a:bodyPr/>
        <a:lstStyle/>
        <a:p>
          <a:endParaRPr lang="en-US"/>
        </a:p>
      </dgm:t>
    </dgm:pt>
    <dgm:pt modelId="{312CB9AD-E311-40D7-90AB-C370AE949522}">
      <dgm:prSet/>
      <dgm:spPr/>
      <dgm:t>
        <a:bodyPr/>
        <a:lstStyle/>
        <a:p>
          <a:r>
            <a:rPr lang="pt-BR"/>
            <a:t>- Utensílios agrícolas</a:t>
          </a:r>
          <a:endParaRPr lang="en-US"/>
        </a:p>
      </dgm:t>
    </dgm:pt>
    <dgm:pt modelId="{1B8A8DD6-FD52-4894-9341-FE72BBF0F285}" type="parTrans" cxnId="{3D2CA0C8-AB16-4B48-B8F6-C9E95DC95193}">
      <dgm:prSet/>
      <dgm:spPr/>
      <dgm:t>
        <a:bodyPr/>
        <a:lstStyle/>
        <a:p>
          <a:endParaRPr lang="en-US"/>
        </a:p>
      </dgm:t>
    </dgm:pt>
    <dgm:pt modelId="{23588B58-86FB-45B7-8785-8DA7628460C3}" type="sibTrans" cxnId="{3D2CA0C8-AB16-4B48-B8F6-C9E95DC95193}">
      <dgm:prSet/>
      <dgm:spPr/>
      <dgm:t>
        <a:bodyPr/>
        <a:lstStyle/>
        <a:p>
          <a:endParaRPr lang="en-US"/>
        </a:p>
      </dgm:t>
    </dgm:pt>
    <dgm:pt modelId="{91665403-C620-4CCC-9272-228074D3D7E3}">
      <dgm:prSet/>
      <dgm:spPr/>
      <dgm:t>
        <a:bodyPr/>
        <a:lstStyle/>
        <a:p>
          <a:r>
            <a:rPr lang="pt-BR"/>
            <a:t>- Produção de Armas</a:t>
          </a:r>
          <a:endParaRPr lang="en-US"/>
        </a:p>
      </dgm:t>
    </dgm:pt>
    <dgm:pt modelId="{60697AC6-DF6D-45F8-A850-435FA7924331}" type="parTrans" cxnId="{22E3F3AE-0617-4C39-B8B4-100C1C6CD53F}">
      <dgm:prSet/>
      <dgm:spPr/>
      <dgm:t>
        <a:bodyPr/>
        <a:lstStyle/>
        <a:p>
          <a:endParaRPr lang="en-US"/>
        </a:p>
      </dgm:t>
    </dgm:pt>
    <dgm:pt modelId="{2B3A904E-C218-4644-A106-DD1007ECDFB0}" type="sibTrans" cxnId="{22E3F3AE-0617-4C39-B8B4-100C1C6CD53F}">
      <dgm:prSet/>
      <dgm:spPr/>
      <dgm:t>
        <a:bodyPr/>
        <a:lstStyle/>
        <a:p>
          <a:endParaRPr lang="en-US"/>
        </a:p>
      </dgm:t>
    </dgm:pt>
    <dgm:pt modelId="{8488DD8C-8CE0-4118-BA5E-DF2CB771FB3C}">
      <dgm:prSet/>
      <dgm:spPr/>
      <dgm:t>
        <a:bodyPr/>
        <a:lstStyle/>
        <a:p>
          <a:r>
            <a:rPr lang="pt-BR"/>
            <a:t>- Instrumentos Musicais</a:t>
          </a:r>
          <a:endParaRPr lang="en-US"/>
        </a:p>
      </dgm:t>
    </dgm:pt>
    <dgm:pt modelId="{ED31C4CD-BA5B-4EFB-8BF9-499B46753B35}" type="parTrans" cxnId="{CF85DB01-9EC5-4426-8BA1-92B945F2674E}">
      <dgm:prSet/>
      <dgm:spPr/>
      <dgm:t>
        <a:bodyPr/>
        <a:lstStyle/>
        <a:p>
          <a:endParaRPr lang="en-US"/>
        </a:p>
      </dgm:t>
    </dgm:pt>
    <dgm:pt modelId="{AEADB9BF-215A-4970-B425-985007DE7953}" type="sibTrans" cxnId="{CF85DB01-9EC5-4426-8BA1-92B945F2674E}">
      <dgm:prSet/>
      <dgm:spPr/>
      <dgm:t>
        <a:bodyPr/>
        <a:lstStyle/>
        <a:p>
          <a:endParaRPr lang="en-US"/>
        </a:p>
      </dgm:t>
    </dgm:pt>
    <dgm:pt modelId="{7EEBD442-C3C6-4BED-A46D-DBAB16FBA7DB}">
      <dgm:prSet/>
      <dgm:spPr/>
      <dgm:t>
        <a:bodyPr/>
        <a:lstStyle/>
        <a:p>
          <a:r>
            <a:rPr lang="pt-BR"/>
            <a:t>Tambores, harpas e flautas.</a:t>
          </a:r>
          <a:endParaRPr lang="en-US"/>
        </a:p>
      </dgm:t>
    </dgm:pt>
    <dgm:pt modelId="{D42B19FC-0465-49BA-87E4-2CBD1D5BF9BC}" type="parTrans" cxnId="{EC16F7EB-295C-4096-AA4B-5D1BDA68C18F}">
      <dgm:prSet/>
      <dgm:spPr/>
      <dgm:t>
        <a:bodyPr/>
        <a:lstStyle/>
        <a:p>
          <a:endParaRPr lang="en-US"/>
        </a:p>
      </dgm:t>
    </dgm:pt>
    <dgm:pt modelId="{FF92D178-D3A4-4771-B603-16C87647974C}" type="sibTrans" cxnId="{EC16F7EB-295C-4096-AA4B-5D1BDA68C18F}">
      <dgm:prSet/>
      <dgm:spPr/>
      <dgm:t>
        <a:bodyPr/>
        <a:lstStyle/>
        <a:p>
          <a:endParaRPr lang="en-US"/>
        </a:p>
      </dgm:t>
    </dgm:pt>
    <dgm:pt modelId="{C4CD9E1C-02C6-4A01-9FA7-DBC5A61C50D4}" type="pres">
      <dgm:prSet presAssocID="{6061580E-10C7-4A46-B85A-5EE07E2E4A4A}" presName="root" presStyleCnt="0">
        <dgm:presLayoutVars>
          <dgm:dir/>
          <dgm:resizeHandles val="exact"/>
        </dgm:presLayoutVars>
      </dgm:prSet>
      <dgm:spPr/>
    </dgm:pt>
    <dgm:pt modelId="{6742BF92-89AF-453C-9227-3B87A4817D17}" type="pres">
      <dgm:prSet presAssocID="{5D0DA60B-18B9-4B88-829E-E6FC9402ACB9}" presName="compNode" presStyleCnt="0"/>
      <dgm:spPr/>
    </dgm:pt>
    <dgm:pt modelId="{873C15B4-5B47-4CE8-B783-340A66794203}" type="pres">
      <dgm:prSet presAssocID="{5D0DA60B-18B9-4B88-829E-E6FC9402ACB9}" presName="bgRect" presStyleLbl="bgShp" presStyleIdx="0" presStyleCnt="8"/>
      <dgm:spPr/>
    </dgm:pt>
    <dgm:pt modelId="{079AA5AE-D4AB-4B7F-8916-CA21EADD1B74}" type="pres">
      <dgm:prSet presAssocID="{5D0DA60B-18B9-4B88-829E-E6FC9402ACB9}" presName="iconRect" presStyleLbl="nod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C62FFADD-03F7-44C8-8271-8C706B94F371}" type="pres">
      <dgm:prSet presAssocID="{5D0DA60B-18B9-4B88-829E-E6FC9402ACB9}" presName="spaceRect" presStyleCnt="0"/>
      <dgm:spPr/>
    </dgm:pt>
    <dgm:pt modelId="{395976C1-3F61-44EB-83B6-58439C3BC9E1}" type="pres">
      <dgm:prSet presAssocID="{5D0DA60B-18B9-4B88-829E-E6FC9402ACB9}" presName="parTx" presStyleLbl="revTx" presStyleIdx="0" presStyleCnt="8">
        <dgm:presLayoutVars>
          <dgm:chMax val="0"/>
          <dgm:chPref val="0"/>
        </dgm:presLayoutVars>
      </dgm:prSet>
      <dgm:spPr/>
    </dgm:pt>
    <dgm:pt modelId="{B06A813B-0122-41C1-9180-AE5B13583A11}" type="pres">
      <dgm:prSet presAssocID="{51E5CF9F-BA90-42B9-B288-4C07AA7B0FD0}" presName="sibTrans" presStyleCnt="0"/>
      <dgm:spPr/>
    </dgm:pt>
    <dgm:pt modelId="{1946B3F5-2FE2-4D67-8134-A27E26C9DEE8}" type="pres">
      <dgm:prSet presAssocID="{21D17926-DB9C-41A8-AA23-0CFC06691D1A}" presName="compNode" presStyleCnt="0"/>
      <dgm:spPr/>
    </dgm:pt>
    <dgm:pt modelId="{EC33A8E1-2641-445C-BB8A-83C0EE1D5B01}" type="pres">
      <dgm:prSet presAssocID="{21D17926-DB9C-41A8-AA23-0CFC06691D1A}" presName="bgRect" presStyleLbl="bgShp" presStyleIdx="1" presStyleCnt="8"/>
      <dgm:spPr/>
    </dgm:pt>
    <dgm:pt modelId="{160B0B28-012E-425A-920E-592AC347BCB9}" type="pres">
      <dgm:prSet presAssocID="{21D17926-DB9C-41A8-AA23-0CFC06691D1A}" presName="iconRect" presStyleLbl="node1" presStyleIdx="1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aw blade"/>
        </a:ext>
      </dgm:extLst>
    </dgm:pt>
    <dgm:pt modelId="{D64E61A4-2202-4AF8-93B9-918AA1437903}" type="pres">
      <dgm:prSet presAssocID="{21D17926-DB9C-41A8-AA23-0CFC06691D1A}" presName="spaceRect" presStyleCnt="0"/>
      <dgm:spPr/>
    </dgm:pt>
    <dgm:pt modelId="{7EDE171B-F862-495E-87A5-66A8B2D36B70}" type="pres">
      <dgm:prSet presAssocID="{21D17926-DB9C-41A8-AA23-0CFC06691D1A}" presName="parTx" presStyleLbl="revTx" presStyleIdx="1" presStyleCnt="8">
        <dgm:presLayoutVars>
          <dgm:chMax val="0"/>
          <dgm:chPref val="0"/>
        </dgm:presLayoutVars>
      </dgm:prSet>
      <dgm:spPr/>
    </dgm:pt>
    <dgm:pt modelId="{58B6ACE8-D5E5-47B0-ABDC-6CA04F379545}" type="pres">
      <dgm:prSet presAssocID="{54F9A291-FD20-43A9-A46A-BF1A1941B2C1}" presName="sibTrans" presStyleCnt="0"/>
      <dgm:spPr/>
    </dgm:pt>
    <dgm:pt modelId="{615FF9C5-7A64-4BEE-9784-8610EB15D5F5}" type="pres">
      <dgm:prSet presAssocID="{42D31225-D243-4CF0-9715-E066E7D26EA0}" presName="compNode" presStyleCnt="0"/>
      <dgm:spPr/>
    </dgm:pt>
    <dgm:pt modelId="{35E334A6-B42D-4EE0-B1E7-E470B239F423}" type="pres">
      <dgm:prSet presAssocID="{42D31225-D243-4CF0-9715-E066E7D26EA0}" presName="bgRect" presStyleLbl="bgShp" presStyleIdx="2" presStyleCnt="8"/>
      <dgm:spPr/>
    </dgm:pt>
    <dgm:pt modelId="{5D912187-9A04-4252-9A90-803F8395FDDB}" type="pres">
      <dgm:prSet presAssocID="{42D31225-D243-4CF0-9715-E066E7D26EA0}" presName="iconRect" presStyleLbl="node1" presStyleIdx="2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lue"/>
        </a:ext>
      </dgm:extLst>
    </dgm:pt>
    <dgm:pt modelId="{F9C21E50-03A2-477A-A2D1-4F948235EF1F}" type="pres">
      <dgm:prSet presAssocID="{42D31225-D243-4CF0-9715-E066E7D26EA0}" presName="spaceRect" presStyleCnt="0"/>
      <dgm:spPr/>
    </dgm:pt>
    <dgm:pt modelId="{DE04B888-6DAD-4EA3-BDC2-027E5558DB1D}" type="pres">
      <dgm:prSet presAssocID="{42D31225-D243-4CF0-9715-E066E7D26EA0}" presName="parTx" presStyleLbl="revTx" presStyleIdx="2" presStyleCnt="8">
        <dgm:presLayoutVars>
          <dgm:chMax val="0"/>
          <dgm:chPref val="0"/>
        </dgm:presLayoutVars>
      </dgm:prSet>
      <dgm:spPr/>
    </dgm:pt>
    <dgm:pt modelId="{C394CDE0-B9B2-4CFF-9627-2C93BBE673B9}" type="pres">
      <dgm:prSet presAssocID="{D5BCC965-D881-4808-A86E-301B90A5B67F}" presName="sibTrans" presStyleCnt="0"/>
      <dgm:spPr/>
    </dgm:pt>
    <dgm:pt modelId="{EB392DA2-E511-433C-9400-708CB124D7D1}" type="pres">
      <dgm:prSet presAssocID="{31BDD3DE-BA7A-493C-8D3F-45034F83E9A5}" presName="compNode" presStyleCnt="0"/>
      <dgm:spPr/>
    </dgm:pt>
    <dgm:pt modelId="{E4D609BF-6C3C-4158-B420-D5E647757704}" type="pres">
      <dgm:prSet presAssocID="{31BDD3DE-BA7A-493C-8D3F-45034F83E9A5}" presName="bgRect" presStyleLbl="bgShp" presStyleIdx="3" presStyleCnt="8"/>
      <dgm:spPr/>
    </dgm:pt>
    <dgm:pt modelId="{AFB638D5-4E2A-447B-AB60-D737F6FF9F0A}" type="pres">
      <dgm:prSet presAssocID="{31BDD3DE-BA7A-493C-8D3F-45034F83E9A5}" presName="iconRect" presStyleLbl="node1" presStyleIdx="3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ctory"/>
        </a:ext>
      </dgm:extLst>
    </dgm:pt>
    <dgm:pt modelId="{A3868344-3F71-4B0C-9174-B2D8F91195F3}" type="pres">
      <dgm:prSet presAssocID="{31BDD3DE-BA7A-493C-8D3F-45034F83E9A5}" presName="spaceRect" presStyleCnt="0"/>
      <dgm:spPr/>
    </dgm:pt>
    <dgm:pt modelId="{B4C4E7AC-483D-4381-97D5-38A86EECCEAC}" type="pres">
      <dgm:prSet presAssocID="{31BDD3DE-BA7A-493C-8D3F-45034F83E9A5}" presName="parTx" presStyleLbl="revTx" presStyleIdx="3" presStyleCnt="8">
        <dgm:presLayoutVars>
          <dgm:chMax val="0"/>
          <dgm:chPref val="0"/>
        </dgm:presLayoutVars>
      </dgm:prSet>
      <dgm:spPr/>
    </dgm:pt>
    <dgm:pt modelId="{11F2F072-4817-4E2F-9AAB-88E90B9C4D25}" type="pres">
      <dgm:prSet presAssocID="{33F452F5-2EF5-4D0A-BCD0-A0B4ED7FF3A0}" presName="sibTrans" presStyleCnt="0"/>
      <dgm:spPr/>
    </dgm:pt>
    <dgm:pt modelId="{A540342A-9768-46B4-B391-9F9712395DB3}" type="pres">
      <dgm:prSet presAssocID="{312CB9AD-E311-40D7-90AB-C370AE949522}" presName="compNode" presStyleCnt="0"/>
      <dgm:spPr/>
    </dgm:pt>
    <dgm:pt modelId="{9013EB8E-356F-45CA-912F-63D7895C6ACE}" type="pres">
      <dgm:prSet presAssocID="{312CB9AD-E311-40D7-90AB-C370AE949522}" presName="bgRect" presStyleLbl="bgShp" presStyleIdx="4" presStyleCnt="8"/>
      <dgm:spPr/>
    </dgm:pt>
    <dgm:pt modelId="{5758F295-AE76-4CCA-B26E-BE1789029C18}" type="pres">
      <dgm:prSet presAssocID="{312CB9AD-E311-40D7-90AB-C370AE949522}" presName="iconRect" presStyleLbl="node1" presStyleIdx="4" presStyleCnt="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oon"/>
        </a:ext>
      </dgm:extLst>
    </dgm:pt>
    <dgm:pt modelId="{B52CFFF1-741B-48E2-A6A5-87A233529B21}" type="pres">
      <dgm:prSet presAssocID="{312CB9AD-E311-40D7-90AB-C370AE949522}" presName="spaceRect" presStyleCnt="0"/>
      <dgm:spPr/>
    </dgm:pt>
    <dgm:pt modelId="{D5A85FAD-4926-4A56-A598-A9D071E179A5}" type="pres">
      <dgm:prSet presAssocID="{312CB9AD-E311-40D7-90AB-C370AE949522}" presName="parTx" presStyleLbl="revTx" presStyleIdx="4" presStyleCnt="8">
        <dgm:presLayoutVars>
          <dgm:chMax val="0"/>
          <dgm:chPref val="0"/>
        </dgm:presLayoutVars>
      </dgm:prSet>
      <dgm:spPr/>
    </dgm:pt>
    <dgm:pt modelId="{C4DF0777-9D3B-4D0E-8808-48A0CB14D5F6}" type="pres">
      <dgm:prSet presAssocID="{23588B58-86FB-45B7-8785-8DA7628460C3}" presName="sibTrans" presStyleCnt="0"/>
      <dgm:spPr/>
    </dgm:pt>
    <dgm:pt modelId="{74668F2F-1CCC-4A0E-8072-BEB9A4EAD3F0}" type="pres">
      <dgm:prSet presAssocID="{91665403-C620-4CCC-9272-228074D3D7E3}" presName="compNode" presStyleCnt="0"/>
      <dgm:spPr/>
    </dgm:pt>
    <dgm:pt modelId="{6B8B9D8D-B121-4877-B9AB-40498E29C6E1}" type="pres">
      <dgm:prSet presAssocID="{91665403-C620-4CCC-9272-228074D3D7E3}" presName="bgRect" presStyleLbl="bgShp" presStyleIdx="5" presStyleCnt="8"/>
      <dgm:spPr/>
    </dgm:pt>
    <dgm:pt modelId="{24F7D54C-CFD6-4433-A550-06220EEE6F1B}" type="pres">
      <dgm:prSet presAssocID="{91665403-C620-4CCC-9272-228074D3D7E3}" presName="iconRect" presStyleLbl="node1" presStyleIdx="5" presStyleCnt="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reworks"/>
        </a:ext>
      </dgm:extLst>
    </dgm:pt>
    <dgm:pt modelId="{AF0C494F-85F7-4360-B932-C9CB6219E994}" type="pres">
      <dgm:prSet presAssocID="{91665403-C620-4CCC-9272-228074D3D7E3}" presName="spaceRect" presStyleCnt="0"/>
      <dgm:spPr/>
    </dgm:pt>
    <dgm:pt modelId="{8F959B73-7BC8-4845-A851-D4ED5B859073}" type="pres">
      <dgm:prSet presAssocID="{91665403-C620-4CCC-9272-228074D3D7E3}" presName="parTx" presStyleLbl="revTx" presStyleIdx="5" presStyleCnt="8">
        <dgm:presLayoutVars>
          <dgm:chMax val="0"/>
          <dgm:chPref val="0"/>
        </dgm:presLayoutVars>
      </dgm:prSet>
      <dgm:spPr/>
    </dgm:pt>
    <dgm:pt modelId="{256FF00A-D99B-4099-90ED-82DB4C90E9E5}" type="pres">
      <dgm:prSet presAssocID="{2B3A904E-C218-4644-A106-DD1007ECDFB0}" presName="sibTrans" presStyleCnt="0"/>
      <dgm:spPr/>
    </dgm:pt>
    <dgm:pt modelId="{4157BC97-B70E-470C-8C80-6DB5FAAF7268}" type="pres">
      <dgm:prSet presAssocID="{8488DD8C-8CE0-4118-BA5E-DF2CB771FB3C}" presName="compNode" presStyleCnt="0"/>
      <dgm:spPr/>
    </dgm:pt>
    <dgm:pt modelId="{9F7AA221-8126-4CD0-A406-1F34C78B96D9}" type="pres">
      <dgm:prSet presAssocID="{8488DD8C-8CE0-4118-BA5E-DF2CB771FB3C}" presName="bgRect" presStyleLbl="bgShp" presStyleIdx="6" presStyleCnt="8"/>
      <dgm:spPr/>
    </dgm:pt>
    <dgm:pt modelId="{7A4202E3-8E6B-44AF-A9E6-275A200E6A68}" type="pres">
      <dgm:prSet presAssocID="{8488DD8C-8CE0-4118-BA5E-DF2CB771FB3C}" presName="iconRect" presStyleLbl="node1" presStyleIdx="6" presStyleCnt="8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iolin"/>
        </a:ext>
      </dgm:extLst>
    </dgm:pt>
    <dgm:pt modelId="{F85DC4F2-29B4-4E67-990B-3C769812645C}" type="pres">
      <dgm:prSet presAssocID="{8488DD8C-8CE0-4118-BA5E-DF2CB771FB3C}" presName="spaceRect" presStyleCnt="0"/>
      <dgm:spPr/>
    </dgm:pt>
    <dgm:pt modelId="{FD7A583B-C7E3-4ED3-B42A-B89BFDD3CBD9}" type="pres">
      <dgm:prSet presAssocID="{8488DD8C-8CE0-4118-BA5E-DF2CB771FB3C}" presName="parTx" presStyleLbl="revTx" presStyleIdx="6" presStyleCnt="8">
        <dgm:presLayoutVars>
          <dgm:chMax val="0"/>
          <dgm:chPref val="0"/>
        </dgm:presLayoutVars>
      </dgm:prSet>
      <dgm:spPr/>
    </dgm:pt>
    <dgm:pt modelId="{2F1F625B-4FA0-458D-A367-80ACC9E88681}" type="pres">
      <dgm:prSet presAssocID="{AEADB9BF-215A-4970-B425-985007DE7953}" presName="sibTrans" presStyleCnt="0"/>
      <dgm:spPr/>
    </dgm:pt>
    <dgm:pt modelId="{79B498BD-2414-4CDE-8F15-621D1037B5FD}" type="pres">
      <dgm:prSet presAssocID="{7EEBD442-C3C6-4BED-A46D-DBAB16FBA7DB}" presName="compNode" presStyleCnt="0"/>
      <dgm:spPr/>
    </dgm:pt>
    <dgm:pt modelId="{47A2417A-C633-403D-9406-806973D4436E}" type="pres">
      <dgm:prSet presAssocID="{7EEBD442-C3C6-4BED-A46D-DBAB16FBA7DB}" presName="bgRect" presStyleLbl="bgShp" presStyleIdx="7" presStyleCnt="8"/>
      <dgm:spPr/>
    </dgm:pt>
    <dgm:pt modelId="{9C57F40A-98B6-4BC8-B947-ED5725711C25}" type="pres">
      <dgm:prSet presAssocID="{7EEBD442-C3C6-4BED-A46D-DBAB16FBA7DB}" presName="iconRect" presStyleLbl="node1" presStyleIdx="7" presStyleCnt="8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axophone"/>
        </a:ext>
      </dgm:extLst>
    </dgm:pt>
    <dgm:pt modelId="{FDCB2A95-A689-4F9A-B546-86BD1E8D272D}" type="pres">
      <dgm:prSet presAssocID="{7EEBD442-C3C6-4BED-A46D-DBAB16FBA7DB}" presName="spaceRect" presStyleCnt="0"/>
      <dgm:spPr/>
    </dgm:pt>
    <dgm:pt modelId="{2C3F0528-6A51-4F42-B346-D4DF47F547EC}" type="pres">
      <dgm:prSet presAssocID="{7EEBD442-C3C6-4BED-A46D-DBAB16FBA7DB}" presName="parTx" presStyleLbl="revTx" presStyleIdx="7" presStyleCnt="8">
        <dgm:presLayoutVars>
          <dgm:chMax val="0"/>
          <dgm:chPref val="0"/>
        </dgm:presLayoutVars>
      </dgm:prSet>
      <dgm:spPr/>
    </dgm:pt>
  </dgm:ptLst>
  <dgm:cxnLst>
    <dgm:cxn modelId="{CF85DB01-9EC5-4426-8BA1-92B945F2674E}" srcId="{6061580E-10C7-4A46-B85A-5EE07E2E4A4A}" destId="{8488DD8C-8CE0-4118-BA5E-DF2CB771FB3C}" srcOrd="6" destOrd="0" parTransId="{ED31C4CD-BA5B-4EFB-8BF9-499B46753B35}" sibTransId="{AEADB9BF-215A-4970-B425-985007DE7953}"/>
    <dgm:cxn modelId="{E7836623-6A61-4829-B014-22C0F26F5496}" srcId="{6061580E-10C7-4A46-B85A-5EE07E2E4A4A}" destId="{31BDD3DE-BA7A-493C-8D3F-45034F83E9A5}" srcOrd="3" destOrd="0" parTransId="{973A194C-AC79-48E4-AC4C-F5794FBDEBBC}" sibTransId="{33F452F5-2EF5-4D0A-BCD0-A0B4ED7FF3A0}"/>
    <dgm:cxn modelId="{1B8E4434-33F6-406E-828B-1D47B7E55647}" srcId="{6061580E-10C7-4A46-B85A-5EE07E2E4A4A}" destId="{5D0DA60B-18B9-4B88-829E-E6FC9402ACB9}" srcOrd="0" destOrd="0" parTransId="{F2742611-BD8C-455E-A6D5-A836EF835D07}" sibTransId="{51E5CF9F-BA90-42B9-B288-4C07AA7B0FD0}"/>
    <dgm:cxn modelId="{E5496640-ABD9-4F62-A02D-6C8D3E09B26F}" type="presOf" srcId="{6061580E-10C7-4A46-B85A-5EE07E2E4A4A}" destId="{C4CD9E1C-02C6-4A01-9FA7-DBC5A61C50D4}" srcOrd="0" destOrd="0" presId="urn:microsoft.com/office/officeart/2018/2/layout/IconVerticalSolidList"/>
    <dgm:cxn modelId="{5FA6014B-89C1-4B66-B1C5-D793567B58E1}" type="presOf" srcId="{31BDD3DE-BA7A-493C-8D3F-45034F83E9A5}" destId="{B4C4E7AC-483D-4381-97D5-38A86EECCEAC}" srcOrd="0" destOrd="0" presId="urn:microsoft.com/office/officeart/2018/2/layout/IconVerticalSolidList"/>
    <dgm:cxn modelId="{6037626D-7677-4697-9B82-05AC69F608DA}" srcId="{6061580E-10C7-4A46-B85A-5EE07E2E4A4A}" destId="{21D17926-DB9C-41A8-AA23-0CFC06691D1A}" srcOrd="1" destOrd="0" parTransId="{FEDD6097-A07F-4ECA-9AB4-A0260B49ADC2}" sibTransId="{54F9A291-FD20-43A9-A46A-BF1A1941B2C1}"/>
    <dgm:cxn modelId="{89541B5A-9495-4A3B-BE4E-95D9D081E6FB}" type="presOf" srcId="{8488DD8C-8CE0-4118-BA5E-DF2CB771FB3C}" destId="{FD7A583B-C7E3-4ED3-B42A-B89BFDD3CBD9}" srcOrd="0" destOrd="0" presId="urn:microsoft.com/office/officeart/2018/2/layout/IconVerticalSolidList"/>
    <dgm:cxn modelId="{42CF3281-03F4-4444-82A0-A4619B7A8E86}" type="presOf" srcId="{42D31225-D243-4CF0-9715-E066E7D26EA0}" destId="{DE04B888-6DAD-4EA3-BDC2-027E5558DB1D}" srcOrd="0" destOrd="0" presId="urn:microsoft.com/office/officeart/2018/2/layout/IconVerticalSolidList"/>
    <dgm:cxn modelId="{E3B8E1A3-54D1-4D5A-9B50-E175242BBD51}" type="presOf" srcId="{5D0DA60B-18B9-4B88-829E-E6FC9402ACB9}" destId="{395976C1-3F61-44EB-83B6-58439C3BC9E1}" srcOrd="0" destOrd="0" presId="urn:microsoft.com/office/officeart/2018/2/layout/IconVerticalSolidList"/>
    <dgm:cxn modelId="{CDDDF2A9-42F2-4013-B7BC-AB74A491AC1C}" type="presOf" srcId="{312CB9AD-E311-40D7-90AB-C370AE949522}" destId="{D5A85FAD-4926-4A56-A598-A9D071E179A5}" srcOrd="0" destOrd="0" presId="urn:microsoft.com/office/officeart/2018/2/layout/IconVerticalSolidList"/>
    <dgm:cxn modelId="{FB6183AA-ECB1-48D1-B8A6-02D60CFCA73C}" type="presOf" srcId="{21D17926-DB9C-41A8-AA23-0CFC06691D1A}" destId="{7EDE171B-F862-495E-87A5-66A8B2D36B70}" srcOrd="0" destOrd="0" presId="urn:microsoft.com/office/officeart/2018/2/layout/IconVerticalSolidList"/>
    <dgm:cxn modelId="{22E3F3AE-0617-4C39-B8B4-100C1C6CD53F}" srcId="{6061580E-10C7-4A46-B85A-5EE07E2E4A4A}" destId="{91665403-C620-4CCC-9272-228074D3D7E3}" srcOrd="5" destOrd="0" parTransId="{60697AC6-DF6D-45F8-A850-435FA7924331}" sibTransId="{2B3A904E-C218-4644-A106-DD1007ECDFB0}"/>
    <dgm:cxn modelId="{DF4C96C2-608B-43BE-AB25-9DF4659F78E2}" type="presOf" srcId="{91665403-C620-4CCC-9272-228074D3D7E3}" destId="{8F959B73-7BC8-4845-A851-D4ED5B859073}" srcOrd="0" destOrd="0" presId="urn:microsoft.com/office/officeart/2018/2/layout/IconVerticalSolidList"/>
    <dgm:cxn modelId="{3D2CA0C8-AB16-4B48-B8F6-C9E95DC95193}" srcId="{6061580E-10C7-4A46-B85A-5EE07E2E4A4A}" destId="{312CB9AD-E311-40D7-90AB-C370AE949522}" srcOrd="4" destOrd="0" parTransId="{1B8A8DD6-FD52-4894-9341-FE72BBF0F285}" sibTransId="{23588B58-86FB-45B7-8785-8DA7628460C3}"/>
    <dgm:cxn modelId="{EC16F7EB-295C-4096-AA4B-5D1BDA68C18F}" srcId="{6061580E-10C7-4A46-B85A-5EE07E2E4A4A}" destId="{7EEBD442-C3C6-4BED-A46D-DBAB16FBA7DB}" srcOrd="7" destOrd="0" parTransId="{D42B19FC-0465-49BA-87E4-2CBD1D5BF9BC}" sibTransId="{FF92D178-D3A4-4771-B603-16C87647974C}"/>
    <dgm:cxn modelId="{899637F7-2720-4D3E-ACB9-357A61E4F431}" srcId="{6061580E-10C7-4A46-B85A-5EE07E2E4A4A}" destId="{42D31225-D243-4CF0-9715-E066E7D26EA0}" srcOrd="2" destOrd="0" parTransId="{E0280D84-0AD0-4B48-B9E7-A6F02986A0ED}" sibTransId="{D5BCC965-D881-4808-A86E-301B90A5B67F}"/>
    <dgm:cxn modelId="{5C19F9FC-15CF-48CB-8C76-285998ADA0C3}" type="presOf" srcId="{7EEBD442-C3C6-4BED-A46D-DBAB16FBA7DB}" destId="{2C3F0528-6A51-4F42-B346-D4DF47F547EC}" srcOrd="0" destOrd="0" presId="urn:microsoft.com/office/officeart/2018/2/layout/IconVerticalSolidList"/>
    <dgm:cxn modelId="{1ECB0EDF-93AD-494C-A1F9-5DC6424DDD17}" type="presParOf" srcId="{C4CD9E1C-02C6-4A01-9FA7-DBC5A61C50D4}" destId="{6742BF92-89AF-453C-9227-3B87A4817D17}" srcOrd="0" destOrd="0" presId="urn:microsoft.com/office/officeart/2018/2/layout/IconVerticalSolidList"/>
    <dgm:cxn modelId="{367FFBAF-40D8-47F1-854A-0F2BB50382E3}" type="presParOf" srcId="{6742BF92-89AF-453C-9227-3B87A4817D17}" destId="{873C15B4-5B47-4CE8-B783-340A66794203}" srcOrd="0" destOrd="0" presId="urn:microsoft.com/office/officeart/2018/2/layout/IconVerticalSolidList"/>
    <dgm:cxn modelId="{F771BDE4-DE8E-42C2-B583-884F6B1829D1}" type="presParOf" srcId="{6742BF92-89AF-453C-9227-3B87A4817D17}" destId="{079AA5AE-D4AB-4B7F-8916-CA21EADD1B74}" srcOrd="1" destOrd="0" presId="urn:microsoft.com/office/officeart/2018/2/layout/IconVerticalSolidList"/>
    <dgm:cxn modelId="{52EE2B75-BC89-444F-A810-0E8DA58159FA}" type="presParOf" srcId="{6742BF92-89AF-453C-9227-3B87A4817D17}" destId="{C62FFADD-03F7-44C8-8271-8C706B94F371}" srcOrd="2" destOrd="0" presId="urn:microsoft.com/office/officeart/2018/2/layout/IconVerticalSolidList"/>
    <dgm:cxn modelId="{B0CED67B-D232-42B5-B636-DE9C84D616BA}" type="presParOf" srcId="{6742BF92-89AF-453C-9227-3B87A4817D17}" destId="{395976C1-3F61-44EB-83B6-58439C3BC9E1}" srcOrd="3" destOrd="0" presId="urn:microsoft.com/office/officeart/2018/2/layout/IconVerticalSolidList"/>
    <dgm:cxn modelId="{CB542AAB-B383-4C1F-9CB6-5EA1B0EAE607}" type="presParOf" srcId="{C4CD9E1C-02C6-4A01-9FA7-DBC5A61C50D4}" destId="{B06A813B-0122-41C1-9180-AE5B13583A11}" srcOrd="1" destOrd="0" presId="urn:microsoft.com/office/officeart/2018/2/layout/IconVerticalSolidList"/>
    <dgm:cxn modelId="{DBE7502D-B905-4CE1-85AA-C4A3043A1686}" type="presParOf" srcId="{C4CD9E1C-02C6-4A01-9FA7-DBC5A61C50D4}" destId="{1946B3F5-2FE2-4D67-8134-A27E26C9DEE8}" srcOrd="2" destOrd="0" presId="urn:microsoft.com/office/officeart/2018/2/layout/IconVerticalSolidList"/>
    <dgm:cxn modelId="{1CB0F9FA-839E-48B6-9082-9440704BCF18}" type="presParOf" srcId="{1946B3F5-2FE2-4D67-8134-A27E26C9DEE8}" destId="{EC33A8E1-2641-445C-BB8A-83C0EE1D5B01}" srcOrd="0" destOrd="0" presId="urn:microsoft.com/office/officeart/2018/2/layout/IconVerticalSolidList"/>
    <dgm:cxn modelId="{AC49BA8D-D327-4E51-A9F9-EC84F495F432}" type="presParOf" srcId="{1946B3F5-2FE2-4D67-8134-A27E26C9DEE8}" destId="{160B0B28-012E-425A-920E-592AC347BCB9}" srcOrd="1" destOrd="0" presId="urn:microsoft.com/office/officeart/2018/2/layout/IconVerticalSolidList"/>
    <dgm:cxn modelId="{1D36566C-7936-4412-B3C0-E9F0FD374EC9}" type="presParOf" srcId="{1946B3F5-2FE2-4D67-8134-A27E26C9DEE8}" destId="{D64E61A4-2202-4AF8-93B9-918AA1437903}" srcOrd="2" destOrd="0" presId="urn:microsoft.com/office/officeart/2018/2/layout/IconVerticalSolidList"/>
    <dgm:cxn modelId="{FBBF1E01-6D03-4A86-860F-933213C2B3C3}" type="presParOf" srcId="{1946B3F5-2FE2-4D67-8134-A27E26C9DEE8}" destId="{7EDE171B-F862-495E-87A5-66A8B2D36B70}" srcOrd="3" destOrd="0" presId="urn:microsoft.com/office/officeart/2018/2/layout/IconVerticalSolidList"/>
    <dgm:cxn modelId="{86FA373B-3A9F-46AB-BD27-9BF89B45CD7A}" type="presParOf" srcId="{C4CD9E1C-02C6-4A01-9FA7-DBC5A61C50D4}" destId="{58B6ACE8-D5E5-47B0-ABDC-6CA04F379545}" srcOrd="3" destOrd="0" presId="urn:microsoft.com/office/officeart/2018/2/layout/IconVerticalSolidList"/>
    <dgm:cxn modelId="{9C14000D-4C28-4E9A-AFCD-2164B8BC5A5E}" type="presParOf" srcId="{C4CD9E1C-02C6-4A01-9FA7-DBC5A61C50D4}" destId="{615FF9C5-7A64-4BEE-9784-8610EB15D5F5}" srcOrd="4" destOrd="0" presId="urn:microsoft.com/office/officeart/2018/2/layout/IconVerticalSolidList"/>
    <dgm:cxn modelId="{FD0EF305-316D-437E-9931-C7592A5B255E}" type="presParOf" srcId="{615FF9C5-7A64-4BEE-9784-8610EB15D5F5}" destId="{35E334A6-B42D-4EE0-B1E7-E470B239F423}" srcOrd="0" destOrd="0" presId="urn:microsoft.com/office/officeart/2018/2/layout/IconVerticalSolidList"/>
    <dgm:cxn modelId="{BB04B525-6DB8-4C1E-906C-1715BCF3AE2F}" type="presParOf" srcId="{615FF9C5-7A64-4BEE-9784-8610EB15D5F5}" destId="{5D912187-9A04-4252-9A90-803F8395FDDB}" srcOrd="1" destOrd="0" presId="urn:microsoft.com/office/officeart/2018/2/layout/IconVerticalSolidList"/>
    <dgm:cxn modelId="{EF1FBB17-BCB5-45B2-82CC-2C6E75CBDBB9}" type="presParOf" srcId="{615FF9C5-7A64-4BEE-9784-8610EB15D5F5}" destId="{F9C21E50-03A2-477A-A2D1-4F948235EF1F}" srcOrd="2" destOrd="0" presId="urn:microsoft.com/office/officeart/2018/2/layout/IconVerticalSolidList"/>
    <dgm:cxn modelId="{14A29B28-BCD8-430E-A337-544B80381081}" type="presParOf" srcId="{615FF9C5-7A64-4BEE-9784-8610EB15D5F5}" destId="{DE04B888-6DAD-4EA3-BDC2-027E5558DB1D}" srcOrd="3" destOrd="0" presId="urn:microsoft.com/office/officeart/2018/2/layout/IconVerticalSolidList"/>
    <dgm:cxn modelId="{D9DCB842-23CD-48AB-B8BC-FEEA309D7169}" type="presParOf" srcId="{C4CD9E1C-02C6-4A01-9FA7-DBC5A61C50D4}" destId="{C394CDE0-B9B2-4CFF-9627-2C93BBE673B9}" srcOrd="5" destOrd="0" presId="urn:microsoft.com/office/officeart/2018/2/layout/IconVerticalSolidList"/>
    <dgm:cxn modelId="{88B7167F-534E-4E65-9541-2B0D771345AD}" type="presParOf" srcId="{C4CD9E1C-02C6-4A01-9FA7-DBC5A61C50D4}" destId="{EB392DA2-E511-433C-9400-708CB124D7D1}" srcOrd="6" destOrd="0" presId="urn:microsoft.com/office/officeart/2018/2/layout/IconVerticalSolidList"/>
    <dgm:cxn modelId="{50FDB8E5-0AFB-447E-980F-7BCDAFB4B43E}" type="presParOf" srcId="{EB392DA2-E511-433C-9400-708CB124D7D1}" destId="{E4D609BF-6C3C-4158-B420-D5E647757704}" srcOrd="0" destOrd="0" presId="urn:microsoft.com/office/officeart/2018/2/layout/IconVerticalSolidList"/>
    <dgm:cxn modelId="{C915209B-F5C2-4F15-8A5A-74491F790E5F}" type="presParOf" srcId="{EB392DA2-E511-433C-9400-708CB124D7D1}" destId="{AFB638D5-4E2A-447B-AB60-D737F6FF9F0A}" srcOrd="1" destOrd="0" presId="urn:microsoft.com/office/officeart/2018/2/layout/IconVerticalSolidList"/>
    <dgm:cxn modelId="{04CA576E-5120-41D5-8107-9D5663778138}" type="presParOf" srcId="{EB392DA2-E511-433C-9400-708CB124D7D1}" destId="{A3868344-3F71-4B0C-9174-B2D8F91195F3}" srcOrd="2" destOrd="0" presId="urn:microsoft.com/office/officeart/2018/2/layout/IconVerticalSolidList"/>
    <dgm:cxn modelId="{59DFD038-CFBF-489D-B342-7D8C5004522C}" type="presParOf" srcId="{EB392DA2-E511-433C-9400-708CB124D7D1}" destId="{B4C4E7AC-483D-4381-97D5-38A86EECCEAC}" srcOrd="3" destOrd="0" presId="urn:microsoft.com/office/officeart/2018/2/layout/IconVerticalSolidList"/>
    <dgm:cxn modelId="{5D738942-F98F-4592-B3B6-F58B700104CA}" type="presParOf" srcId="{C4CD9E1C-02C6-4A01-9FA7-DBC5A61C50D4}" destId="{11F2F072-4817-4E2F-9AAB-88E90B9C4D25}" srcOrd="7" destOrd="0" presId="urn:microsoft.com/office/officeart/2018/2/layout/IconVerticalSolidList"/>
    <dgm:cxn modelId="{BD7ED42B-AC42-48A0-A197-2F22C5AF5DB0}" type="presParOf" srcId="{C4CD9E1C-02C6-4A01-9FA7-DBC5A61C50D4}" destId="{A540342A-9768-46B4-B391-9F9712395DB3}" srcOrd="8" destOrd="0" presId="urn:microsoft.com/office/officeart/2018/2/layout/IconVerticalSolidList"/>
    <dgm:cxn modelId="{A2C65124-7159-439E-85F3-F6BC3A56C042}" type="presParOf" srcId="{A540342A-9768-46B4-B391-9F9712395DB3}" destId="{9013EB8E-356F-45CA-912F-63D7895C6ACE}" srcOrd="0" destOrd="0" presId="urn:microsoft.com/office/officeart/2018/2/layout/IconVerticalSolidList"/>
    <dgm:cxn modelId="{B69AFC1E-BAAC-43C6-983F-E25F5DE006AA}" type="presParOf" srcId="{A540342A-9768-46B4-B391-9F9712395DB3}" destId="{5758F295-AE76-4CCA-B26E-BE1789029C18}" srcOrd="1" destOrd="0" presId="urn:microsoft.com/office/officeart/2018/2/layout/IconVerticalSolidList"/>
    <dgm:cxn modelId="{58FABDD0-0BA7-42E4-9A16-2E15AC194FC3}" type="presParOf" srcId="{A540342A-9768-46B4-B391-9F9712395DB3}" destId="{B52CFFF1-741B-48E2-A6A5-87A233529B21}" srcOrd="2" destOrd="0" presId="urn:microsoft.com/office/officeart/2018/2/layout/IconVerticalSolidList"/>
    <dgm:cxn modelId="{9C1FD299-5415-4CE4-B81A-A1599BB76284}" type="presParOf" srcId="{A540342A-9768-46B4-B391-9F9712395DB3}" destId="{D5A85FAD-4926-4A56-A598-A9D071E179A5}" srcOrd="3" destOrd="0" presId="urn:microsoft.com/office/officeart/2018/2/layout/IconVerticalSolidList"/>
    <dgm:cxn modelId="{11EC6FE8-587A-4FD2-A158-AD2A0F5F82FF}" type="presParOf" srcId="{C4CD9E1C-02C6-4A01-9FA7-DBC5A61C50D4}" destId="{C4DF0777-9D3B-4D0E-8808-48A0CB14D5F6}" srcOrd="9" destOrd="0" presId="urn:microsoft.com/office/officeart/2018/2/layout/IconVerticalSolidList"/>
    <dgm:cxn modelId="{D06412AC-7C14-4E48-94C3-091752CACAD2}" type="presParOf" srcId="{C4CD9E1C-02C6-4A01-9FA7-DBC5A61C50D4}" destId="{74668F2F-1CCC-4A0E-8072-BEB9A4EAD3F0}" srcOrd="10" destOrd="0" presId="urn:microsoft.com/office/officeart/2018/2/layout/IconVerticalSolidList"/>
    <dgm:cxn modelId="{D106EC8B-4277-4F8D-AAC3-AE08B4B9396F}" type="presParOf" srcId="{74668F2F-1CCC-4A0E-8072-BEB9A4EAD3F0}" destId="{6B8B9D8D-B121-4877-B9AB-40498E29C6E1}" srcOrd="0" destOrd="0" presId="urn:microsoft.com/office/officeart/2018/2/layout/IconVerticalSolidList"/>
    <dgm:cxn modelId="{0F5F71B0-5269-48BF-87C5-ABC7E9152931}" type="presParOf" srcId="{74668F2F-1CCC-4A0E-8072-BEB9A4EAD3F0}" destId="{24F7D54C-CFD6-4433-A550-06220EEE6F1B}" srcOrd="1" destOrd="0" presId="urn:microsoft.com/office/officeart/2018/2/layout/IconVerticalSolidList"/>
    <dgm:cxn modelId="{3DE33377-E57A-44B5-8BD6-E11B34BE3437}" type="presParOf" srcId="{74668F2F-1CCC-4A0E-8072-BEB9A4EAD3F0}" destId="{AF0C494F-85F7-4360-B932-C9CB6219E994}" srcOrd="2" destOrd="0" presId="urn:microsoft.com/office/officeart/2018/2/layout/IconVerticalSolidList"/>
    <dgm:cxn modelId="{5E4806EB-849D-4F95-A3ED-4F5C1090D6EF}" type="presParOf" srcId="{74668F2F-1CCC-4A0E-8072-BEB9A4EAD3F0}" destId="{8F959B73-7BC8-4845-A851-D4ED5B859073}" srcOrd="3" destOrd="0" presId="urn:microsoft.com/office/officeart/2018/2/layout/IconVerticalSolidList"/>
    <dgm:cxn modelId="{70996BCC-F9B2-4F56-BC44-FE2FD76B1A1F}" type="presParOf" srcId="{C4CD9E1C-02C6-4A01-9FA7-DBC5A61C50D4}" destId="{256FF00A-D99B-4099-90ED-82DB4C90E9E5}" srcOrd="11" destOrd="0" presId="urn:microsoft.com/office/officeart/2018/2/layout/IconVerticalSolidList"/>
    <dgm:cxn modelId="{867727B9-18ED-49B2-A0CF-5F589F66B157}" type="presParOf" srcId="{C4CD9E1C-02C6-4A01-9FA7-DBC5A61C50D4}" destId="{4157BC97-B70E-470C-8C80-6DB5FAAF7268}" srcOrd="12" destOrd="0" presId="urn:microsoft.com/office/officeart/2018/2/layout/IconVerticalSolidList"/>
    <dgm:cxn modelId="{BB75C358-5F4C-424F-BC94-52B8C5919AFD}" type="presParOf" srcId="{4157BC97-B70E-470C-8C80-6DB5FAAF7268}" destId="{9F7AA221-8126-4CD0-A406-1F34C78B96D9}" srcOrd="0" destOrd="0" presId="urn:microsoft.com/office/officeart/2018/2/layout/IconVerticalSolidList"/>
    <dgm:cxn modelId="{480EEB8F-BD21-419F-BDC3-A794CDD3F691}" type="presParOf" srcId="{4157BC97-B70E-470C-8C80-6DB5FAAF7268}" destId="{7A4202E3-8E6B-44AF-A9E6-275A200E6A68}" srcOrd="1" destOrd="0" presId="urn:microsoft.com/office/officeart/2018/2/layout/IconVerticalSolidList"/>
    <dgm:cxn modelId="{AB3EDA0E-034F-479E-A687-3F973A64C628}" type="presParOf" srcId="{4157BC97-B70E-470C-8C80-6DB5FAAF7268}" destId="{F85DC4F2-29B4-4E67-990B-3C769812645C}" srcOrd="2" destOrd="0" presId="urn:microsoft.com/office/officeart/2018/2/layout/IconVerticalSolidList"/>
    <dgm:cxn modelId="{EEEE41E5-0CE1-43A8-B5D2-E00DC384D941}" type="presParOf" srcId="{4157BC97-B70E-470C-8C80-6DB5FAAF7268}" destId="{FD7A583B-C7E3-4ED3-B42A-B89BFDD3CBD9}" srcOrd="3" destOrd="0" presId="urn:microsoft.com/office/officeart/2018/2/layout/IconVerticalSolidList"/>
    <dgm:cxn modelId="{978A080A-FE30-4ADF-85F1-397C560E6E6C}" type="presParOf" srcId="{C4CD9E1C-02C6-4A01-9FA7-DBC5A61C50D4}" destId="{2F1F625B-4FA0-458D-A367-80ACC9E88681}" srcOrd="13" destOrd="0" presId="urn:microsoft.com/office/officeart/2018/2/layout/IconVerticalSolidList"/>
    <dgm:cxn modelId="{5ABA7C56-1C0E-48E5-8BC6-FAAA999F697D}" type="presParOf" srcId="{C4CD9E1C-02C6-4A01-9FA7-DBC5A61C50D4}" destId="{79B498BD-2414-4CDE-8F15-621D1037B5FD}" srcOrd="14" destOrd="0" presId="urn:microsoft.com/office/officeart/2018/2/layout/IconVerticalSolidList"/>
    <dgm:cxn modelId="{829D3483-E0F3-4B39-B486-533A546D9F81}" type="presParOf" srcId="{79B498BD-2414-4CDE-8F15-621D1037B5FD}" destId="{47A2417A-C633-403D-9406-806973D4436E}" srcOrd="0" destOrd="0" presId="urn:microsoft.com/office/officeart/2018/2/layout/IconVerticalSolidList"/>
    <dgm:cxn modelId="{14E5CADE-EB60-471A-9C5D-59CE88DF8886}" type="presParOf" srcId="{79B498BD-2414-4CDE-8F15-621D1037B5FD}" destId="{9C57F40A-98B6-4BC8-B947-ED5725711C25}" srcOrd="1" destOrd="0" presId="urn:microsoft.com/office/officeart/2018/2/layout/IconVerticalSolidList"/>
    <dgm:cxn modelId="{31504A53-3E0C-473D-A7EC-71ECD19875AF}" type="presParOf" srcId="{79B498BD-2414-4CDE-8F15-621D1037B5FD}" destId="{FDCB2A95-A689-4F9A-B546-86BD1E8D272D}" srcOrd="2" destOrd="0" presId="urn:microsoft.com/office/officeart/2018/2/layout/IconVerticalSolidList"/>
    <dgm:cxn modelId="{F52DC5FA-E07B-44A0-B431-B01600007579}" type="presParOf" srcId="{79B498BD-2414-4CDE-8F15-621D1037B5FD}" destId="{2C3F0528-6A51-4F42-B346-D4DF47F547E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854DF4-1C59-4B9C-AE99-FC82013B1790}">
      <dsp:nvSpPr>
        <dsp:cNvPr id="0" name=""/>
        <dsp:cNvSpPr/>
      </dsp:nvSpPr>
      <dsp:spPr>
        <a:xfrm>
          <a:off x="0" y="33797"/>
          <a:ext cx="5098256" cy="275227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/>
            <a:t>Trocas culturais entre os contatos com os egípcios</a:t>
          </a:r>
          <a:endParaRPr lang="en-US" sz="2700" kern="1200"/>
        </a:p>
      </dsp:txBody>
      <dsp:txXfrm>
        <a:off x="134355" y="168152"/>
        <a:ext cx="4829546" cy="2483568"/>
      </dsp:txXfrm>
    </dsp:sp>
    <dsp:sp modelId="{DF333298-0682-46D9-B03F-B6022F8CE4FE}">
      <dsp:nvSpPr>
        <dsp:cNvPr id="0" name=""/>
        <dsp:cNvSpPr/>
      </dsp:nvSpPr>
      <dsp:spPr>
        <a:xfrm>
          <a:off x="0" y="2863836"/>
          <a:ext cx="5098256" cy="2752278"/>
        </a:xfrm>
        <a:prstGeom prst="roundRect">
          <a:avLst/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/>
            <a:t>Esse intercambio atingiu os mais diversos setores da vida social, manifestando-se no artesanato, na escultura, na arquitetura, na religião, nas técnicas militares e na escrita.</a:t>
          </a:r>
          <a:endParaRPr lang="en-US" sz="2700" kern="1200"/>
        </a:p>
      </dsp:txBody>
      <dsp:txXfrm>
        <a:off x="134355" y="2998191"/>
        <a:ext cx="4829546" cy="24835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797EB7-DA1B-4D03-BC7B-503BC5A78B35}">
      <dsp:nvSpPr>
        <dsp:cNvPr id="0" name=""/>
        <dsp:cNvSpPr/>
      </dsp:nvSpPr>
      <dsp:spPr>
        <a:xfrm>
          <a:off x="0" y="918110"/>
          <a:ext cx="5098256" cy="169497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9607F0-BFB7-4637-9280-4C15C93BF98A}">
      <dsp:nvSpPr>
        <dsp:cNvPr id="0" name=""/>
        <dsp:cNvSpPr/>
      </dsp:nvSpPr>
      <dsp:spPr>
        <a:xfrm>
          <a:off x="512729" y="1299479"/>
          <a:ext cx="932235" cy="93223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448147-5B5F-4EBB-A26C-84BC97DD17C3}">
      <dsp:nvSpPr>
        <dsp:cNvPr id="0" name=""/>
        <dsp:cNvSpPr/>
      </dsp:nvSpPr>
      <dsp:spPr>
        <a:xfrm>
          <a:off x="1957694" y="918110"/>
          <a:ext cx="3140561" cy="16949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385" tIns="179385" rIns="179385" bIns="17938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/>
            <a:t>Produção agrícola, os cuxitas cultivavam a cevada, o sorgo, o trigo, o linho etc.</a:t>
          </a:r>
          <a:endParaRPr lang="en-US" sz="1900" kern="1200"/>
        </a:p>
      </dsp:txBody>
      <dsp:txXfrm>
        <a:off x="1957694" y="918110"/>
        <a:ext cx="3140561" cy="1694973"/>
      </dsp:txXfrm>
    </dsp:sp>
    <dsp:sp modelId="{17F077AE-4109-4FF4-A937-C177305FAB30}">
      <dsp:nvSpPr>
        <dsp:cNvPr id="0" name=""/>
        <dsp:cNvSpPr/>
      </dsp:nvSpPr>
      <dsp:spPr>
        <a:xfrm>
          <a:off x="0" y="3036827"/>
          <a:ext cx="5098256" cy="169497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C9649D-98A8-4C6F-B664-ECDA1874FFF6}">
      <dsp:nvSpPr>
        <dsp:cNvPr id="0" name=""/>
        <dsp:cNvSpPr/>
      </dsp:nvSpPr>
      <dsp:spPr>
        <a:xfrm>
          <a:off x="512729" y="3418196"/>
          <a:ext cx="932235" cy="93223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E0A4F3-0FF4-4CE6-B681-1B4DC16F2D38}">
      <dsp:nvSpPr>
        <dsp:cNvPr id="0" name=""/>
        <dsp:cNvSpPr/>
      </dsp:nvSpPr>
      <dsp:spPr>
        <a:xfrm>
          <a:off x="1957694" y="3036827"/>
          <a:ext cx="3140561" cy="16949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385" tIns="179385" rIns="179385" bIns="17938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/>
            <a:t>Dedicavam-se  também à pesca e a criação de animais como bois, ovelhas, cabras e carneiros.</a:t>
          </a:r>
          <a:endParaRPr lang="en-US" sz="1900" kern="1200"/>
        </a:p>
      </dsp:txBody>
      <dsp:txXfrm>
        <a:off x="1957694" y="3036827"/>
        <a:ext cx="3140561" cy="16949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3C15B4-5B47-4CE8-B783-340A66794203}">
      <dsp:nvSpPr>
        <dsp:cNvPr id="0" name=""/>
        <dsp:cNvSpPr/>
      </dsp:nvSpPr>
      <dsp:spPr>
        <a:xfrm>
          <a:off x="0" y="3447"/>
          <a:ext cx="5098256" cy="44096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9AA5AE-D4AB-4B7F-8916-CA21EADD1B74}">
      <dsp:nvSpPr>
        <dsp:cNvPr id="0" name=""/>
        <dsp:cNvSpPr/>
      </dsp:nvSpPr>
      <dsp:spPr>
        <a:xfrm>
          <a:off x="133392" y="102665"/>
          <a:ext cx="242769" cy="24253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5976C1-3F61-44EB-83B6-58439C3BC9E1}">
      <dsp:nvSpPr>
        <dsp:cNvPr id="0" name=""/>
        <dsp:cNvSpPr/>
      </dsp:nvSpPr>
      <dsp:spPr>
        <a:xfrm>
          <a:off x="509555" y="3447"/>
          <a:ext cx="4512574" cy="578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253" tIns="61253" rIns="61253" bIns="61253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/>
            <a:t>Arqueologia continua revelando que as cidades cuxitas, eram centros administrativos e religiosos, onde se desenvolvia  uma serie de atividades econômicas.</a:t>
          </a:r>
          <a:endParaRPr lang="en-US" sz="1400" kern="1200"/>
        </a:p>
      </dsp:txBody>
      <dsp:txXfrm>
        <a:off x="509555" y="3447"/>
        <a:ext cx="4512574" cy="578770"/>
      </dsp:txXfrm>
    </dsp:sp>
    <dsp:sp modelId="{EC33A8E1-2641-445C-BB8A-83C0EE1D5B01}">
      <dsp:nvSpPr>
        <dsp:cNvPr id="0" name=""/>
        <dsp:cNvSpPr/>
      </dsp:nvSpPr>
      <dsp:spPr>
        <a:xfrm>
          <a:off x="0" y="726911"/>
          <a:ext cx="5098256" cy="44096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0B0B28-012E-425A-920E-592AC347BCB9}">
      <dsp:nvSpPr>
        <dsp:cNvPr id="0" name=""/>
        <dsp:cNvSpPr/>
      </dsp:nvSpPr>
      <dsp:spPr>
        <a:xfrm>
          <a:off x="133392" y="826129"/>
          <a:ext cx="242769" cy="24253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DE171B-F862-495E-87A5-66A8B2D36B70}">
      <dsp:nvSpPr>
        <dsp:cNvPr id="0" name=""/>
        <dsp:cNvSpPr/>
      </dsp:nvSpPr>
      <dsp:spPr>
        <a:xfrm>
          <a:off x="509555" y="726911"/>
          <a:ext cx="4512574" cy="578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253" tIns="61253" rIns="61253" bIns="61253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/>
            <a:t>- Fundição do Ferro</a:t>
          </a:r>
          <a:endParaRPr lang="en-US" sz="1400" kern="1200"/>
        </a:p>
      </dsp:txBody>
      <dsp:txXfrm>
        <a:off x="509555" y="726911"/>
        <a:ext cx="4512574" cy="578770"/>
      </dsp:txXfrm>
    </dsp:sp>
    <dsp:sp modelId="{35E334A6-B42D-4EE0-B1E7-E470B239F423}">
      <dsp:nvSpPr>
        <dsp:cNvPr id="0" name=""/>
        <dsp:cNvSpPr/>
      </dsp:nvSpPr>
      <dsp:spPr>
        <a:xfrm>
          <a:off x="0" y="1450375"/>
          <a:ext cx="5098256" cy="44096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912187-9A04-4252-9A90-803F8395FDDB}">
      <dsp:nvSpPr>
        <dsp:cNvPr id="0" name=""/>
        <dsp:cNvSpPr/>
      </dsp:nvSpPr>
      <dsp:spPr>
        <a:xfrm>
          <a:off x="133392" y="1549592"/>
          <a:ext cx="242769" cy="24253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04B888-6DAD-4EA3-BDC2-027E5558DB1D}">
      <dsp:nvSpPr>
        <dsp:cNvPr id="0" name=""/>
        <dsp:cNvSpPr/>
      </dsp:nvSpPr>
      <dsp:spPr>
        <a:xfrm>
          <a:off x="509555" y="1450375"/>
          <a:ext cx="4512574" cy="578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253" tIns="61253" rIns="61253" bIns="61253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/>
            <a:t>- Ourivesaria</a:t>
          </a:r>
          <a:endParaRPr lang="en-US" sz="1400" kern="1200"/>
        </a:p>
      </dsp:txBody>
      <dsp:txXfrm>
        <a:off x="509555" y="1450375"/>
        <a:ext cx="4512574" cy="578770"/>
      </dsp:txXfrm>
    </dsp:sp>
    <dsp:sp modelId="{E4D609BF-6C3C-4158-B420-D5E647757704}">
      <dsp:nvSpPr>
        <dsp:cNvPr id="0" name=""/>
        <dsp:cNvSpPr/>
      </dsp:nvSpPr>
      <dsp:spPr>
        <a:xfrm>
          <a:off x="0" y="2173838"/>
          <a:ext cx="5098256" cy="44096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B638D5-4E2A-447B-AB60-D737F6FF9F0A}">
      <dsp:nvSpPr>
        <dsp:cNvPr id="0" name=""/>
        <dsp:cNvSpPr/>
      </dsp:nvSpPr>
      <dsp:spPr>
        <a:xfrm>
          <a:off x="133392" y="2273056"/>
          <a:ext cx="242769" cy="24253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C4E7AC-483D-4381-97D5-38A86EECCEAC}">
      <dsp:nvSpPr>
        <dsp:cNvPr id="0" name=""/>
        <dsp:cNvSpPr/>
      </dsp:nvSpPr>
      <dsp:spPr>
        <a:xfrm>
          <a:off x="509555" y="2173838"/>
          <a:ext cx="4512574" cy="578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253" tIns="61253" rIns="61253" bIns="61253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/>
            <a:t>- Fabricação de Móveis</a:t>
          </a:r>
          <a:endParaRPr lang="en-US" sz="1400" kern="1200"/>
        </a:p>
      </dsp:txBody>
      <dsp:txXfrm>
        <a:off x="509555" y="2173838"/>
        <a:ext cx="4512574" cy="578770"/>
      </dsp:txXfrm>
    </dsp:sp>
    <dsp:sp modelId="{9013EB8E-356F-45CA-912F-63D7895C6ACE}">
      <dsp:nvSpPr>
        <dsp:cNvPr id="0" name=""/>
        <dsp:cNvSpPr/>
      </dsp:nvSpPr>
      <dsp:spPr>
        <a:xfrm>
          <a:off x="0" y="2897302"/>
          <a:ext cx="5098256" cy="44096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58F295-AE76-4CCA-B26E-BE1789029C18}">
      <dsp:nvSpPr>
        <dsp:cNvPr id="0" name=""/>
        <dsp:cNvSpPr/>
      </dsp:nvSpPr>
      <dsp:spPr>
        <a:xfrm>
          <a:off x="133392" y="2996520"/>
          <a:ext cx="242769" cy="24253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A85FAD-4926-4A56-A598-A9D071E179A5}">
      <dsp:nvSpPr>
        <dsp:cNvPr id="0" name=""/>
        <dsp:cNvSpPr/>
      </dsp:nvSpPr>
      <dsp:spPr>
        <a:xfrm>
          <a:off x="509555" y="2897302"/>
          <a:ext cx="4512574" cy="578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253" tIns="61253" rIns="61253" bIns="61253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/>
            <a:t>- Utensílios agrícolas</a:t>
          </a:r>
          <a:endParaRPr lang="en-US" sz="1400" kern="1200"/>
        </a:p>
      </dsp:txBody>
      <dsp:txXfrm>
        <a:off x="509555" y="2897302"/>
        <a:ext cx="4512574" cy="578770"/>
      </dsp:txXfrm>
    </dsp:sp>
    <dsp:sp modelId="{6B8B9D8D-B121-4877-B9AB-40498E29C6E1}">
      <dsp:nvSpPr>
        <dsp:cNvPr id="0" name=""/>
        <dsp:cNvSpPr/>
      </dsp:nvSpPr>
      <dsp:spPr>
        <a:xfrm>
          <a:off x="0" y="3620766"/>
          <a:ext cx="5098256" cy="44096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F7D54C-CFD6-4433-A550-06220EEE6F1B}">
      <dsp:nvSpPr>
        <dsp:cNvPr id="0" name=""/>
        <dsp:cNvSpPr/>
      </dsp:nvSpPr>
      <dsp:spPr>
        <a:xfrm>
          <a:off x="133392" y="3719983"/>
          <a:ext cx="242769" cy="242532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959B73-7BC8-4845-A851-D4ED5B859073}">
      <dsp:nvSpPr>
        <dsp:cNvPr id="0" name=""/>
        <dsp:cNvSpPr/>
      </dsp:nvSpPr>
      <dsp:spPr>
        <a:xfrm>
          <a:off x="509555" y="3620766"/>
          <a:ext cx="4512574" cy="578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253" tIns="61253" rIns="61253" bIns="61253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/>
            <a:t>- Produção de Armas</a:t>
          </a:r>
          <a:endParaRPr lang="en-US" sz="1400" kern="1200"/>
        </a:p>
      </dsp:txBody>
      <dsp:txXfrm>
        <a:off x="509555" y="3620766"/>
        <a:ext cx="4512574" cy="578770"/>
      </dsp:txXfrm>
    </dsp:sp>
    <dsp:sp modelId="{9F7AA221-8126-4CD0-A406-1F34C78B96D9}">
      <dsp:nvSpPr>
        <dsp:cNvPr id="0" name=""/>
        <dsp:cNvSpPr/>
      </dsp:nvSpPr>
      <dsp:spPr>
        <a:xfrm>
          <a:off x="0" y="4344229"/>
          <a:ext cx="5098256" cy="44096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4202E3-8E6B-44AF-A9E6-275A200E6A68}">
      <dsp:nvSpPr>
        <dsp:cNvPr id="0" name=""/>
        <dsp:cNvSpPr/>
      </dsp:nvSpPr>
      <dsp:spPr>
        <a:xfrm>
          <a:off x="133392" y="4443447"/>
          <a:ext cx="242769" cy="242532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7A583B-C7E3-4ED3-B42A-B89BFDD3CBD9}">
      <dsp:nvSpPr>
        <dsp:cNvPr id="0" name=""/>
        <dsp:cNvSpPr/>
      </dsp:nvSpPr>
      <dsp:spPr>
        <a:xfrm>
          <a:off x="509555" y="4344229"/>
          <a:ext cx="4512574" cy="578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253" tIns="61253" rIns="61253" bIns="61253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/>
            <a:t>- Instrumentos Musicais</a:t>
          </a:r>
          <a:endParaRPr lang="en-US" sz="1400" kern="1200"/>
        </a:p>
      </dsp:txBody>
      <dsp:txXfrm>
        <a:off x="509555" y="4344229"/>
        <a:ext cx="4512574" cy="578770"/>
      </dsp:txXfrm>
    </dsp:sp>
    <dsp:sp modelId="{47A2417A-C633-403D-9406-806973D4436E}">
      <dsp:nvSpPr>
        <dsp:cNvPr id="0" name=""/>
        <dsp:cNvSpPr/>
      </dsp:nvSpPr>
      <dsp:spPr>
        <a:xfrm>
          <a:off x="0" y="5067693"/>
          <a:ext cx="5098256" cy="44096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57F40A-98B6-4BC8-B947-ED5725711C25}">
      <dsp:nvSpPr>
        <dsp:cNvPr id="0" name=""/>
        <dsp:cNvSpPr/>
      </dsp:nvSpPr>
      <dsp:spPr>
        <a:xfrm>
          <a:off x="133392" y="5166911"/>
          <a:ext cx="242769" cy="242532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3F0528-6A51-4F42-B346-D4DF47F547EC}">
      <dsp:nvSpPr>
        <dsp:cNvPr id="0" name=""/>
        <dsp:cNvSpPr/>
      </dsp:nvSpPr>
      <dsp:spPr>
        <a:xfrm>
          <a:off x="509555" y="5067693"/>
          <a:ext cx="4512574" cy="578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253" tIns="61253" rIns="61253" bIns="61253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/>
            <a:t>Tambores, harpas e flautas.</a:t>
          </a:r>
          <a:endParaRPr lang="en-US" sz="1400" kern="1200"/>
        </a:p>
      </dsp:txBody>
      <dsp:txXfrm>
        <a:off x="509555" y="5067693"/>
        <a:ext cx="4512574" cy="5787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863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3546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6360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1184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1397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9815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0364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4533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2301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2E700DB3-DBF0-4086-B675-117E7A9610B8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5678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9612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E700DB3-DBF0-4086-B675-117E7A9610B8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7577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91680" y="332656"/>
            <a:ext cx="7772400" cy="1470025"/>
          </a:xfrm>
        </p:spPr>
        <p:txBody>
          <a:bodyPr/>
          <a:lstStyle/>
          <a:p>
            <a:r>
              <a:rPr lang="pt-BR" b="1" dirty="0">
                <a:solidFill>
                  <a:srgbClr val="FF0000"/>
                </a:solidFill>
              </a:rPr>
              <a:t>Reino de </a:t>
            </a:r>
            <a:r>
              <a:rPr lang="pt-BR" b="1" dirty="0" err="1">
                <a:solidFill>
                  <a:srgbClr val="FF0000"/>
                </a:solidFill>
              </a:rPr>
              <a:t>Cuxe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03648" y="5373216"/>
            <a:ext cx="6400800" cy="1752600"/>
          </a:xfrm>
        </p:spPr>
        <p:txBody>
          <a:bodyPr/>
          <a:lstStyle/>
          <a:p>
            <a:r>
              <a:rPr lang="pt-BR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Uma civilização ao Sul do Rio Nilo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9277" y="605896"/>
            <a:ext cx="2313633" cy="5646208"/>
          </a:xfrm>
        </p:spPr>
        <p:txBody>
          <a:bodyPr anchor="ctr">
            <a:normAutofit/>
          </a:bodyPr>
          <a:lstStyle/>
          <a:p>
            <a:r>
              <a:rPr lang="pt-BR" sz="2400">
                <a:solidFill>
                  <a:srgbClr val="FFFFFF"/>
                </a:solidFill>
              </a:rPr>
              <a:t>Compreendendo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56512" y="605896"/>
            <a:ext cx="4810247" cy="5646208"/>
          </a:xfrm>
        </p:spPr>
        <p:txBody>
          <a:bodyPr anchor="ctr">
            <a:normAutofit/>
          </a:bodyPr>
          <a:lstStyle/>
          <a:p>
            <a:r>
              <a:rPr lang="pt-BR" dirty="0"/>
              <a:t>1 – Além dos egípcios, outras civilizações se desenvolveram no continente africano durante a Antiguidade uma delas foi a dos </a:t>
            </a:r>
            <a:r>
              <a:rPr lang="pt-BR" dirty="0" err="1"/>
              <a:t>cuxitas</a:t>
            </a:r>
            <a:r>
              <a:rPr lang="pt-BR" dirty="0"/>
              <a:t>. Sobre esse povo responda.</a:t>
            </a:r>
          </a:p>
          <a:p>
            <a:r>
              <a:rPr lang="pt-BR" dirty="0"/>
              <a:t>A – Onde se localizava seu reino?</a:t>
            </a:r>
          </a:p>
          <a:p>
            <a:r>
              <a:rPr lang="pt-BR" dirty="0"/>
              <a:t>B – Em que se baseava sua economia?</a:t>
            </a:r>
          </a:p>
          <a:p>
            <a:r>
              <a:rPr lang="pt-BR" dirty="0"/>
              <a:t>C – Como eram as relações entre os </a:t>
            </a:r>
            <a:r>
              <a:rPr lang="pt-BR" dirty="0" err="1"/>
              <a:t>Cuxitas</a:t>
            </a:r>
            <a:r>
              <a:rPr lang="pt-BR" dirty="0"/>
              <a:t> e os egípcios?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2579DAE-C141-48DB-810E-C070C3008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FD90C3-6350-4D5B-9738-6E94EDF30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043" y="457200"/>
            <a:ext cx="8455914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2049" y="521208"/>
            <a:ext cx="8359902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m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1908" y="905933"/>
            <a:ext cx="5584186" cy="503972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9277" y="605896"/>
            <a:ext cx="2313633" cy="5646208"/>
          </a:xfrm>
        </p:spPr>
        <p:txBody>
          <a:bodyPr anchor="ctr">
            <a:normAutofit/>
          </a:bodyPr>
          <a:lstStyle/>
          <a:p>
            <a:r>
              <a:rPr lang="pt-BR" sz="3100">
                <a:solidFill>
                  <a:srgbClr val="FFFFFF"/>
                </a:solidFill>
              </a:rPr>
              <a:t>Uma civilização ao Sul do Rio Nilo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56512" y="605896"/>
            <a:ext cx="4810247" cy="5646208"/>
          </a:xfrm>
        </p:spPr>
        <p:txBody>
          <a:bodyPr anchor="ctr">
            <a:normAutofit/>
          </a:bodyPr>
          <a:lstStyle/>
          <a:p>
            <a:r>
              <a:rPr lang="pt-BR" sz="1700"/>
              <a:t>Atualmente grande parte dessa região localiza-se o Sudão</a:t>
            </a:r>
          </a:p>
          <a:p>
            <a:r>
              <a:rPr lang="pt-BR" sz="1700"/>
              <a:t>Núbia para os egípcios era terra de ouro.</a:t>
            </a:r>
          </a:p>
          <a:p>
            <a:r>
              <a:rPr lang="pt-BR" sz="1700" err="1"/>
              <a:t>Kerma</a:t>
            </a:r>
            <a:r>
              <a:rPr lang="pt-BR" sz="1700"/>
              <a:t> – Capital</a:t>
            </a:r>
          </a:p>
          <a:p>
            <a:r>
              <a:rPr lang="pt-BR" sz="1700" err="1"/>
              <a:t>Napata</a:t>
            </a:r>
            <a:r>
              <a:rPr lang="pt-BR" sz="1700"/>
              <a:t> e posterior </a:t>
            </a:r>
            <a:r>
              <a:rPr lang="pt-BR" sz="1700" err="1"/>
              <a:t>Meroé</a:t>
            </a:r>
            <a:endParaRPr lang="pt-BR" sz="1700"/>
          </a:p>
          <a:p>
            <a:r>
              <a:rPr lang="pt-BR" sz="1700"/>
              <a:t>Períodos de paz cooperação e período de guerras e turbulências.</a:t>
            </a:r>
          </a:p>
          <a:p>
            <a:r>
              <a:rPr lang="pt-BR" sz="1700"/>
              <a:t>Faraós – negros, dominaram o Egito antigo.</a:t>
            </a:r>
          </a:p>
          <a:p>
            <a:r>
              <a:rPr lang="pt-BR" sz="1700"/>
              <a:t>Destacando – </a:t>
            </a:r>
            <a:r>
              <a:rPr lang="pt-BR" sz="1700" err="1"/>
              <a:t>Cachita</a:t>
            </a:r>
            <a:r>
              <a:rPr lang="pt-BR" sz="1700"/>
              <a:t>, </a:t>
            </a:r>
            <a:r>
              <a:rPr lang="pt-BR" sz="1700" err="1"/>
              <a:t>Pianki</a:t>
            </a:r>
            <a:r>
              <a:rPr lang="pt-BR" sz="1700"/>
              <a:t>, </a:t>
            </a:r>
            <a:r>
              <a:rPr lang="pt-BR" sz="1700" err="1"/>
              <a:t>Xabaca</a:t>
            </a:r>
            <a:r>
              <a:rPr lang="pt-BR" sz="1700"/>
              <a:t> e </a:t>
            </a:r>
            <a:r>
              <a:rPr lang="pt-BR" sz="1700" err="1"/>
              <a:t>Xabataca</a:t>
            </a:r>
            <a:r>
              <a:rPr lang="pt-BR" sz="1700"/>
              <a:t>.</a:t>
            </a:r>
          </a:p>
          <a:p>
            <a:r>
              <a:rPr lang="pt-BR" sz="1700" err="1"/>
              <a:t>Sec</a:t>
            </a:r>
            <a:r>
              <a:rPr lang="pt-BR" sz="1700"/>
              <a:t> – VII </a:t>
            </a:r>
            <a:r>
              <a:rPr lang="pt-BR" sz="1700" err="1"/>
              <a:t>a.C</a:t>
            </a:r>
            <a:r>
              <a:rPr lang="pt-BR" sz="1700"/>
              <a:t> – assírios invadiram o Egito.</a:t>
            </a:r>
          </a:p>
          <a:p>
            <a:r>
              <a:rPr lang="pt-BR" sz="1700"/>
              <a:t>Após a libertação dos Assírios os Egípcios  atacaram novamente os Núbios.</a:t>
            </a:r>
          </a:p>
          <a:p>
            <a:r>
              <a:rPr lang="pt-BR" sz="1700"/>
              <a:t>O declínio dos Núbios é um assunto controverso Historiadores acreditam que o reino foi invadido pela civilização de </a:t>
            </a:r>
            <a:r>
              <a:rPr lang="pt-BR" sz="1700" err="1"/>
              <a:t>Axum</a:t>
            </a:r>
            <a:r>
              <a:rPr lang="pt-BR" sz="1700"/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C2579DAE-C141-48DB-810E-C070C3008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02FD90C3-6350-4D5B-9738-6E94EDF30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509" name="Picture 2" descr="Resultado de imagem para mapa região de nubia na antiguidad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05183" y="643467"/>
            <a:ext cx="6733633" cy="5050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C2579DAE-C141-48DB-810E-C070C3008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02FD90C3-6350-4D5B-9738-6E94EDF30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043" y="457200"/>
            <a:ext cx="8455914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2049" y="521208"/>
            <a:ext cx="8359902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2" descr="Resultado de imagem para mapa região de nubia na antiguidad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50870" y="905933"/>
            <a:ext cx="7466263" cy="50397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9277" y="516835"/>
            <a:ext cx="2313633" cy="5772840"/>
          </a:xfrm>
        </p:spPr>
        <p:txBody>
          <a:bodyPr anchor="ctr">
            <a:normAutofit/>
          </a:bodyPr>
          <a:lstStyle/>
          <a:p>
            <a:r>
              <a:rPr lang="pt-BR" sz="3100">
                <a:solidFill>
                  <a:srgbClr val="FFFFFF"/>
                </a:solidFill>
              </a:rPr>
              <a:t>Aspectos Sociais</a:t>
            </a:r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19" name="Espaço Reservado para Conteúdo 2">
            <a:extLst>
              <a:ext uri="{FF2B5EF4-FFF2-40B4-BE49-F238E27FC236}">
                <a16:creationId xmlns:a16="http://schemas.microsoft.com/office/drawing/2014/main" id="{F060F251-2BEA-449E-BCC4-CD9FC11886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8581766"/>
              </p:ext>
            </p:extLst>
          </p:nvPr>
        </p:nvGraphicFramePr>
        <p:xfrm>
          <a:off x="3556397" y="639763"/>
          <a:ext cx="5098256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9277" y="516835"/>
            <a:ext cx="2313633" cy="5772840"/>
          </a:xfrm>
        </p:spPr>
        <p:txBody>
          <a:bodyPr anchor="ctr">
            <a:normAutofit/>
          </a:bodyPr>
          <a:lstStyle/>
          <a:p>
            <a:r>
              <a:rPr lang="pt-BR" sz="3100">
                <a:solidFill>
                  <a:srgbClr val="FFFFFF"/>
                </a:solidFill>
              </a:rPr>
              <a:t>Atividades econômicas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A7649F0D-2129-4F18-8234-F62B89FE38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0322139"/>
              </p:ext>
            </p:extLst>
          </p:nvPr>
        </p:nvGraphicFramePr>
        <p:xfrm>
          <a:off x="3556397" y="639763"/>
          <a:ext cx="5098256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9277" y="516835"/>
            <a:ext cx="2313633" cy="5772840"/>
          </a:xfrm>
        </p:spPr>
        <p:txBody>
          <a:bodyPr anchor="ctr">
            <a:normAutofit/>
          </a:bodyPr>
          <a:lstStyle/>
          <a:p>
            <a:r>
              <a:rPr lang="pt-BR" sz="3100">
                <a:solidFill>
                  <a:srgbClr val="FFFFFF"/>
                </a:solidFill>
              </a:rPr>
              <a:t>Cidades Cuxitas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F6251169-2207-449C-BA38-D1FB491857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6195618"/>
              </p:ext>
            </p:extLst>
          </p:nvPr>
        </p:nvGraphicFramePr>
        <p:xfrm>
          <a:off x="3556397" y="639763"/>
          <a:ext cx="5098256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C2579DAE-C141-48DB-810E-C070C3008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02FD90C3-6350-4D5B-9738-6E94EDF30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043" y="457200"/>
            <a:ext cx="8455914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2049" y="521208"/>
            <a:ext cx="8359902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581" name="Picture 2" descr="Resultado de imagem para escrita nubi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391720" y="905933"/>
            <a:ext cx="4384563" cy="50397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2C0B2E1-0268-42EC-ABD3-94F81A05B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2256B4-48EA-40FC-BBC0-AA1EE6E008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D44BCCA-102D-4A9D-B1E4-2450CAF0B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C6E698C-8155-4B8B-BDC9-B7299772B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3900" y="643467"/>
            <a:ext cx="4691270" cy="50540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8000">
                <a:solidFill>
                  <a:schemeClr val="tx1">
                    <a:lumMod val="85000"/>
                    <a:lumOff val="15000"/>
                  </a:schemeClr>
                </a:solidFill>
              </a:rPr>
              <a:t>Mulheres no Egito e na Núbia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903246" y="643467"/>
            <a:ext cx="2506116" cy="50540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400" cap="all" spc="200">
                <a:solidFill>
                  <a:schemeClr val="tx2"/>
                </a:solidFill>
                <a:latin typeface="+mj-lt"/>
              </a:rPr>
              <a:t>Algumas Mulheres tinham papel importante no Egito Antigo e no Reino de Cuxe.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9525C9A-1972-4836-BA7A-706C946EF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0992" y="1391367"/>
            <a:ext cx="0" cy="355820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8A549DE7-671D-4575-AF43-858FD9998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22D9B36-9BE7-472B-8808-7E0D681073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40942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Retrospec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325</Words>
  <Application>Microsoft Office PowerPoint</Application>
  <PresentationFormat>Apresentação na tela (4:3)</PresentationFormat>
  <Paragraphs>35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4" baseType="lpstr">
      <vt:lpstr>Calibri</vt:lpstr>
      <vt:lpstr>Calibri Light</vt:lpstr>
      <vt:lpstr>Retrospectiva</vt:lpstr>
      <vt:lpstr>Reino de Cuxe</vt:lpstr>
      <vt:lpstr>Uma civilização ao Sul do Rio Nilo</vt:lpstr>
      <vt:lpstr>Apresentação do PowerPoint</vt:lpstr>
      <vt:lpstr>Apresentação do PowerPoint</vt:lpstr>
      <vt:lpstr>Aspectos Sociais</vt:lpstr>
      <vt:lpstr>Atividades econômicas </vt:lpstr>
      <vt:lpstr>Cidades Cuxitas</vt:lpstr>
      <vt:lpstr>Apresentação do PowerPoint</vt:lpstr>
      <vt:lpstr>Mulheres no Egito e na Núbia</vt:lpstr>
      <vt:lpstr>Compreendendo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Reino de Cuxe</dc:title>
  <dc:creator>BRUNO FERREIRA</dc:creator>
  <cp:lastModifiedBy>BRUNO FERREIRA</cp:lastModifiedBy>
  <cp:revision>2</cp:revision>
  <dcterms:created xsi:type="dcterms:W3CDTF">2019-06-28T02:34:10Z</dcterms:created>
  <dcterms:modified xsi:type="dcterms:W3CDTF">2019-07-01T03:22:17Z</dcterms:modified>
</cp:coreProperties>
</file>