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74" r:id="rId4"/>
    <p:sldId id="260" r:id="rId5"/>
    <p:sldId id="261" r:id="rId6"/>
    <p:sldId id="269" r:id="rId7"/>
    <p:sldId id="262" r:id="rId8"/>
    <p:sldId id="273" r:id="rId9"/>
    <p:sldId id="258" r:id="rId10"/>
    <p:sldId id="271" r:id="rId11"/>
    <p:sldId id="263" r:id="rId12"/>
    <p:sldId id="270" r:id="rId13"/>
    <p:sldId id="264" r:id="rId14"/>
    <p:sldId id="265" r:id="rId15"/>
    <p:sldId id="266" r:id="rId16"/>
    <p:sldId id="259" r:id="rId17"/>
    <p:sldId id="275" r:id="rId18"/>
    <p:sldId id="267" r:id="rId19"/>
    <p:sldId id="26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3" autoAdjust="0"/>
  </p:normalViewPr>
  <p:slideViewPr>
    <p:cSldViewPr>
      <p:cViewPr varScale="1">
        <p:scale>
          <a:sx n="64" d="100"/>
          <a:sy n="64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A4B0B-DC92-42F2-9A32-B2C7E97730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A83962-1D97-4204-BD58-046986018AFE}">
      <dgm:prSet/>
      <dgm:spPr/>
      <dgm:t>
        <a:bodyPr/>
        <a:lstStyle/>
        <a:p>
          <a:r>
            <a:rPr lang="pt-BR"/>
            <a:t>Durante o século XVI, a dinastia dos Tudor governou a Inglaterra de forma absoluta, com o apoio da burguesia e da nobreza rural (genty). Nessa época havia interesses comuns entre a monarquia absolutista, a burguesia e a gentry.</a:t>
          </a:r>
          <a:endParaRPr lang="en-US"/>
        </a:p>
      </dgm:t>
    </dgm:pt>
    <dgm:pt modelId="{BE1A4E72-B4C4-4D8F-9F04-5501B6E1F31A}" type="parTrans" cxnId="{B4B14189-767C-472C-ADC9-869D2701BEC8}">
      <dgm:prSet/>
      <dgm:spPr/>
      <dgm:t>
        <a:bodyPr/>
        <a:lstStyle/>
        <a:p>
          <a:endParaRPr lang="en-US"/>
        </a:p>
      </dgm:t>
    </dgm:pt>
    <dgm:pt modelId="{FBF174C7-4D19-46E1-B1FD-57B134E9BCAA}" type="sibTrans" cxnId="{B4B14189-767C-472C-ADC9-869D2701BEC8}">
      <dgm:prSet/>
      <dgm:spPr/>
      <dgm:t>
        <a:bodyPr/>
        <a:lstStyle/>
        <a:p>
          <a:endParaRPr lang="en-US"/>
        </a:p>
      </dgm:t>
    </dgm:pt>
    <dgm:pt modelId="{49F79422-289A-4D53-A6C5-3DA5A26C1373}">
      <dgm:prSet/>
      <dgm:spPr/>
      <dgm:t>
        <a:bodyPr/>
        <a:lstStyle/>
        <a:p>
          <a:r>
            <a:rPr lang="pt-BR"/>
            <a:t>Entre as medidas adotas pela monarquia inglesa que demonstram esses interesses comuns, destacam-se:</a:t>
          </a:r>
          <a:endParaRPr lang="en-US"/>
        </a:p>
      </dgm:t>
    </dgm:pt>
    <dgm:pt modelId="{6C7D4996-6772-44C7-8DBB-09F96D5A4870}" type="parTrans" cxnId="{F6CF18B2-B7FC-46B2-8D75-6AEEC4B185CF}">
      <dgm:prSet/>
      <dgm:spPr/>
      <dgm:t>
        <a:bodyPr/>
        <a:lstStyle/>
        <a:p>
          <a:endParaRPr lang="en-US"/>
        </a:p>
      </dgm:t>
    </dgm:pt>
    <dgm:pt modelId="{11848409-4930-4E68-BDC3-98361AC69B6E}" type="sibTrans" cxnId="{F6CF18B2-B7FC-46B2-8D75-6AEEC4B185CF}">
      <dgm:prSet/>
      <dgm:spPr/>
      <dgm:t>
        <a:bodyPr/>
        <a:lstStyle/>
        <a:p>
          <a:endParaRPr lang="en-US"/>
        </a:p>
      </dgm:t>
    </dgm:pt>
    <dgm:pt modelId="{8B8D59BB-C12B-4053-8807-4D7AA1AA3154}" type="pres">
      <dgm:prSet presAssocID="{37EA4B0B-DC92-42F2-9A32-B2C7E9773012}" presName="linear" presStyleCnt="0">
        <dgm:presLayoutVars>
          <dgm:animLvl val="lvl"/>
          <dgm:resizeHandles val="exact"/>
        </dgm:presLayoutVars>
      </dgm:prSet>
      <dgm:spPr/>
    </dgm:pt>
    <dgm:pt modelId="{ADD7A413-1382-42B6-83FD-262DEB7C2194}" type="pres">
      <dgm:prSet presAssocID="{51A83962-1D97-4204-BD58-046986018A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D4B426-B274-4F75-A62B-8DC496DE0B81}" type="pres">
      <dgm:prSet presAssocID="{FBF174C7-4D19-46E1-B1FD-57B134E9BCAA}" presName="spacer" presStyleCnt="0"/>
      <dgm:spPr/>
    </dgm:pt>
    <dgm:pt modelId="{F85EEC48-8977-422B-A065-88EB2C637D97}" type="pres">
      <dgm:prSet presAssocID="{49F79422-289A-4D53-A6C5-3DA5A26C13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B0BCE7B-5523-4F47-98F4-235ED4A5036C}" type="presOf" srcId="{49F79422-289A-4D53-A6C5-3DA5A26C1373}" destId="{F85EEC48-8977-422B-A065-88EB2C637D97}" srcOrd="0" destOrd="0" presId="urn:microsoft.com/office/officeart/2005/8/layout/vList2"/>
    <dgm:cxn modelId="{677F8080-AD2D-4607-8F45-4FE1A2AE756D}" type="presOf" srcId="{37EA4B0B-DC92-42F2-9A32-B2C7E9773012}" destId="{8B8D59BB-C12B-4053-8807-4D7AA1AA3154}" srcOrd="0" destOrd="0" presId="urn:microsoft.com/office/officeart/2005/8/layout/vList2"/>
    <dgm:cxn modelId="{B4B14189-767C-472C-ADC9-869D2701BEC8}" srcId="{37EA4B0B-DC92-42F2-9A32-B2C7E9773012}" destId="{51A83962-1D97-4204-BD58-046986018AFE}" srcOrd="0" destOrd="0" parTransId="{BE1A4E72-B4C4-4D8F-9F04-5501B6E1F31A}" sibTransId="{FBF174C7-4D19-46E1-B1FD-57B134E9BCAA}"/>
    <dgm:cxn modelId="{F6CF18B2-B7FC-46B2-8D75-6AEEC4B185CF}" srcId="{37EA4B0B-DC92-42F2-9A32-B2C7E9773012}" destId="{49F79422-289A-4D53-A6C5-3DA5A26C1373}" srcOrd="1" destOrd="0" parTransId="{6C7D4996-6772-44C7-8DBB-09F96D5A4870}" sibTransId="{11848409-4930-4E68-BDC3-98361AC69B6E}"/>
    <dgm:cxn modelId="{7AF196D4-6D89-4212-96BC-47A0E9617558}" type="presOf" srcId="{51A83962-1D97-4204-BD58-046986018AFE}" destId="{ADD7A413-1382-42B6-83FD-262DEB7C2194}" srcOrd="0" destOrd="0" presId="urn:microsoft.com/office/officeart/2005/8/layout/vList2"/>
    <dgm:cxn modelId="{A1B6E7E2-A325-4057-990F-C1FA858FB9C6}" type="presParOf" srcId="{8B8D59BB-C12B-4053-8807-4D7AA1AA3154}" destId="{ADD7A413-1382-42B6-83FD-262DEB7C2194}" srcOrd="0" destOrd="0" presId="urn:microsoft.com/office/officeart/2005/8/layout/vList2"/>
    <dgm:cxn modelId="{B789A4E8-931F-4DDB-9971-B4F3A6E8AA05}" type="presParOf" srcId="{8B8D59BB-C12B-4053-8807-4D7AA1AA3154}" destId="{5DD4B426-B274-4F75-A62B-8DC496DE0B81}" srcOrd="1" destOrd="0" presId="urn:microsoft.com/office/officeart/2005/8/layout/vList2"/>
    <dgm:cxn modelId="{6D60CF76-6ACB-42F6-BE9C-C43836FD98FB}" type="presParOf" srcId="{8B8D59BB-C12B-4053-8807-4D7AA1AA3154}" destId="{F85EEC48-8977-422B-A065-88EB2C637D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79B96-C961-4CAF-9D18-1338C9B96BE1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B7059D7-BDA6-41BB-A5C0-D48A176082B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1 -A Centralização  do poder político como garantia de ordem social</a:t>
          </a:r>
        </a:p>
      </dgm:t>
    </dgm:pt>
    <dgm:pt modelId="{03D9BCCE-C4F1-4328-BCCC-7D499CB41B11}" type="parTrans" cxnId="{B3CDD2E9-A7EB-4BCA-A0A0-35FBFB196506}">
      <dgm:prSet/>
      <dgm:spPr/>
      <dgm:t>
        <a:bodyPr/>
        <a:lstStyle/>
        <a:p>
          <a:endParaRPr lang="pt-BR"/>
        </a:p>
      </dgm:t>
    </dgm:pt>
    <dgm:pt modelId="{3F159113-B3D1-46CB-935C-CC0F0D36FB99}" type="sibTrans" cxnId="{B3CDD2E9-A7EB-4BCA-A0A0-35FBFB196506}">
      <dgm:prSet/>
      <dgm:spPr/>
      <dgm:t>
        <a:bodyPr/>
        <a:lstStyle/>
        <a:p>
          <a:endParaRPr lang="pt-BR"/>
        </a:p>
      </dgm:t>
    </dgm:pt>
    <dgm:pt modelId="{B49708AB-0E01-474A-B660-DD7056116C0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2 -A uniformização das moedas do sistema de pesos e medidas e das tarifas para facilitar o comércio.</a:t>
          </a:r>
        </a:p>
      </dgm:t>
    </dgm:pt>
    <dgm:pt modelId="{D5C3521E-9B52-42E0-93A4-4C0B4B94F088}" type="parTrans" cxnId="{E9AF2D58-D941-4412-A5AA-DCC0DA345FCA}">
      <dgm:prSet/>
      <dgm:spPr/>
      <dgm:t>
        <a:bodyPr/>
        <a:lstStyle/>
        <a:p>
          <a:endParaRPr lang="pt-BR"/>
        </a:p>
      </dgm:t>
    </dgm:pt>
    <dgm:pt modelId="{42643AEB-3C0C-4920-863E-333B5EC12B05}" type="sibTrans" cxnId="{E9AF2D58-D941-4412-A5AA-DCC0DA345FCA}">
      <dgm:prSet/>
      <dgm:spPr/>
      <dgm:t>
        <a:bodyPr/>
        <a:lstStyle/>
        <a:p>
          <a:endParaRPr lang="pt-BR"/>
        </a:p>
      </dgm:t>
    </dgm:pt>
    <dgm:pt modelId="{83BFFF34-C9B4-4543-9119-95491F93DE9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3 -A permissão concedida aos corsários para atacar navios inimigos</a:t>
          </a:r>
        </a:p>
      </dgm:t>
    </dgm:pt>
    <dgm:pt modelId="{3D65101B-9A47-40B3-B5D7-3932B1EF9FBF}" type="parTrans" cxnId="{4F378D58-08F4-427D-8FD7-09345D7E44EE}">
      <dgm:prSet/>
      <dgm:spPr/>
      <dgm:t>
        <a:bodyPr/>
        <a:lstStyle/>
        <a:p>
          <a:endParaRPr lang="pt-BR"/>
        </a:p>
      </dgm:t>
    </dgm:pt>
    <dgm:pt modelId="{C7CC7F03-E800-42A6-A082-523C6E49F12D}" type="sibTrans" cxnId="{4F378D58-08F4-427D-8FD7-09345D7E44EE}">
      <dgm:prSet/>
      <dgm:spPr/>
      <dgm:t>
        <a:bodyPr/>
        <a:lstStyle/>
        <a:p>
          <a:endParaRPr lang="pt-BR"/>
        </a:p>
      </dgm:t>
    </dgm:pt>
    <dgm:pt modelId="{DE67C013-78A4-43BE-BCD2-E853EFFCFF3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4- O incentivo dado á expansão marítima e comercial</a:t>
          </a:r>
        </a:p>
      </dgm:t>
    </dgm:pt>
    <dgm:pt modelId="{95D5F702-32B7-465C-9C65-1BDD27F5F8C6}" type="parTrans" cxnId="{BD72C6E7-E26D-4F8B-BAF9-74706ED3DD27}">
      <dgm:prSet/>
      <dgm:spPr/>
      <dgm:t>
        <a:bodyPr/>
        <a:lstStyle/>
        <a:p>
          <a:endParaRPr lang="pt-BR"/>
        </a:p>
      </dgm:t>
    </dgm:pt>
    <dgm:pt modelId="{35A9AF59-F88F-4F4D-A2E5-83F5932A4002}" type="sibTrans" cxnId="{BD72C6E7-E26D-4F8B-BAF9-74706ED3DD27}">
      <dgm:prSet/>
      <dgm:spPr/>
      <dgm:t>
        <a:bodyPr/>
        <a:lstStyle/>
        <a:p>
          <a:endParaRPr lang="pt-BR"/>
        </a:p>
      </dgm:t>
    </dgm:pt>
    <dgm:pt modelId="{F8E639F4-53AB-40D6-B435-EA0CEE70E097}" type="pres">
      <dgm:prSet presAssocID="{37579B96-C961-4CAF-9D18-1338C9B96BE1}" presName="diagram" presStyleCnt="0">
        <dgm:presLayoutVars>
          <dgm:dir/>
          <dgm:resizeHandles val="exact"/>
        </dgm:presLayoutVars>
      </dgm:prSet>
      <dgm:spPr/>
    </dgm:pt>
    <dgm:pt modelId="{BBDFE9D7-EFC8-49B1-AC48-6A6B0D56E547}" type="pres">
      <dgm:prSet presAssocID="{4B7059D7-BDA6-41BB-A5C0-D48A176082B0}" presName="node" presStyleLbl="node1" presStyleIdx="0" presStyleCnt="4">
        <dgm:presLayoutVars>
          <dgm:bulletEnabled val="1"/>
        </dgm:presLayoutVars>
      </dgm:prSet>
      <dgm:spPr/>
    </dgm:pt>
    <dgm:pt modelId="{1DBAE50D-5004-4446-9BEB-B3F900E2ACCA}" type="pres">
      <dgm:prSet presAssocID="{3F159113-B3D1-46CB-935C-CC0F0D36FB99}" presName="sibTrans" presStyleCnt="0"/>
      <dgm:spPr/>
    </dgm:pt>
    <dgm:pt modelId="{873442C2-6297-416C-9F7B-092113C915FB}" type="pres">
      <dgm:prSet presAssocID="{B49708AB-0E01-474A-B660-DD7056116C09}" presName="node" presStyleLbl="node1" presStyleIdx="1" presStyleCnt="4">
        <dgm:presLayoutVars>
          <dgm:bulletEnabled val="1"/>
        </dgm:presLayoutVars>
      </dgm:prSet>
      <dgm:spPr/>
    </dgm:pt>
    <dgm:pt modelId="{3FFDAAE2-2C64-418E-92C7-0ED216F1A371}" type="pres">
      <dgm:prSet presAssocID="{42643AEB-3C0C-4920-863E-333B5EC12B05}" presName="sibTrans" presStyleCnt="0"/>
      <dgm:spPr/>
    </dgm:pt>
    <dgm:pt modelId="{0E2D311F-03EB-4C18-B3BE-81F47AD6EB5E}" type="pres">
      <dgm:prSet presAssocID="{83BFFF34-C9B4-4543-9119-95491F93DE9D}" presName="node" presStyleLbl="node1" presStyleIdx="2" presStyleCnt="4">
        <dgm:presLayoutVars>
          <dgm:bulletEnabled val="1"/>
        </dgm:presLayoutVars>
      </dgm:prSet>
      <dgm:spPr/>
    </dgm:pt>
    <dgm:pt modelId="{44FD4C2A-E22F-40BE-8A3F-A65CE25CD94F}" type="pres">
      <dgm:prSet presAssocID="{C7CC7F03-E800-42A6-A082-523C6E49F12D}" presName="sibTrans" presStyleCnt="0"/>
      <dgm:spPr/>
    </dgm:pt>
    <dgm:pt modelId="{9CDCB6F0-A4AD-419E-B1C7-5E19ACF06F28}" type="pres">
      <dgm:prSet presAssocID="{DE67C013-78A4-43BE-BCD2-E853EFFCFF36}" presName="node" presStyleLbl="node1" presStyleIdx="3" presStyleCnt="4">
        <dgm:presLayoutVars>
          <dgm:bulletEnabled val="1"/>
        </dgm:presLayoutVars>
      </dgm:prSet>
      <dgm:spPr/>
    </dgm:pt>
  </dgm:ptLst>
  <dgm:cxnLst>
    <dgm:cxn modelId="{AA9BAA30-9C11-4B43-8D53-6C6A9EDFF4B9}" type="presOf" srcId="{37579B96-C961-4CAF-9D18-1338C9B96BE1}" destId="{F8E639F4-53AB-40D6-B435-EA0CEE70E097}" srcOrd="0" destOrd="0" presId="urn:microsoft.com/office/officeart/2005/8/layout/default#1"/>
    <dgm:cxn modelId="{E9AF2D58-D941-4412-A5AA-DCC0DA345FCA}" srcId="{37579B96-C961-4CAF-9D18-1338C9B96BE1}" destId="{B49708AB-0E01-474A-B660-DD7056116C09}" srcOrd="1" destOrd="0" parTransId="{D5C3521E-9B52-42E0-93A4-4C0B4B94F088}" sibTransId="{42643AEB-3C0C-4920-863E-333B5EC12B05}"/>
    <dgm:cxn modelId="{4F378D58-08F4-427D-8FD7-09345D7E44EE}" srcId="{37579B96-C961-4CAF-9D18-1338C9B96BE1}" destId="{83BFFF34-C9B4-4543-9119-95491F93DE9D}" srcOrd="2" destOrd="0" parTransId="{3D65101B-9A47-40B3-B5D7-3932B1EF9FBF}" sibTransId="{C7CC7F03-E800-42A6-A082-523C6E49F12D}"/>
    <dgm:cxn modelId="{220B9F89-3ECE-466A-BFDF-4620466FA78F}" type="presOf" srcId="{4B7059D7-BDA6-41BB-A5C0-D48A176082B0}" destId="{BBDFE9D7-EFC8-49B1-AC48-6A6B0D56E547}" srcOrd="0" destOrd="0" presId="urn:microsoft.com/office/officeart/2005/8/layout/default#1"/>
    <dgm:cxn modelId="{EB371999-24C5-4B7F-9860-1A102BF699C2}" type="presOf" srcId="{DE67C013-78A4-43BE-BCD2-E853EFFCFF36}" destId="{9CDCB6F0-A4AD-419E-B1C7-5E19ACF06F28}" srcOrd="0" destOrd="0" presId="urn:microsoft.com/office/officeart/2005/8/layout/default#1"/>
    <dgm:cxn modelId="{3E91A4B8-CB8A-45B8-94C1-CE6A13F32174}" type="presOf" srcId="{B49708AB-0E01-474A-B660-DD7056116C09}" destId="{873442C2-6297-416C-9F7B-092113C915FB}" srcOrd="0" destOrd="0" presId="urn:microsoft.com/office/officeart/2005/8/layout/default#1"/>
    <dgm:cxn modelId="{BD72C6E7-E26D-4F8B-BAF9-74706ED3DD27}" srcId="{37579B96-C961-4CAF-9D18-1338C9B96BE1}" destId="{DE67C013-78A4-43BE-BCD2-E853EFFCFF36}" srcOrd="3" destOrd="0" parTransId="{95D5F702-32B7-465C-9C65-1BDD27F5F8C6}" sibTransId="{35A9AF59-F88F-4F4D-A2E5-83F5932A4002}"/>
    <dgm:cxn modelId="{B3CDD2E9-A7EB-4BCA-A0A0-35FBFB196506}" srcId="{37579B96-C961-4CAF-9D18-1338C9B96BE1}" destId="{4B7059D7-BDA6-41BB-A5C0-D48A176082B0}" srcOrd="0" destOrd="0" parTransId="{03D9BCCE-C4F1-4328-BCCC-7D499CB41B11}" sibTransId="{3F159113-B3D1-46CB-935C-CC0F0D36FB99}"/>
    <dgm:cxn modelId="{B4C426EF-617F-4B58-BBB4-FD0A09B1ECE8}" type="presOf" srcId="{83BFFF34-C9B4-4543-9119-95491F93DE9D}" destId="{0E2D311F-03EB-4C18-B3BE-81F47AD6EB5E}" srcOrd="0" destOrd="0" presId="urn:microsoft.com/office/officeart/2005/8/layout/default#1"/>
    <dgm:cxn modelId="{455BFB2D-C804-4E43-AA19-3F17A6F83720}" type="presParOf" srcId="{F8E639F4-53AB-40D6-B435-EA0CEE70E097}" destId="{BBDFE9D7-EFC8-49B1-AC48-6A6B0D56E547}" srcOrd="0" destOrd="0" presId="urn:microsoft.com/office/officeart/2005/8/layout/default#1"/>
    <dgm:cxn modelId="{01AD7E76-1B9E-4AE4-A714-8CF75A929B39}" type="presParOf" srcId="{F8E639F4-53AB-40D6-B435-EA0CEE70E097}" destId="{1DBAE50D-5004-4446-9BEB-B3F900E2ACCA}" srcOrd="1" destOrd="0" presId="urn:microsoft.com/office/officeart/2005/8/layout/default#1"/>
    <dgm:cxn modelId="{63CE9C0C-404A-4332-BB7A-5FAAB9006AD3}" type="presParOf" srcId="{F8E639F4-53AB-40D6-B435-EA0CEE70E097}" destId="{873442C2-6297-416C-9F7B-092113C915FB}" srcOrd="2" destOrd="0" presId="urn:microsoft.com/office/officeart/2005/8/layout/default#1"/>
    <dgm:cxn modelId="{8A3A5A4B-9E97-44AC-95C0-A2A990540ED4}" type="presParOf" srcId="{F8E639F4-53AB-40D6-B435-EA0CEE70E097}" destId="{3FFDAAE2-2C64-418E-92C7-0ED216F1A371}" srcOrd="3" destOrd="0" presId="urn:microsoft.com/office/officeart/2005/8/layout/default#1"/>
    <dgm:cxn modelId="{BAF0F166-A66D-4918-96C7-4C7CE0CD8197}" type="presParOf" srcId="{F8E639F4-53AB-40D6-B435-EA0CEE70E097}" destId="{0E2D311F-03EB-4C18-B3BE-81F47AD6EB5E}" srcOrd="4" destOrd="0" presId="urn:microsoft.com/office/officeart/2005/8/layout/default#1"/>
    <dgm:cxn modelId="{531DF228-7114-4A20-B03D-F97E2EFA774A}" type="presParOf" srcId="{F8E639F4-53AB-40D6-B435-EA0CEE70E097}" destId="{44FD4C2A-E22F-40BE-8A3F-A65CE25CD94F}" srcOrd="5" destOrd="0" presId="urn:microsoft.com/office/officeart/2005/8/layout/default#1"/>
    <dgm:cxn modelId="{FBA82167-5FB8-4B4E-B3E7-C476ED2957B3}" type="presParOf" srcId="{F8E639F4-53AB-40D6-B435-EA0CEE70E097}" destId="{9CDCB6F0-A4AD-419E-B1C7-5E19ACF06F28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3F0FC-15CD-40DB-8AD7-56E50CB7D40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ED5F5F-DBCA-4179-91D6-57F96BBDCEA5}">
      <dgm:prSet/>
      <dgm:spPr/>
      <dgm:t>
        <a:bodyPr/>
        <a:lstStyle/>
        <a:p>
          <a:r>
            <a:rPr lang="pt-BR"/>
            <a:t>No século XVII, a dinastia dos Stuart pretendeu exercer um absolutismo de direito. Ou seja, queria um poder plenamente reconhecido  em termos jurídicos.</a:t>
          </a:r>
          <a:endParaRPr lang="en-US"/>
        </a:p>
      </dgm:t>
    </dgm:pt>
    <dgm:pt modelId="{46D08591-8FC5-46C3-AA99-ABF7AB2DD0C2}" type="parTrans" cxnId="{5707371E-0B7F-4F63-B6C6-BC7E799A7D2B}">
      <dgm:prSet/>
      <dgm:spPr/>
      <dgm:t>
        <a:bodyPr/>
        <a:lstStyle/>
        <a:p>
          <a:endParaRPr lang="en-US"/>
        </a:p>
      </dgm:t>
    </dgm:pt>
    <dgm:pt modelId="{2F35CE3C-EC75-4E7F-9D69-16133328755B}" type="sibTrans" cxnId="{5707371E-0B7F-4F63-B6C6-BC7E799A7D2B}">
      <dgm:prSet/>
      <dgm:spPr/>
      <dgm:t>
        <a:bodyPr/>
        <a:lstStyle/>
        <a:p>
          <a:endParaRPr lang="en-US"/>
        </a:p>
      </dgm:t>
    </dgm:pt>
    <dgm:pt modelId="{D3D9AFB1-B624-41AE-8CFD-EB46A8C409BD}">
      <dgm:prSet/>
      <dgm:spPr/>
      <dgm:t>
        <a:bodyPr/>
        <a:lstStyle/>
        <a:p>
          <a:r>
            <a:rPr lang="pt-BR"/>
            <a:t>Nesse momento a burguesia e a gentry, co</a:t>
          </a:r>
          <a:endParaRPr lang="en-US"/>
        </a:p>
      </dgm:t>
    </dgm:pt>
    <dgm:pt modelId="{F2142024-8F87-4909-B755-41ACD578034F}" type="parTrans" cxnId="{32EC0109-CE69-49C8-9C5F-7023C1AD3499}">
      <dgm:prSet/>
      <dgm:spPr/>
      <dgm:t>
        <a:bodyPr/>
        <a:lstStyle/>
        <a:p>
          <a:endParaRPr lang="en-US"/>
        </a:p>
      </dgm:t>
    </dgm:pt>
    <dgm:pt modelId="{5912A94C-3CBF-4696-8615-B110C68D8876}" type="sibTrans" cxnId="{32EC0109-CE69-49C8-9C5F-7023C1AD3499}">
      <dgm:prSet/>
      <dgm:spPr/>
      <dgm:t>
        <a:bodyPr/>
        <a:lstStyle/>
        <a:p>
          <a:endParaRPr lang="en-US"/>
        </a:p>
      </dgm:t>
    </dgm:pt>
    <dgm:pt modelId="{5B8E5E66-DD99-41B8-BF61-B83FAF6C7E35}" type="pres">
      <dgm:prSet presAssocID="{72F3F0FC-15CD-40DB-8AD7-56E50CB7D401}" presName="linear" presStyleCnt="0">
        <dgm:presLayoutVars>
          <dgm:animLvl val="lvl"/>
          <dgm:resizeHandles val="exact"/>
        </dgm:presLayoutVars>
      </dgm:prSet>
      <dgm:spPr/>
    </dgm:pt>
    <dgm:pt modelId="{5AC0AA0B-E605-4BCB-811D-7B43ED198F3A}" type="pres">
      <dgm:prSet presAssocID="{39ED5F5F-DBCA-4179-91D6-57F96BBDCE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A1A629-D1B4-417B-8DD7-C8EF8F5B2D52}" type="pres">
      <dgm:prSet presAssocID="{2F35CE3C-EC75-4E7F-9D69-16133328755B}" presName="spacer" presStyleCnt="0"/>
      <dgm:spPr/>
    </dgm:pt>
    <dgm:pt modelId="{18307D0C-3573-464E-897B-3097F5CC3439}" type="pres">
      <dgm:prSet presAssocID="{D3D9AFB1-B624-41AE-8CFD-EB46A8C409B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EC0109-CE69-49C8-9C5F-7023C1AD3499}" srcId="{72F3F0FC-15CD-40DB-8AD7-56E50CB7D401}" destId="{D3D9AFB1-B624-41AE-8CFD-EB46A8C409BD}" srcOrd="1" destOrd="0" parTransId="{F2142024-8F87-4909-B755-41ACD578034F}" sibTransId="{5912A94C-3CBF-4696-8615-B110C68D8876}"/>
    <dgm:cxn modelId="{5707371E-0B7F-4F63-B6C6-BC7E799A7D2B}" srcId="{72F3F0FC-15CD-40DB-8AD7-56E50CB7D401}" destId="{39ED5F5F-DBCA-4179-91D6-57F96BBDCEA5}" srcOrd="0" destOrd="0" parTransId="{46D08591-8FC5-46C3-AA99-ABF7AB2DD0C2}" sibTransId="{2F35CE3C-EC75-4E7F-9D69-16133328755B}"/>
    <dgm:cxn modelId="{50006AAD-9FFD-4693-AF20-BE628F700C1A}" type="presOf" srcId="{39ED5F5F-DBCA-4179-91D6-57F96BBDCEA5}" destId="{5AC0AA0B-E605-4BCB-811D-7B43ED198F3A}" srcOrd="0" destOrd="0" presId="urn:microsoft.com/office/officeart/2005/8/layout/vList2"/>
    <dgm:cxn modelId="{75978EC8-0227-4B02-949F-5DF8F3D5BF24}" type="presOf" srcId="{D3D9AFB1-B624-41AE-8CFD-EB46A8C409BD}" destId="{18307D0C-3573-464E-897B-3097F5CC3439}" srcOrd="0" destOrd="0" presId="urn:microsoft.com/office/officeart/2005/8/layout/vList2"/>
    <dgm:cxn modelId="{524B10F8-E54C-41E4-A97F-62E033319B00}" type="presOf" srcId="{72F3F0FC-15CD-40DB-8AD7-56E50CB7D401}" destId="{5B8E5E66-DD99-41B8-BF61-B83FAF6C7E35}" srcOrd="0" destOrd="0" presId="urn:microsoft.com/office/officeart/2005/8/layout/vList2"/>
    <dgm:cxn modelId="{51D1D781-E1A7-4A94-9424-86A4867E24DA}" type="presParOf" srcId="{5B8E5E66-DD99-41B8-BF61-B83FAF6C7E35}" destId="{5AC0AA0B-E605-4BCB-811D-7B43ED198F3A}" srcOrd="0" destOrd="0" presId="urn:microsoft.com/office/officeart/2005/8/layout/vList2"/>
    <dgm:cxn modelId="{407B9EB2-666A-4236-ACB6-C1E80CF55A0D}" type="presParOf" srcId="{5B8E5E66-DD99-41B8-BF61-B83FAF6C7E35}" destId="{18A1A629-D1B4-417B-8DD7-C8EF8F5B2D52}" srcOrd="1" destOrd="0" presId="urn:microsoft.com/office/officeart/2005/8/layout/vList2"/>
    <dgm:cxn modelId="{1ED619FB-96C8-4963-BFD5-AA23D24680C6}" type="presParOf" srcId="{5B8E5E66-DD99-41B8-BF61-B83FAF6C7E35}" destId="{18307D0C-3573-464E-897B-3097F5CC34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DD908-F16B-48CB-B694-06085C22F385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4490CF0C-58F0-4A2B-845D-1F58EEF1874F}">
      <dgm:prSet phldrT="[Texto]"/>
      <dgm:spPr/>
      <dgm:t>
        <a:bodyPr/>
        <a:lstStyle/>
        <a:p>
          <a:r>
            <a:rPr lang="pt-BR" dirty="0"/>
            <a:t>Guerra civil ( 1642 – 1648)</a:t>
          </a:r>
        </a:p>
      </dgm:t>
    </dgm:pt>
    <dgm:pt modelId="{46B99603-EFE6-4EA3-A412-CF608FAD5AB7}" type="parTrans" cxnId="{2BA7028D-ACE3-4D1B-A593-19C78B542930}">
      <dgm:prSet/>
      <dgm:spPr/>
      <dgm:t>
        <a:bodyPr/>
        <a:lstStyle/>
        <a:p>
          <a:endParaRPr lang="pt-BR"/>
        </a:p>
      </dgm:t>
    </dgm:pt>
    <dgm:pt modelId="{AF090622-8483-47AB-95C0-4C8E391930EE}" type="sibTrans" cxnId="{2BA7028D-ACE3-4D1B-A593-19C78B542930}">
      <dgm:prSet/>
      <dgm:spPr/>
      <dgm:t>
        <a:bodyPr/>
        <a:lstStyle/>
        <a:p>
          <a:endParaRPr lang="pt-BR"/>
        </a:p>
      </dgm:t>
    </dgm:pt>
    <dgm:pt modelId="{217D1461-8C69-4316-A033-9942E57E37AB}">
      <dgm:prSet phldrT="[Texto]"/>
      <dgm:spPr/>
      <dgm:t>
        <a:bodyPr/>
        <a:lstStyle/>
        <a:p>
          <a:r>
            <a:rPr lang="pt-BR" dirty="0"/>
            <a:t>Republica de Cromwell (1649 – 1658)</a:t>
          </a:r>
        </a:p>
      </dgm:t>
    </dgm:pt>
    <dgm:pt modelId="{EC3B2811-E067-4D65-A97D-3D458CD8C6B3}" type="parTrans" cxnId="{65150C59-527E-4DA4-920A-7F9A678469D4}">
      <dgm:prSet/>
      <dgm:spPr/>
      <dgm:t>
        <a:bodyPr/>
        <a:lstStyle/>
        <a:p>
          <a:endParaRPr lang="pt-BR"/>
        </a:p>
      </dgm:t>
    </dgm:pt>
    <dgm:pt modelId="{BC766D7D-B90B-4585-B7F2-424792CB6BE3}" type="sibTrans" cxnId="{65150C59-527E-4DA4-920A-7F9A678469D4}">
      <dgm:prSet/>
      <dgm:spPr/>
      <dgm:t>
        <a:bodyPr/>
        <a:lstStyle/>
        <a:p>
          <a:endParaRPr lang="pt-BR"/>
        </a:p>
      </dgm:t>
    </dgm:pt>
    <dgm:pt modelId="{AD5BFA81-7F43-4777-9BC0-80CA54594BD3}">
      <dgm:prSet phldrT="[Texto]"/>
      <dgm:spPr/>
      <dgm:t>
        <a:bodyPr/>
        <a:lstStyle/>
        <a:p>
          <a:r>
            <a:rPr lang="pt-BR" dirty="0"/>
            <a:t>Restauração monárquica (1660 – 1688)</a:t>
          </a:r>
        </a:p>
      </dgm:t>
    </dgm:pt>
    <dgm:pt modelId="{CCDBC80A-09B0-4825-AB3A-EF2B7FAB6D04}" type="parTrans" cxnId="{7114E5EF-6433-4422-AD5D-BD804536849C}">
      <dgm:prSet/>
      <dgm:spPr/>
      <dgm:t>
        <a:bodyPr/>
        <a:lstStyle/>
        <a:p>
          <a:endParaRPr lang="pt-BR"/>
        </a:p>
      </dgm:t>
    </dgm:pt>
    <dgm:pt modelId="{04A899A7-E8EF-44FB-A042-B4F4FD20A198}" type="sibTrans" cxnId="{7114E5EF-6433-4422-AD5D-BD804536849C}">
      <dgm:prSet/>
      <dgm:spPr/>
      <dgm:t>
        <a:bodyPr/>
        <a:lstStyle/>
        <a:p>
          <a:endParaRPr lang="pt-BR"/>
        </a:p>
      </dgm:t>
    </dgm:pt>
    <dgm:pt modelId="{A888A287-8FA1-46E2-AC84-DE8145C570DB}">
      <dgm:prSet phldrT="[Texto]"/>
      <dgm:spPr/>
      <dgm:t>
        <a:bodyPr/>
        <a:lstStyle/>
        <a:p>
          <a:r>
            <a:rPr lang="pt-BR" dirty="0"/>
            <a:t>Revolução Gloriosa (1688 – 1689)</a:t>
          </a:r>
        </a:p>
      </dgm:t>
    </dgm:pt>
    <dgm:pt modelId="{6B9D5ECB-C7EB-4A12-B2A3-FCF69608F552}" type="parTrans" cxnId="{6B3B2884-F6A4-42ED-B52B-C753105F2B96}">
      <dgm:prSet/>
      <dgm:spPr/>
    </dgm:pt>
    <dgm:pt modelId="{A310E46A-9B8B-46EE-9339-857B4B2F76A2}" type="sibTrans" cxnId="{6B3B2884-F6A4-42ED-B52B-C753105F2B96}">
      <dgm:prSet/>
      <dgm:spPr/>
    </dgm:pt>
    <dgm:pt modelId="{6EA92ED8-3832-4B98-83B4-0EAFF06809BB}" type="pres">
      <dgm:prSet presAssocID="{449DD908-F16B-48CB-B694-06085C22F385}" presName="linear" presStyleCnt="0">
        <dgm:presLayoutVars>
          <dgm:dir/>
          <dgm:animLvl val="lvl"/>
          <dgm:resizeHandles val="exact"/>
        </dgm:presLayoutVars>
      </dgm:prSet>
      <dgm:spPr/>
    </dgm:pt>
    <dgm:pt modelId="{51604D6B-A5FC-4E85-86C4-178C550F0353}" type="pres">
      <dgm:prSet presAssocID="{4490CF0C-58F0-4A2B-845D-1F58EEF1874F}" presName="parentLin" presStyleCnt="0"/>
      <dgm:spPr/>
    </dgm:pt>
    <dgm:pt modelId="{1AB8CF7D-1DAF-4C2D-BEA0-0A4D4E3EB209}" type="pres">
      <dgm:prSet presAssocID="{4490CF0C-58F0-4A2B-845D-1F58EEF1874F}" presName="parentLeftMargin" presStyleLbl="node1" presStyleIdx="0" presStyleCnt="4"/>
      <dgm:spPr/>
    </dgm:pt>
    <dgm:pt modelId="{52DBA4F1-047E-42BC-A1BF-C80ABE785A9F}" type="pres">
      <dgm:prSet presAssocID="{4490CF0C-58F0-4A2B-845D-1F58EEF187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B431CD-3610-40F5-B7FE-BC81D08E018A}" type="pres">
      <dgm:prSet presAssocID="{4490CF0C-58F0-4A2B-845D-1F58EEF1874F}" presName="negativeSpace" presStyleCnt="0"/>
      <dgm:spPr/>
    </dgm:pt>
    <dgm:pt modelId="{59EA026C-D459-4A55-BA38-755C6D0252BE}" type="pres">
      <dgm:prSet presAssocID="{4490CF0C-58F0-4A2B-845D-1F58EEF1874F}" presName="childText" presStyleLbl="conFgAcc1" presStyleIdx="0" presStyleCnt="4">
        <dgm:presLayoutVars>
          <dgm:bulletEnabled val="1"/>
        </dgm:presLayoutVars>
      </dgm:prSet>
      <dgm:spPr/>
    </dgm:pt>
    <dgm:pt modelId="{E1E9380F-2300-4605-A859-BD88D94EBD0F}" type="pres">
      <dgm:prSet presAssocID="{AF090622-8483-47AB-95C0-4C8E391930EE}" presName="spaceBetweenRectangles" presStyleCnt="0"/>
      <dgm:spPr/>
    </dgm:pt>
    <dgm:pt modelId="{7F5F5182-2BE4-4F67-955F-64830EC67C78}" type="pres">
      <dgm:prSet presAssocID="{217D1461-8C69-4316-A033-9942E57E37AB}" presName="parentLin" presStyleCnt="0"/>
      <dgm:spPr/>
    </dgm:pt>
    <dgm:pt modelId="{694D1455-FF6E-47CC-9604-6575A2DCA4E1}" type="pres">
      <dgm:prSet presAssocID="{217D1461-8C69-4316-A033-9942E57E37AB}" presName="parentLeftMargin" presStyleLbl="node1" presStyleIdx="0" presStyleCnt="4"/>
      <dgm:spPr/>
    </dgm:pt>
    <dgm:pt modelId="{AE7F21B0-8F6F-423D-9526-13196427216E}" type="pres">
      <dgm:prSet presAssocID="{217D1461-8C69-4316-A033-9942E57E37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E03E44-E50A-4622-ABDA-44201A849606}" type="pres">
      <dgm:prSet presAssocID="{217D1461-8C69-4316-A033-9942E57E37AB}" presName="negativeSpace" presStyleCnt="0"/>
      <dgm:spPr/>
    </dgm:pt>
    <dgm:pt modelId="{61664363-26CE-48D2-833D-0A0959D96771}" type="pres">
      <dgm:prSet presAssocID="{217D1461-8C69-4316-A033-9942E57E37AB}" presName="childText" presStyleLbl="conFgAcc1" presStyleIdx="1" presStyleCnt="4">
        <dgm:presLayoutVars>
          <dgm:bulletEnabled val="1"/>
        </dgm:presLayoutVars>
      </dgm:prSet>
      <dgm:spPr/>
    </dgm:pt>
    <dgm:pt modelId="{F6A8A2A7-666A-41B8-B2AD-04F1AC83D710}" type="pres">
      <dgm:prSet presAssocID="{BC766D7D-B90B-4585-B7F2-424792CB6BE3}" presName="spaceBetweenRectangles" presStyleCnt="0"/>
      <dgm:spPr/>
    </dgm:pt>
    <dgm:pt modelId="{4DA782E8-C4F9-4601-8224-550E2C32BC85}" type="pres">
      <dgm:prSet presAssocID="{AD5BFA81-7F43-4777-9BC0-80CA54594BD3}" presName="parentLin" presStyleCnt="0"/>
      <dgm:spPr/>
    </dgm:pt>
    <dgm:pt modelId="{051E9247-C52F-4CDC-8937-FEF5DC698B26}" type="pres">
      <dgm:prSet presAssocID="{AD5BFA81-7F43-4777-9BC0-80CA54594BD3}" presName="parentLeftMargin" presStyleLbl="node1" presStyleIdx="1" presStyleCnt="4"/>
      <dgm:spPr/>
    </dgm:pt>
    <dgm:pt modelId="{D0B0F4E1-0382-402B-BC91-F37E373D74CA}" type="pres">
      <dgm:prSet presAssocID="{AD5BFA81-7F43-4777-9BC0-80CA54594B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49A2A8-0A3D-42E2-A036-664C82F3AAD4}" type="pres">
      <dgm:prSet presAssocID="{AD5BFA81-7F43-4777-9BC0-80CA54594BD3}" presName="negativeSpace" presStyleCnt="0"/>
      <dgm:spPr/>
    </dgm:pt>
    <dgm:pt modelId="{64C86031-85F5-45FA-9FA8-E53E2D5F6F9C}" type="pres">
      <dgm:prSet presAssocID="{AD5BFA81-7F43-4777-9BC0-80CA54594BD3}" presName="childText" presStyleLbl="conFgAcc1" presStyleIdx="2" presStyleCnt="4">
        <dgm:presLayoutVars>
          <dgm:bulletEnabled val="1"/>
        </dgm:presLayoutVars>
      </dgm:prSet>
      <dgm:spPr/>
    </dgm:pt>
    <dgm:pt modelId="{B32EAE15-53C0-47EB-A12C-1EF3B85EF0C2}" type="pres">
      <dgm:prSet presAssocID="{04A899A7-E8EF-44FB-A042-B4F4FD20A198}" presName="spaceBetweenRectangles" presStyleCnt="0"/>
      <dgm:spPr/>
    </dgm:pt>
    <dgm:pt modelId="{F6DDE8B1-A9EA-49A2-9D80-61BB3C45221B}" type="pres">
      <dgm:prSet presAssocID="{A888A287-8FA1-46E2-AC84-DE8145C570DB}" presName="parentLin" presStyleCnt="0"/>
      <dgm:spPr/>
    </dgm:pt>
    <dgm:pt modelId="{988D95D9-02F6-49AB-AC5C-D391BD5626F5}" type="pres">
      <dgm:prSet presAssocID="{A888A287-8FA1-46E2-AC84-DE8145C570DB}" presName="parentLeftMargin" presStyleLbl="node1" presStyleIdx="2" presStyleCnt="4"/>
      <dgm:spPr/>
    </dgm:pt>
    <dgm:pt modelId="{9FB806A0-24ED-42FA-BF45-A23EFAE872E8}" type="pres">
      <dgm:prSet presAssocID="{A888A287-8FA1-46E2-AC84-DE8145C570D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D0581C0-24AA-4EFF-B9D3-F4A772FB51BF}" type="pres">
      <dgm:prSet presAssocID="{A888A287-8FA1-46E2-AC84-DE8145C570DB}" presName="negativeSpace" presStyleCnt="0"/>
      <dgm:spPr/>
    </dgm:pt>
    <dgm:pt modelId="{3D442A9B-C1C1-4544-93DF-E6E8CCD4F407}" type="pres">
      <dgm:prSet presAssocID="{A888A287-8FA1-46E2-AC84-DE8145C570D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5869B3B-77AE-4985-ABC3-58429FC9EA79}" type="presOf" srcId="{4490CF0C-58F0-4A2B-845D-1F58EEF1874F}" destId="{52DBA4F1-047E-42BC-A1BF-C80ABE785A9F}" srcOrd="1" destOrd="0" presId="urn:microsoft.com/office/officeart/2005/8/layout/list1"/>
    <dgm:cxn modelId="{B17E546D-8193-4BEC-8472-49668647EA99}" type="presOf" srcId="{A888A287-8FA1-46E2-AC84-DE8145C570DB}" destId="{988D95D9-02F6-49AB-AC5C-D391BD5626F5}" srcOrd="0" destOrd="0" presId="urn:microsoft.com/office/officeart/2005/8/layout/list1"/>
    <dgm:cxn modelId="{65150C59-527E-4DA4-920A-7F9A678469D4}" srcId="{449DD908-F16B-48CB-B694-06085C22F385}" destId="{217D1461-8C69-4316-A033-9942E57E37AB}" srcOrd="1" destOrd="0" parTransId="{EC3B2811-E067-4D65-A97D-3D458CD8C6B3}" sibTransId="{BC766D7D-B90B-4585-B7F2-424792CB6BE3}"/>
    <dgm:cxn modelId="{6B3B2884-F6A4-42ED-B52B-C753105F2B96}" srcId="{449DD908-F16B-48CB-B694-06085C22F385}" destId="{A888A287-8FA1-46E2-AC84-DE8145C570DB}" srcOrd="3" destOrd="0" parTransId="{6B9D5ECB-C7EB-4A12-B2A3-FCF69608F552}" sibTransId="{A310E46A-9B8B-46EE-9339-857B4B2F76A2}"/>
    <dgm:cxn modelId="{2BA7028D-ACE3-4D1B-A593-19C78B542930}" srcId="{449DD908-F16B-48CB-B694-06085C22F385}" destId="{4490CF0C-58F0-4A2B-845D-1F58EEF1874F}" srcOrd="0" destOrd="0" parTransId="{46B99603-EFE6-4EA3-A412-CF608FAD5AB7}" sibTransId="{AF090622-8483-47AB-95C0-4C8E391930EE}"/>
    <dgm:cxn modelId="{484E51A4-BC80-40A6-92B2-461433256DAA}" type="presOf" srcId="{217D1461-8C69-4316-A033-9942E57E37AB}" destId="{694D1455-FF6E-47CC-9604-6575A2DCA4E1}" srcOrd="0" destOrd="0" presId="urn:microsoft.com/office/officeart/2005/8/layout/list1"/>
    <dgm:cxn modelId="{2FCE15C1-30ED-46D3-9D9B-0B6CC9E673A3}" type="presOf" srcId="{A888A287-8FA1-46E2-AC84-DE8145C570DB}" destId="{9FB806A0-24ED-42FA-BF45-A23EFAE872E8}" srcOrd="1" destOrd="0" presId="urn:microsoft.com/office/officeart/2005/8/layout/list1"/>
    <dgm:cxn modelId="{CC10D4D9-939D-4986-B5CB-08775961B4A9}" type="presOf" srcId="{449DD908-F16B-48CB-B694-06085C22F385}" destId="{6EA92ED8-3832-4B98-83B4-0EAFF06809BB}" srcOrd="0" destOrd="0" presId="urn:microsoft.com/office/officeart/2005/8/layout/list1"/>
    <dgm:cxn modelId="{589C45E1-98B4-4319-AD83-01BCA971BC79}" type="presOf" srcId="{AD5BFA81-7F43-4777-9BC0-80CA54594BD3}" destId="{D0B0F4E1-0382-402B-BC91-F37E373D74CA}" srcOrd="1" destOrd="0" presId="urn:microsoft.com/office/officeart/2005/8/layout/list1"/>
    <dgm:cxn modelId="{7114E5EF-6433-4422-AD5D-BD804536849C}" srcId="{449DD908-F16B-48CB-B694-06085C22F385}" destId="{AD5BFA81-7F43-4777-9BC0-80CA54594BD3}" srcOrd="2" destOrd="0" parTransId="{CCDBC80A-09B0-4825-AB3A-EF2B7FAB6D04}" sibTransId="{04A899A7-E8EF-44FB-A042-B4F4FD20A198}"/>
    <dgm:cxn modelId="{2898C6F0-C1E5-4966-A382-CF307F24A2AC}" type="presOf" srcId="{AD5BFA81-7F43-4777-9BC0-80CA54594BD3}" destId="{051E9247-C52F-4CDC-8937-FEF5DC698B26}" srcOrd="0" destOrd="0" presId="urn:microsoft.com/office/officeart/2005/8/layout/list1"/>
    <dgm:cxn modelId="{0D4B49F7-58AB-4DF3-965C-312195A2EAD1}" type="presOf" srcId="{217D1461-8C69-4316-A033-9942E57E37AB}" destId="{AE7F21B0-8F6F-423D-9526-13196427216E}" srcOrd="1" destOrd="0" presId="urn:microsoft.com/office/officeart/2005/8/layout/list1"/>
    <dgm:cxn modelId="{66F275FB-568B-48C2-8551-F9CEB72027C4}" type="presOf" srcId="{4490CF0C-58F0-4A2B-845D-1F58EEF1874F}" destId="{1AB8CF7D-1DAF-4C2D-BEA0-0A4D4E3EB209}" srcOrd="0" destOrd="0" presId="urn:microsoft.com/office/officeart/2005/8/layout/list1"/>
    <dgm:cxn modelId="{3FCB5766-1836-47E6-BF65-BD1F70DEE4EC}" type="presParOf" srcId="{6EA92ED8-3832-4B98-83B4-0EAFF06809BB}" destId="{51604D6B-A5FC-4E85-86C4-178C550F0353}" srcOrd="0" destOrd="0" presId="urn:microsoft.com/office/officeart/2005/8/layout/list1"/>
    <dgm:cxn modelId="{EDC6F22F-A214-4BE3-B095-D3CB4886E540}" type="presParOf" srcId="{51604D6B-A5FC-4E85-86C4-178C550F0353}" destId="{1AB8CF7D-1DAF-4C2D-BEA0-0A4D4E3EB209}" srcOrd="0" destOrd="0" presId="urn:microsoft.com/office/officeart/2005/8/layout/list1"/>
    <dgm:cxn modelId="{121951E9-FC55-4929-9F9A-1FD40B188B4C}" type="presParOf" srcId="{51604D6B-A5FC-4E85-86C4-178C550F0353}" destId="{52DBA4F1-047E-42BC-A1BF-C80ABE785A9F}" srcOrd="1" destOrd="0" presId="urn:microsoft.com/office/officeart/2005/8/layout/list1"/>
    <dgm:cxn modelId="{4E12E1C4-2743-45AF-BEBF-DE29486706B4}" type="presParOf" srcId="{6EA92ED8-3832-4B98-83B4-0EAFF06809BB}" destId="{EAB431CD-3610-40F5-B7FE-BC81D08E018A}" srcOrd="1" destOrd="0" presId="urn:microsoft.com/office/officeart/2005/8/layout/list1"/>
    <dgm:cxn modelId="{18A90968-79F4-45D5-81D3-0E0CDAD165C0}" type="presParOf" srcId="{6EA92ED8-3832-4B98-83B4-0EAFF06809BB}" destId="{59EA026C-D459-4A55-BA38-755C6D0252BE}" srcOrd="2" destOrd="0" presId="urn:microsoft.com/office/officeart/2005/8/layout/list1"/>
    <dgm:cxn modelId="{2464F3BE-F972-42DF-BE07-5035F2F5CA75}" type="presParOf" srcId="{6EA92ED8-3832-4B98-83B4-0EAFF06809BB}" destId="{E1E9380F-2300-4605-A859-BD88D94EBD0F}" srcOrd="3" destOrd="0" presId="urn:microsoft.com/office/officeart/2005/8/layout/list1"/>
    <dgm:cxn modelId="{6F3A0571-72C4-4D1A-B4F8-9478F44D7700}" type="presParOf" srcId="{6EA92ED8-3832-4B98-83B4-0EAFF06809BB}" destId="{7F5F5182-2BE4-4F67-955F-64830EC67C78}" srcOrd="4" destOrd="0" presId="urn:microsoft.com/office/officeart/2005/8/layout/list1"/>
    <dgm:cxn modelId="{7B47DCB1-6981-4D1E-B313-313F54A0032D}" type="presParOf" srcId="{7F5F5182-2BE4-4F67-955F-64830EC67C78}" destId="{694D1455-FF6E-47CC-9604-6575A2DCA4E1}" srcOrd="0" destOrd="0" presId="urn:microsoft.com/office/officeart/2005/8/layout/list1"/>
    <dgm:cxn modelId="{3CF31248-612B-446D-A3C7-D901D2619B3E}" type="presParOf" srcId="{7F5F5182-2BE4-4F67-955F-64830EC67C78}" destId="{AE7F21B0-8F6F-423D-9526-13196427216E}" srcOrd="1" destOrd="0" presId="urn:microsoft.com/office/officeart/2005/8/layout/list1"/>
    <dgm:cxn modelId="{EA0268BF-5C56-4A14-BD1B-46ECB1DB53A6}" type="presParOf" srcId="{6EA92ED8-3832-4B98-83B4-0EAFF06809BB}" destId="{77E03E44-E50A-4622-ABDA-44201A849606}" srcOrd="5" destOrd="0" presId="urn:microsoft.com/office/officeart/2005/8/layout/list1"/>
    <dgm:cxn modelId="{5A12F634-380B-40F3-8FF6-88B122968CC9}" type="presParOf" srcId="{6EA92ED8-3832-4B98-83B4-0EAFF06809BB}" destId="{61664363-26CE-48D2-833D-0A0959D96771}" srcOrd="6" destOrd="0" presId="urn:microsoft.com/office/officeart/2005/8/layout/list1"/>
    <dgm:cxn modelId="{C4D2F9BC-5855-46AE-865A-EABD688A5B4D}" type="presParOf" srcId="{6EA92ED8-3832-4B98-83B4-0EAFF06809BB}" destId="{F6A8A2A7-666A-41B8-B2AD-04F1AC83D710}" srcOrd="7" destOrd="0" presId="urn:microsoft.com/office/officeart/2005/8/layout/list1"/>
    <dgm:cxn modelId="{A3D8C051-9DB1-432F-93F2-7C9C2CD379AD}" type="presParOf" srcId="{6EA92ED8-3832-4B98-83B4-0EAFF06809BB}" destId="{4DA782E8-C4F9-4601-8224-550E2C32BC85}" srcOrd="8" destOrd="0" presId="urn:microsoft.com/office/officeart/2005/8/layout/list1"/>
    <dgm:cxn modelId="{9773EBB1-7C01-4970-82F6-45C3C444B5B0}" type="presParOf" srcId="{4DA782E8-C4F9-4601-8224-550E2C32BC85}" destId="{051E9247-C52F-4CDC-8937-FEF5DC698B26}" srcOrd="0" destOrd="0" presId="urn:microsoft.com/office/officeart/2005/8/layout/list1"/>
    <dgm:cxn modelId="{0B48066B-AF1F-47CE-905E-8A50F91ED7E9}" type="presParOf" srcId="{4DA782E8-C4F9-4601-8224-550E2C32BC85}" destId="{D0B0F4E1-0382-402B-BC91-F37E373D74CA}" srcOrd="1" destOrd="0" presId="urn:microsoft.com/office/officeart/2005/8/layout/list1"/>
    <dgm:cxn modelId="{E3C61B3E-F314-447F-A9F5-D7C0974E3983}" type="presParOf" srcId="{6EA92ED8-3832-4B98-83B4-0EAFF06809BB}" destId="{F449A2A8-0A3D-42E2-A036-664C82F3AAD4}" srcOrd="9" destOrd="0" presId="urn:microsoft.com/office/officeart/2005/8/layout/list1"/>
    <dgm:cxn modelId="{36637A5A-7D5B-4D39-A843-266FDE215A21}" type="presParOf" srcId="{6EA92ED8-3832-4B98-83B4-0EAFF06809BB}" destId="{64C86031-85F5-45FA-9FA8-E53E2D5F6F9C}" srcOrd="10" destOrd="0" presId="urn:microsoft.com/office/officeart/2005/8/layout/list1"/>
    <dgm:cxn modelId="{59C98EBC-6B6D-4045-9AC8-1346475032D6}" type="presParOf" srcId="{6EA92ED8-3832-4B98-83B4-0EAFF06809BB}" destId="{B32EAE15-53C0-47EB-A12C-1EF3B85EF0C2}" srcOrd="11" destOrd="0" presId="urn:microsoft.com/office/officeart/2005/8/layout/list1"/>
    <dgm:cxn modelId="{607C4691-FAA4-4A62-84A8-DE16157E7605}" type="presParOf" srcId="{6EA92ED8-3832-4B98-83B4-0EAFF06809BB}" destId="{F6DDE8B1-A9EA-49A2-9D80-61BB3C45221B}" srcOrd="12" destOrd="0" presId="urn:microsoft.com/office/officeart/2005/8/layout/list1"/>
    <dgm:cxn modelId="{F40F8D1D-5700-4819-BCA6-CBB22387157F}" type="presParOf" srcId="{F6DDE8B1-A9EA-49A2-9D80-61BB3C45221B}" destId="{988D95D9-02F6-49AB-AC5C-D391BD5626F5}" srcOrd="0" destOrd="0" presId="urn:microsoft.com/office/officeart/2005/8/layout/list1"/>
    <dgm:cxn modelId="{CB2C1689-3C2E-4A68-8957-3773BECA2E58}" type="presParOf" srcId="{F6DDE8B1-A9EA-49A2-9D80-61BB3C45221B}" destId="{9FB806A0-24ED-42FA-BF45-A23EFAE872E8}" srcOrd="1" destOrd="0" presId="urn:microsoft.com/office/officeart/2005/8/layout/list1"/>
    <dgm:cxn modelId="{4C8BA00F-3AC0-4CE0-91DE-25EB2153A242}" type="presParOf" srcId="{6EA92ED8-3832-4B98-83B4-0EAFF06809BB}" destId="{DD0581C0-24AA-4EFF-B9D3-F4A772FB51BF}" srcOrd="13" destOrd="0" presId="urn:microsoft.com/office/officeart/2005/8/layout/list1"/>
    <dgm:cxn modelId="{7389BE59-6FAE-45B1-839D-792621094387}" type="presParOf" srcId="{6EA92ED8-3832-4B98-83B4-0EAFF06809BB}" destId="{3D442A9B-C1C1-4544-93DF-E6E8CCD4F4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A0C4C7-E955-4B94-8546-BCF8384A7B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pt-BR"/>
        </a:p>
      </dgm:t>
    </dgm:pt>
    <dgm:pt modelId="{BB6DA824-0208-4862-9101-03966D071EBB}">
      <dgm:prSet phldrT="[Texto]"/>
      <dgm:spPr/>
      <dgm:t>
        <a:bodyPr/>
        <a:lstStyle/>
        <a:p>
          <a:r>
            <a:rPr lang="pt-BR"/>
            <a:t>Formação da Comunidade Britânica</a:t>
          </a:r>
        </a:p>
      </dgm:t>
    </dgm:pt>
    <dgm:pt modelId="{F014CF6F-BF7E-4B69-9036-6ACDCB350E1A}" type="parTrans" cxnId="{EAB05BCB-D726-480F-AC78-F382010F2F4F}">
      <dgm:prSet/>
      <dgm:spPr/>
      <dgm:t>
        <a:bodyPr/>
        <a:lstStyle/>
        <a:p>
          <a:endParaRPr lang="pt-BR"/>
        </a:p>
      </dgm:t>
    </dgm:pt>
    <dgm:pt modelId="{4CE2DA30-C775-41F1-8E29-149BB29FEB29}" type="sibTrans" cxnId="{EAB05BCB-D726-480F-AC78-F382010F2F4F}">
      <dgm:prSet/>
      <dgm:spPr/>
      <dgm:t>
        <a:bodyPr/>
        <a:lstStyle/>
        <a:p>
          <a:endParaRPr lang="pt-BR"/>
        </a:p>
      </dgm:t>
    </dgm:pt>
    <dgm:pt modelId="{81F4E6E5-9F88-434A-A8B2-AA83AE05A1B4}">
      <dgm:prSet phldrT="[Texto]"/>
      <dgm:spPr/>
      <dgm:t>
        <a:bodyPr/>
        <a:lstStyle/>
        <a:p>
          <a:r>
            <a:rPr lang="pt-BR"/>
            <a:t>Decreto de Ato de Navegação</a:t>
          </a:r>
        </a:p>
      </dgm:t>
    </dgm:pt>
    <dgm:pt modelId="{12F53B2E-DFE3-431E-9CBC-25A10BB0A8E3}" type="parTrans" cxnId="{CE5E1F49-F2D9-4728-BAAB-1D944751895B}">
      <dgm:prSet/>
      <dgm:spPr/>
      <dgm:t>
        <a:bodyPr/>
        <a:lstStyle/>
        <a:p>
          <a:endParaRPr lang="pt-BR"/>
        </a:p>
      </dgm:t>
    </dgm:pt>
    <dgm:pt modelId="{00BDBFDA-4DCD-4CB2-AF6D-AEEAB902FDCB}" type="sibTrans" cxnId="{CE5E1F49-F2D9-4728-BAAB-1D944751895B}">
      <dgm:prSet/>
      <dgm:spPr/>
      <dgm:t>
        <a:bodyPr/>
        <a:lstStyle/>
        <a:p>
          <a:endParaRPr lang="pt-BR"/>
        </a:p>
      </dgm:t>
    </dgm:pt>
    <dgm:pt modelId="{F741A1EA-72CC-46BE-9C5A-20A5A3489069}">
      <dgm:prSet phldrT="[Texto]"/>
      <dgm:spPr/>
      <dgm:t>
        <a:bodyPr/>
        <a:lstStyle/>
        <a:p>
          <a:r>
            <a:rPr lang="pt-BR"/>
            <a:t>Guerra contra os Holandeses</a:t>
          </a:r>
        </a:p>
      </dgm:t>
    </dgm:pt>
    <dgm:pt modelId="{EFFBA667-287A-48C9-80ED-89D7C8488C46}" type="parTrans" cxnId="{C205BF8A-6D7C-487F-B3D5-6F5D17C22CCF}">
      <dgm:prSet/>
      <dgm:spPr/>
      <dgm:t>
        <a:bodyPr/>
        <a:lstStyle/>
        <a:p>
          <a:endParaRPr lang="pt-BR"/>
        </a:p>
      </dgm:t>
    </dgm:pt>
    <dgm:pt modelId="{4DC7856A-FB15-466F-B45D-E2E0DB21C4D6}" type="sibTrans" cxnId="{C205BF8A-6D7C-487F-B3D5-6F5D17C22CCF}">
      <dgm:prSet/>
      <dgm:spPr/>
      <dgm:t>
        <a:bodyPr/>
        <a:lstStyle/>
        <a:p>
          <a:endParaRPr lang="pt-BR"/>
        </a:p>
      </dgm:t>
    </dgm:pt>
    <dgm:pt modelId="{258E55EF-B5BB-4E9F-8031-29A87A72AE43}">
      <dgm:prSet phldrT="[Texto]"/>
      <dgm:spPr/>
      <dgm:t>
        <a:bodyPr/>
        <a:lstStyle/>
        <a:p>
          <a:r>
            <a:rPr lang="pt-BR"/>
            <a:t>Morte de Cromwell</a:t>
          </a:r>
        </a:p>
      </dgm:t>
    </dgm:pt>
    <dgm:pt modelId="{FD7DE360-4061-4A8D-83FD-6D1CE5C51AA8}" type="parTrans" cxnId="{B5A64762-23FB-4288-824C-28DC99E5EBD5}">
      <dgm:prSet/>
      <dgm:spPr/>
    </dgm:pt>
    <dgm:pt modelId="{C51FF13C-B2AD-4FBC-926F-B5A572E02830}" type="sibTrans" cxnId="{B5A64762-23FB-4288-824C-28DC99E5EBD5}">
      <dgm:prSet/>
      <dgm:spPr/>
      <dgm:t>
        <a:bodyPr/>
        <a:lstStyle/>
        <a:p>
          <a:endParaRPr lang="en-US"/>
        </a:p>
      </dgm:t>
    </dgm:pt>
    <dgm:pt modelId="{6970815A-845A-486C-9762-5A63DE454728}">
      <dgm:prSet phldrT="[Texto]"/>
      <dgm:spPr/>
      <dgm:t>
        <a:bodyPr/>
        <a:lstStyle/>
        <a:p>
          <a:r>
            <a:rPr lang="pt-BR"/>
            <a:t>Lorde Protetor</a:t>
          </a:r>
        </a:p>
      </dgm:t>
    </dgm:pt>
    <dgm:pt modelId="{9B240E6A-0167-4F2C-A2C4-135923E49A0D}" type="parTrans" cxnId="{58C241F3-0FFE-4050-879D-1DA6AD5BAA82}">
      <dgm:prSet/>
      <dgm:spPr/>
    </dgm:pt>
    <dgm:pt modelId="{771011EC-B0FA-4000-8811-4D4979FA49B4}" type="sibTrans" cxnId="{58C241F3-0FFE-4050-879D-1DA6AD5BAA82}">
      <dgm:prSet/>
      <dgm:spPr/>
      <dgm:t>
        <a:bodyPr/>
        <a:lstStyle/>
        <a:p>
          <a:endParaRPr lang="en-US"/>
        </a:p>
      </dgm:t>
    </dgm:pt>
    <dgm:pt modelId="{3AAFDFFE-63FE-4815-B186-D74903F4FB6F}" type="pres">
      <dgm:prSet presAssocID="{CCA0C4C7-E955-4B94-8546-BCF8384A7B7A}" presName="root" presStyleCnt="0">
        <dgm:presLayoutVars>
          <dgm:dir/>
          <dgm:resizeHandles val="exact"/>
        </dgm:presLayoutVars>
      </dgm:prSet>
      <dgm:spPr/>
    </dgm:pt>
    <dgm:pt modelId="{10231770-9D49-4202-8834-F182B6CDA494}" type="pres">
      <dgm:prSet presAssocID="{BB6DA824-0208-4862-9101-03966D071EBB}" presName="compNode" presStyleCnt="0"/>
      <dgm:spPr/>
    </dgm:pt>
    <dgm:pt modelId="{60CCFCA4-8F54-4A66-8A31-D1CCDDB8987E}" type="pres">
      <dgm:prSet presAssocID="{BB6DA824-0208-4862-9101-03966D071EBB}" presName="bgRect" presStyleLbl="bgShp" presStyleIdx="0" presStyleCnt="5"/>
      <dgm:spPr/>
    </dgm:pt>
    <dgm:pt modelId="{E79AE236-FDEB-4DF1-8992-04C58D9D339E}" type="pres">
      <dgm:prSet presAssocID="{BB6DA824-0208-4862-9101-03966D071EB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4A0C39F-2C0C-43F6-B824-3F238E050E3C}" type="pres">
      <dgm:prSet presAssocID="{BB6DA824-0208-4862-9101-03966D071EBB}" presName="spaceRect" presStyleCnt="0"/>
      <dgm:spPr/>
    </dgm:pt>
    <dgm:pt modelId="{9F98FC09-BA4D-499D-A822-508E6B0499BA}" type="pres">
      <dgm:prSet presAssocID="{BB6DA824-0208-4862-9101-03966D071EBB}" presName="parTx" presStyleLbl="revTx" presStyleIdx="0" presStyleCnt="5">
        <dgm:presLayoutVars>
          <dgm:chMax val="0"/>
          <dgm:chPref val="0"/>
        </dgm:presLayoutVars>
      </dgm:prSet>
      <dgm:spPr/>
    </dgm:pt>
    <dgm:pt modelId="{35832BA4-B8A2-4435-8F7D-11D2CEB810B9}" type="pres">
      <dgm:prSet presAssocID="{4CE2DA30-C775-41F1-8E29-149BB29FEB29}" presName="sibTrans" presStyleCnt="0"/>
      <dgm:spPr/>
    </dgm:pt>
    <dgm:pt modelId="{18D8BC09-567D-4471-BA39-E73FDC63988C}" type="pres">
      <dgm:prSet presAssocID="{81F4E6E5-9F88-434A-A8B2-AA83AE05A1B4}" presName="compNode" presStyleCnt="0"/>
      <dgm:spPr/>
    </dgm:pt>
    <dgm:pt modelId="{C002463F-2725-49B9-BB4B-9F1139FC13E5}" type="pres">
      <dgm:prSet presAssocID="{81F4E6E5-9F88-434A-A8B2-AA83AE05A1B4}" presName="bgRect" presStyleLbl="bgShp" presStyleIdx="1" presStyleCnt="5"/>
      <dgm:spPr/>
    </dgm:pt>
    <dgm:pt modelId="{62CFDF43-B85A-4645-8DF9-65BE2738D3FC}" type="pres">
      <dgm:prSet presAssocID="{81F4E6E5-9F88-434A-A8B2-AA83AE05A1B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64128A4-7FA6-4000-BAA2-9514FBEC7B7F}" type="pres">
      <dgm:prSet presAssocID="{81F4E6E5-9F88-434A-A8B2-AA83AE05A1B4}" presName="spaceRect" presStyleCnt="0"/>
      <dgm:spPr/>
    </dgm:pt>
    <dgm:pt modelId="{3CAEA727-85A4-4225-AF0A-9D2AE76BDDFC}" type="pres">
      <dgm:prSet presAssocID="{81F4E6E5-9F88-434A-A8B2-AA83AE05A1B4}" presName="parTx" presStyleLbl="revTx" presStyleIdx="1" presStyleCnt="5">
        <dgm:presLayoutVars>
          <dgm:chMax val="0"/>
          <dgm:chPref val="0"/>
        </dgm:presLayoutVars>
      </dgm:prSet>
      <dgm:spPr/>
    </dgm:pt>
    <dgm:pt modelId="{99FB6CAD-7F2F-46D4-ACD3-204DDCA44262}" type="pres">
      <dgm:prSet presAssocID="{00BDBFDA-4DCD-4CB2-AF6D-AEEAB902FDCB}" presName="sibTrans" presStyleCnt="0"/>
      <dgm:spPr/>
    </dgm:pt>
    <dgm:pt modelId="{B6C36892-9D8A-40BD-AF0E-AF9A36E61462}" type="pres">
      <dgm:prSet presAssocID="{F741A1EA-72CC-46BE-9C5A-20A5A3489069}" presName="compNode" presStyleCnt="0"/>
      <dgm:spPr/>
    </dgm:pt>
    <dgm:pt modelId="{AD4E2E6E-3A1A-4EC9-97B6-D412CDBEE385}" type="pres">
      <dgm:prSet presAssocID="{F741A1EA-72CC-46BE-9C5A-20A5A3489069}" presName="bgRect" presStyleLbl="bgShp" presStyleIdx="2" presStyleCnt="5"/>
      <dgm:spPr/>
    </dgm:pt>
    <dgm:pt modelId="{4317813F-4C87-4072-86A4-BAA1A5573FD5}" type="pres">
      <dgm:prSet presAssocID="{F741A1EA-72CC-46BE-9C5A-20A5A348906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C5D4A67A-CABA-42AD-A2BE-9A149BC446E1}" type="pres">
      <dgm:prSet presAssocID="{F741A1EA-72CC-46BE-9C5A-20A5A3489069}" presName="spaceRect" presStyleCnt="0"/>
      <dgm:spPr/>
    </dgm:pt>
    <dgm:pt modelId="{552B1E94-A113-438F-B718-71E0FFFA51FC}" type="pres">
      <dgm:prSet presAssocID="{F741A1EA-72CC-46BE-9C5A-20A5A3489069}" presName="parTx" presStyleLbl="revTx" presStyleIdx="2" presStyleCnt="5">
        <dgm:presLayoutVars>
          <dgm:chMax val="0"/>
          <dgm:chPref val="0"/>
        </dgm:presLayoutVars>
      </dgm:prSet>
      <dgm:spPr/>
    </dgm:pt>
    <dgm:pt modelId="{4C9B90C5-B44E-4434-AE1B-14D1777DDF23}" type="pres">
      <dgm:prSet presAssocID="{4DC7856A-FB15-466F-B45D-E2E0DB21C4D6}" presName="sibTrans" presStyleCnt="0"/>
      <dgm:spPr/>
    </dgm:pt>
    <dgm:pt modelId="{9C746AB8-4DAB-4628-8810-66907C3083B0}" type="pres">
      <dgm:prSet presAssocID="{6970815A-845A-486C-9762-5A63DE454728}" presName="compNode" presStyleCnt="0"/>
      <dgm:spPr/>
    </dgm:pt>
    <dgm:pt modelId="{4F33127A-3502-4B4D-8E18-C574AFA2DD21}" type="pres">
      <dgm:prSet presAssocID="{6970815A-845A-486C-9762-5A63DE454728}" presName="bgRect" presStyleLbl="bgShp" presStyleIdx="3" presStyleCnt="5"/>
      <dgm:spPr/>
    </dgm:pt>
    <dgm:pt modelId="{07162FFD-06F0-425B-AC5E-DD7BF5DF9674}" type="pres">
      <dgm:prSet presAssocID="{6970815A-845A-486C-9762-5A63DE45472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20DD5190-A8AB-4EF6-8E38-DC22E65E5CAD}" type="pres">
      <dgm:prSet presAssocID="{6970815A-845A-486C-9762-5A63DE454728}" presName="spaceRect" presStyleCnt="0"/>
      <dgm:spPr/>
    </dgm:pt>
    <dgm:pt modelId="{802F3AF4-871D-4AE0-A82C-8D2985741335}" type="pres">
      <dgm:prSet presAssocID="{6970815A-845A-486C-9762-5A63DE454728}" presName="parTx" presStyleLbl="revTx" presStyleIdx="3" presStyleCnt="5">
        <dgm:presLayoutVars>
          <dgm:chMax val="0"/>
          <dgm:chPref val="0"/>
        </dgm:presLayoutVars>
      </dgm:prSet>
      <dgm:spPr/>
    </dgm:pt>
    <dgm:pt modelId="{7F0A3066-115F-4AB7-BDE6-7CCFA129E9AA}" type="pres">
      <dgm:prSet presAssocID="{771011EC-B0FA-4000-8811-4D4979FA49B4}" presName="sibTrans" presStyleCnt="0"/>
      <dgm:spPr/>
    </dgm:pt>
    <dgm:pt modelId="{E62FE0B3-D8C0-4CB7-9BD5-A582DC835049}" type="pres">
      <dgm:prSet presAssocID="{258E55EF-B5BB-4E9F-8031-29A87A72AE43}" presName="compNode" presStyleCnt="0"/>
      <dgm:spPr/>
    </dgm:pt>
    <dgm:pt modelId="{F342E022-0397-42D8-8B2E-EBCC88716D52}" type="pres">
      <dgm:prSet presAssocID="{258E55EF-B5BB-4E9F-8031-29A87A72AE43}" presName="bgRect" presStyleLbl="bgShp" presStyleIdx="4" presStyleCnt="5"/>
      <dgm:spPr/>
    </dgm:pt>
    <dgm:pt modelId="{81ED1951-17A9-40A6-B5DA-2431933497AE}" type="pres">
      <dgm:prSet presAssocID="{258E55EF-B5BB-4E9F-8031-29A87A72AE4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BE6C0378-2780-4D4D-80FB-373D4A84F434}" type="pres">
      <dgm:prSet presAssocID="{258E55EF-B5BB-4E9F-8031-29A87A72AE43}" presName="spaceRect" presStyleCnt="0"/>
      <dgm:spPr/>
    </dgm:pt>
    <dgm:pt modelId="{8B0720CA-05DE-4FF1-9631-D8A27E038963}" type="pres">
      <dgm:prSet presAssocID="{258E55EF-B5BB-4E9F-8031-29A87A72AE4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5A64762-23FB-4288-824C-28DC99E5EBD5}" srcId="{CCA0C4C7-E955-4B94-8546-BCF8384A7B7A}" destId="{258E55EF-B5BB-4E9F-8031-29A87A72AE43}" srcOrd="4" destOrd="0" parTransId="{FD7DE360-4061-4A8D-83FD-6D1CE5C51AA8}" sibTransId="{C51FF13C-B2AD-4FBC-926F-B5A572E02830}"/>
    <dgm:cxn modelId="{EC69A443-1C7F-4801-9452-2B1AE1C64407}" type="presOf" srcId="{BB6DA824-0208-4862-9101-03966D071EBB}" destId="{9F98FC09-BA4D-499D-A822-508E6B0499BA}" srcOrd="0" destOrd="0" presId="urn:microsoft.com/office/officeart/2018/2/layout/IconVerticalSolidList"/>
    <dgm:cxn modelId="{CE5E1F49-F2D9-4728-BAAB-1D944751895B}" srcId="{CCA0C4C7-E955-4B94-8546-BCF8384A7B7A}" destId="{81F4E6E5-9F88-434A-A8B2-AA83AE05A1B4}" srcOrd="1" destOrd="0" parTransId="{12F53B2E-DFE3-431E-9CBC-25A10BB0A8E3}" sibTransId="{00BDBFDA-4DCD-4CB2-AF6D-AEEAB902FDCB}"/>
    <dgm:cxn modelId="{7B62914A-1615-4870-9EE5-07B30B7981F9}" type="presOf" srcId="{258E55EF-B5BB-4E9F-8031-29A87A72AE43}" destId="{8B0720CA-05DE-4FF1-9631-D8A27E038963}" srcOrd="0" destOrd="0" presId="urn:microsoft.com/office/officeart/2018/2/layout/IconVerticalSolidList"/>
    <dgm:cxn modelId="{C205BF8A-6D7C-487F-B3D5-6F5D17C22CCF}" srcId="{CCA0C4C7-E955-4B94-8546-BCF8384A7B7A}" destId="{F741A1EA-72CC-46BE-9C5A-20A5A3489069}" srcOrd="2" destOrd="0" parTransId="{EFFBA667-287A-48C9-80ED-89D7C8488C46}" sibTransId="{4DC7856A-FB15-466F-B45D-E2E0DB21C4D6}"/>
    <dgm:cxn modelId="{7A68269C-ECCA-43A8-90DF-6FA2CE80CFCF}" type="presOf" srcId="{81F4E6E5-9F88-434A-A8B2-AA83AE05A1B4}" destId="{3CAEA727-85A4-4225-AF0A-9D2AE76BDDFC}" srcOrd="0" destOrd="0" presId="urn:microsoft.com/office/officeart/2018/2/layout/IconVerticalSolidList"/>
    <dgm:cxn modelId="{385D9EBB-CB0E-49F3-8FA1-E8F90B0CEC92}" type="presOf" srcId="{6970815A-845A-486C-9762-5A63DE454728}" destId="{802F3AF4-871D-4AE0-A82C-8D2985741335}" srcOrd="0" destOrd="0" presId="urn:microsoft.com/office/officeart/2018/2/layout/IconVerticalSolidList"/>
    <dgm:cxn modelId="{EAB05BCB-D726-480F-AC78-F382010F2F4F}" srcId="{CCA0C4C7-E955-4B94-8546-BCF8384A7B7A}" destId="{BB6DA824-0208-4862-9101-03966D071EBB}" srcOrd="0" destOrd="0" parTransId="{F014CF6F-BF7E-4B69-9036-6ACDCB350E1A}" sibTransId="{4CE2DA30-C775-41F1-8E29-149BB29FEB29}"/>
    <dgm:cxn modelId="{9D755DD3-BEB6-4C6D-8F77-0F120DBADC37}" type="presOf" srcId="{F741A1EA-72CC-46BE-9C5A-20A5A3489069}" destId="{552B1E94-A113-438F-B718-71E0FFFA51FC}" srcOrd="0" destOrd="0" presId="urn:microsoft.com/office/officeart/2018/2/layout/IconVerticalSolidList"/>
    <dgm:cxn modelId="{6A6801EF-6D66-4D1D-9E16-BD6B2317325A}" type="presOf" srcId="{CCA0C4C7-E955-4B94-8546-BCF8384A7B7A}" destId="{3AAFDFFE-63FE-4815-B186-D74903F4FB6F}" srcOrd="0" destOrd="0" presId="urn:microsoft.com/office/officeart/2018/2/layout/IconVerticalSolidList"/>
    <dgm:cxn modelId="{58C241F3-0FFE-4050-879D-1DA6AD5BAA82}" srcId="{CCA0C4C7-E955-4B94-8546-BCF8384A7B7A}" destId="{6970815A-845A-486C-9762-5A63DE454728}" srcOrd="3" destOrd="0" parTransId="{9B240E6A-0167-4F2C-A2C4-135923E49A0D}" sibTransId="{771011EC-B0FA-4000-8811-4D4979FA49B4}"/>
    <dgm:cxn modelId="{E6F7F3DF-ABA7-4834-B1CC-B3B626FE6B7D}" type="presParOf" srcId="{3AAFDFFE-63FE-4815-B186-D74903F4FB6F}" destId="{10231770-9D49-4202-8834-F182B6CDA494}" srcOrd="0" destOrd="0" presId="urn:microsoft.com/office/officeart/2018/2/layout/IconVerticalSolidList"/>
    <dgm:cxn modelId="{4D25C686-536C-4A61-A31B-DFEE63F530E3}" type="presParOf" srcId="{10231770-9D49-4202-8834-F182B6CDA494}" destId="{60CCFCA4-8F54-4A66-8A31-D1CCDDB8987E}" srcOrd="0" destOrd="0" presId="urn:microsoft.com/office/officeart/2018/2/layout/IconVerticalSolidList"/>
    <dgm:cxn modelId="{D2910AA4-7C5F-4569-87D6-A725BDDFEC2C}" type="presParOf" srcId="{10231770-9D49-4202-8834-F182B6CDA494}" destId="{E79AE236-FDEB-4DF1-8992-04C58D9D339E}" srcOrd="1" destOrd="0" presId="urn:microsoft.com/office/officeart/2018/2/layout/IconVerticalSolidList"/>
    <dgm:cxn modelId="{C890EA48-8DA2-4803-86F3-5238DBDD8ADC}" type="presParOf" srcId="{10231770-9D49-4202-8834-F182B6CDA494}" destId="{84A0C39F-2C0C-43F6-B824-3F238E050E3C}" srcOrd="2" destOrd="0" presId="urn:microsoft.com/office/officeart/2018/2/layout/IconVerticalSolidList"/>
    <dgm:cxn modelId="{C8815DD0-407E-4C59-BA51-2EB1AE123DE5}" type="presParOf" srcId="{10231770-9D49-4202-8834-F182B6CDA494}" destId="{9F98FC09-BA4D-499D-A822-508E6B0499BA}" srcOrd="3" destOrd="0" presId="urn:microsoft.com/office/officeart/2018/2/layout/IconVerticalSolidList"/>
    <dgm:cxn modelId="{70A1FCAA-DC66-44D6-8D19-33DAE4FFE8F8}" type="presParOf" srcId="{3AAFDFFE-63FE-4815-B186-D74903F4FB6F}" destId="{35832BA4-B8A2-4435-8F7D-11D2CEB810B9}" srcOrd="1" destOrd="0" presId="urn:microsoft.com/office/officeart/2018/2/layout/IconVerticalSolidList"/>
    <dgm:cxn modelId="{E0A05112-343F-4596-97EF-B701E8335ED9}" type="presParOf" srcId="{3AAFDFFE-63FE-4815-B186-D74903F4FB6F}" destId="{18D8BC09-567D-4471-BA39-E73FDC63988C}" srcOrd="2" destOrd="0" presId="urn:microsoft.com/office/officeart/2018/2/layout/IconVerticalSolidList"/>
    <dgm:cxn modelId="{F5A61F4A-A974-4C95-A581-4F7A7DC6AA10}" type="presParOf" srcId="{18D8BC09-567D-4471-BA39-E73FDC63988C}" destId="{C002463F-2725-49B9-BB4B-9F1139FC13E5}" srcOrd="0" destOrd="0" presId="urn:microsoft.com/office/officeart/2018/2/layout/IconVerticalSolidList"/>
    <dgm:cxn modelId="{4D8F8B53-1710-4B91-9FA9-1841B422DE91}" type="presParOf" srcId="{18D8BC09-567D-4471-BA39-E73FDC63988C}" destId="{62CFDF43-B85A-4645-8DF9-65BE2738D3FC}" srcOrd="1" destOrd="0" presId="urn:microsoft.com/office/officeart/2018/2/layout/IconVerticalSolidList"/>
    <dgm:cxn modelId="{941C63DE-F92F-4E9C-BCE9-4817E4270369}" type="presParOf" srcId="{18D8BC09-567D-4471-BA39-E73FDC63988C}" destId="{664128A4-7FA6-4000-BAA2-9514FBEC7B7F}" srcOrd="2" destOrd="0" presId="urn:microsoft.com/office/officeart/2018/2/layout/IconVerticalSolidList"/>
    <dgm:cxn modelId="{AAA5113D-F5C6-47D5-92A6-E9DDEC3B6A39}" type="presParOf" srcId="{18D8BC09-567D-4471-BA39-E73FDC63988C}" destId="{3CAEA727-85A4-4225-AF0A-9D2AE76BDDFC}" srcOrd="3" destOrd="0" presId="urn:microsoft.com/office/officeart/2018/2/layout/IconVerticalSolidList"/>
    <dgm:cxn modelId="{AA8A6988-5173-4A84-876A-D5A9E49E0578}" type="presParOf" srcId="{3AAFDFFE-63FE-4815-B186-D74903F4FB6F}" destId="{99FB6CAD-7F2F-46D4-ACD3-204DDCA44262}" srcOrd="3" destOrd="0" presId="urn:microsoft.com/office/officeart/2018/2/layout/IconVerticalSolidList"/>
    <dgm:cxn modelId="{43AD3010-E457-41E3-9FA0-8B78AF2ECBFD}" type="presParOf" srcId="{3AAFDFFE-63FE-4815-B186-D74903F4FB6F}" destId="{B6C36892-9D8A-40BD-AF0E-AF9A36E61462}" srcOrd="4" destOrd="0" presId="urn:microsoft.com/office/officeart/2018/2/layout/IconVerticalSolidList"/>
    <dgm:cxn modelId="{6A2B5A34-82AB-4C1F-A036-1AC35ECA35A5}" type="presParOf" srcId="{B6C36892-9D8A-40BD-AF0E-AF9A36E61462}" destId="{AD4E2E6E-3A1A-4EC9-97B6-D412CDBEE385}" srcOrd="0" destOrd="0" presId="urn:microsoft.com/office/officeart/2018/2/layout/IconVerticalSolidList"/>
    <dgm:cxn modelId="{C2DCCD93-0524-4655-82EB-A91BB159AEC9}" type="presParOf" srcId="{B6C36892-9D8A-40BD-AF0E-AF9A36E61462}" destId="{4317813F-4C87-4072-86A4-BAA1A5573FD5}" srcOrd="1" destOrd="0" presId="urn:microsoft.com/office/officeart/2018/2/layout/IconVerticalSolidList"/>
    <dgm:cxn modelId="{2510B94A-48E2-4D07-A162-184939D94BA4}" type="presParOf" srcId="{B6C36892-9D8A-40BD-AF0E-AF9A36E61462}" destId="{C5D4A67A-CABA-42AD-A2BE-9A149BC446E1}" srcOrd="2" destOrd="0" presId="urn:microsoft.com/office/officeart/2018/2/layout/IconVerticalSolidList"/>
    <dgm:cxn modelId="{3F5EADAF-C9ED-4D30-A98F-08C91B65532D}" type="presParOf" srcId="{B6C36892-9D8A-40BD-AF0E-AF9A36E61462}" destId="{552B1E94-A113-438F-B718-71E0FFFA51FC}" srcOrd="3" destOrd="0" presId="urn:microsoft.com/office/officeart/2018/2/layout/IconVerticalSolidList"/>
    <dgm:cxn modelId="{2AE4C3CC-D8F3-4AE2-B35C-AF7ADBFC040B}" type="presParOf" srcId="{3AAFDFFE-63FE-4815-B186-D74903F4FB6F}" destId="{4C9B90C5-B44E-4434-AE1B-14D1777DDF23}" srcOrd="5" destOrd="0" presId="urn:microsoft.com/office/officeart/2018/2/layout/IconVerticalSolidList"/>
    <dgm:cxn modelId="{2550F216-7872-4044-8CC5-E7A68E5E87F2}" type="presParOf" srcId="{3AAFDFFE-63FE-4815-B186-D74903F4FB6F}" destId="{9C746AB8-4DAB-4628-8810-66907C3083B0}" srcOrd="6" destOrd="0" presId="urn:microsoft.com/office/officeart/2018/2/layout/IconVerticalSolidList"/>
    <dgm:cxn modelId="{7280E02E-A45A-4743-AEB3-68F1270748CC}" type="presParOf" srcId="{9C746AB8-4DAB-4628-8810-66907C3083B0}" destId="{4F33127A-3502-4B4D-8E18-C574AFA2DD21}" srcOrd="0" destOrd="0" presId="urn:microsoft.com/office/officeart/2018/2/layout/IconVerticalSolidList"/>
    <dgm:cxn modelId="{31DB49C5-972D-4EFD-B9DD-54B4A6EAFB73}" type="presParOf" srcId="{9C746AB8-4DAB-4628-8810-66907C3083B0}" destId="{07162FFD-06F0-425B-AC5E-DD7BF5DF9674}" srcOrd="1" destOrd="0" presId="urn:microsoft.com/office/officeart/2018/2/layout/IconVerticalSolidList"/>
    <dgm:cxn modelId="{0FF681A5-3B15-4A3E-8FA4-9017C826B2BD}" type="presParOf" srcId="{9C746AB8-4DAB-4628-8810-66907C3083B0}" destId="{20DD5190-A8AB-4EF6-8E38-DC22E65E5CAD}" srcOrd="2" destOrd="0" presId="urn:microsoft.com/office/officeart/2018/2/layout/IconVerticalSolidList"/>
    <dgm:cxn modelId="{E07DAAF3-BB2E-462B-B059-84B232C85541}" type="presParOf" srcId="{9C746AB8-4DAB-4628-8810-66907C3083B0}" destId="{802F3AF4-871D-4AE0-A82C-8D2985741335}" srcOrd="3" destOrd="0" presId="urn:microsoft.com/office/officeart/2018/2/layout/IconVerticalSolidList"/>
    <dgm:cxn modelId="{F46E475E-472C-4FE0-BED8-83742A1A6EE7}" type="presParOf" srcId="{3AAFDFFE-63FE-4815-B186-D74903F4FB6F}" destId="{7F0A3066-115F-4AB7-BDE6-7CCFA129E9AA}" srcOrd="7" destOrd="0" presId="urn:microsoft.com/office/officeart/2018/2/layout/IconVerticalSolidList"/>
    <dgm:cxn modelId="{0E4732C9-9050-4C5F-91D6-8EE8CF145ECA}" type="presParOf" srcId="{3AAFDFFE-63FE-4815-B186-D74903F4FB6F}" destId="{E62FE0B3-D8C0-4CB7-9BD5-A582DC835049}" srcOrd="8" destOrd="0" presId="urn:microsoft.com/office/officeart/2018/2/layout/IconVerticalSolidList"/>
    <dgm:cxn modelId="{34EFC16D-665D-41FC-AEED-F23E4892D789}" type="presParOf" srcId="{E62FE0B3-D8C0-4CB7-9BD5-A582DC835049}" destId="{F342E022-0397-42D8-8B2E-EBCC88716D52}" srcOrd="0" destOrd="0" presId="urn:microsoft.com/office/officeart/2018/2/layout/IconVerticalSolidList"/>
    <dgm:cxn modelId="{28D884A3-0A07-4E66-AD81-B8A19081CBC3}" type="presParOf" srcId="{E62FE0B3-D8C0-4CB7-9BD5-A582DC835049}" destId="{81ED1951-17A9-40A6-B5DA-2431933497AE}" srcOrd="1" destOrd="0" presId="urn:microsoft.com/office/officeart/2018/2/layout/IconVerticalSolidList"/>
    <dgm:cxn modelId="{D9253BA3-C1CF-4276-9FA6-A4E5CB921C95}" type="presParOf" srcId="{E62FE0B3-D8C0-4CB7-9BD5-A582DC835049}" destId="{BE6C0378-2780-4D4D-80FB-373D4A84F434}" srcOrd="2" destOrd="0" presId="urn:microsoft.com/office/officeart/2018/2/layout/IconVerticalSolidList"/>
    <dgm:cxn modelId="{66264FE6-E72C-4320-97DA-C53DF824C67D}" type="presParOf" srcId="{E62FE0B3-D8C0-4CB7-9BD5-A582DC835049}" destId="{8B0720CA-05DE-4FF1-9631-D8A27E0389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19CDA6-FC3D-4D93-83B8-651C7EBACD4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t-BR"/>
        </a:p>
      </dgm:t>
    </dgm:pt>
    <dgm:pt modelId="{D12534E5-4167-46AA-9B25-5CCE9202E116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Fim do Absolutismo na Inglaterra</a:t>
          </a:r>
        </a:p>
      </dgm:t>
    </dgm:pt>
    <dgm:pt modelId="{4CEAC005-BBF9-4E38-A6CA-784619BE370F}" type="parTrans" cxnId="{76653E81-F0E3-4FA4-A9FD-61F245265CDB}">
      <dgm:prSet/>
      <dgm:spPr/>
      <dgm:t>
        <a:bodyPr/>
        <a:lstStyle/>
        <a:p>
          <a:endParaRPr lang="pt-BR"/>
        </a:p>
      </dgm:t>
    </dgm:pt>
    <dgm:pt modelId="{5A65F55E-1836-4003-8C29-71F3672CD4A6}" type="sibTrans" cxnId="{76653E81-F0E3-4FA4-A9FD-61F245265CDB}">
      <dgm:prSet/>
      <dgm:spPr/>
      <dgm:t>
        <a:bodyPr/>
        <a:lstStyle/>
        <a:p>
          <a:endParaRPr lang="pt-BR"/>
        </a:p>
      </dgm:t>
    </dgm:pt>
    <dgm:pt modelId="{1FB84DD8-DED1-43D8-A846-E8047EAAEFD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 poder do rei passou a ser limitado pelo parlamento. A monarquia adquiriu um caráter constitucional, tendo em vista a garantia da liberdade individuais.</a:t>
          </a:r>
        </a:p>
      </dgm:t>
    </dgm:pt>
    <dgm:pt modelId="{1F6DCC4B-E79C-432C-B5D9-A8E0F8375569}" type="parTrans" cxnId="{99EFFF0A-FD5E-404D-BD54-87781419A083}">
      <dgm:prSet/>
      <dgm:spPr/>
      <dgm:t>
        <a:bodyPr/>
        <a:lstStyle/>
        <a:p>
          <a:endParaRPr lang="pt-BR"/>
        </a:p>
      </dgm:t>
    </dgm:pt>
    <dgm:pt modelId="{FF3B0236-B42D-4F40-8E71-050FA239E695}" type="sibTrans" cxnId="{99EFFF0A-FD5E-404D-BD54-87781419A083}">
      <dgm:prSet/>
      <dgm:spPr/>
      <dgm:t>
        <a:bodyPr/>
        <a:lstStyle/>
        <a:p>
          <a:endParaRPr lang="pt-BR"/>
        </a:p>
      </dgm:t>
    </dgm:pt>
    <dgm:pt modelId="{D882F447-BB49-4D61-8E13-A9ACF70EAFD9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Avanço Capitalista</a:t>
          </a:r>
        </a:p>
      </dgm:t>
    </dgm:pt>
    <dgm:pt modelId="{39D92622-AA99-4DB1-870C-D2DD9A91DD13}" type="parTrans" cxnId="{A098FC17-DE84-4B88-ABA5-F2121FF2F4C0}">
      <dgm:prSet/>
      <dgm:spPr/>
      <dgm:t>
        <a:bodyPr/>
        <a:lstStyle/>
        <a:p>
          <a:endParaRPr lang="pt-BR"/>
        </a:p>
      </dgm:t>
    </dgm:pt>
    <dgm:pt modelId="{33CF9AC1-FBA6-4C49-A73E-3F67DEF7CDD7}" type="sibTrans" cxnId="{A098FC17-DE84-4B88-ABA5-F2121FF2F4C0}">
      <dgm:prSet/>
      <dgm:spPr/>
      <dgm:t>
        <a:bodyPr/>
        <a:lstStyle/>
        <a:p>
          <a:endParaRPr lang="pt-BR"/>
        </a:p>
      </dgm:t>
    </dgm:pt>
    <dgm:pt modelId="{625B1B35-703E-4929-ACBC-F3ABA47C01F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 Inglaterra rompe com o feudalismo e abre caminho para o capitalismo, promove medidas como transformação da estrutura agrária, a modificação nas relações trabalhistas no campo, o aperfeiçoamento de técnicas de trabalho, estabelece um acordo político e econômico com a burguesia a nobreza rural e das cidades unidas iriam fazer o desenvolvimento da economia , tornando potencia comercial, levando ao desenvolvimento capitalista industrial.</a:t>
          </a:r>
        </a:p>
      </dgm:t>
    </dgm:pt>
    <dgm:pt modelId="{9A7F2066-5F8D-4DAE-A8A8-EE2550B6FB6E}" type="parTrans" cxnId="{70110744-FE2D-41B9-A656-5524D8AB4469}">
      <dgm:prSet/>
      <dgm:spPr/>
      <dgm:t>
        <a:bodyPr/>
        <a:lstStyle/>
        <a:p>
          <a:endParaRPr lang="pt-BR"/>
        </a:p>
      </dgm:t>
    </dgm:pt>
    <dgm:pt modelId="{F8869842-4D9E-49A9-B359-C7EE5771A1D8}" type="sibTrans" cxnId="{70110744-FE2D-41B9-A656-5524D8AB4469}">
      <dgm:prSet/>
      <dgm:spPr/>
      <dgm:t>
        <a:bodyPr/>
        <a:lstStyle/>
        <a:p>
          <a:endParaRPr lang="pt-BR"/>
        </a:p>
      </dgm:t>
    </dgm:pt>
    <dgm:pt modelId="{A92038C4-800A-4660-8B73-EF4EAECF3CA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Desenvolveu-se, assim, o Estado Liberal, no qual havia três poderes distintos: legislativo, executivo e judiciário.</a:t>
          </a:r>
        </a:p>
      </dgm:t>
    </dgm:pt>
    <dgm:pt modelId="{49CE57D5-C1AC-482D-B216-F8D88B08454A}" type="parTrans" cxnId="{0AAB6FB3-C03A-4B72-97DB-64FD66ACFF5D}">
      <dgm:prSet/>
      <dgm:spPr/>
      <dgm:t>
        <a:bodyPr/>
        <a:lstStyle/>
        <a:p>
          <a:endParaRPr lang="pt-BR"/>
        </a:p>
      </dgm:t>
    </dgm:pt>
    <dgm:pt modelId="{CB0AE76C-299E-46DD-B152-08843F48C338}" type="sibTrans" cxnId="{0AAB6FB3-C03A-4B72-97DB-64FD66ACFF5D}">
      <dgm:prSet/>
      <dgm:spPr/>
      <dgm:t>
        <a:bodyPr/>
        <a:lstStyle/>
        <a:p>
          <a:endParaRPr lang="pt-BR"/>
        </a:p>
      </dgm:t>
    </dgm:pt>
    <dgm:pt modelId="{A6B3B727-F343-4651-BD0D-46DB99E2B3FB}" type="pres">
      <dgm:prSet presAssocID="{A219CDA6-FC3D-4D93-83B8-651C7EBACD49}" presName="root" presStyleCnt="0">
        <dgm:presLayoutVars>
          <dgm:dir/>
          <dgm:resizeHandles val="exact"/>
        </dgm:presLayoutVars>
      </dgm:prSet>
      <dgm:spPr/>
    </dgm:pt>
    <dgm:pt modelId="{38E82060-790F-4764-9F08-51B17DC27E12}" type="pres">
      <dgm:prSet presAssocID="{D12534E5-4167-46AA-9B25-5CCE9202E116}" presName="compNode" presStyleCnt="0"/>
      <dgm:spPr/>
    </dgm:pt>
    <dgm:pt modelId="{2066A5EE-4FD0-47A6-94B5-6B2B4BB5162B}" type="pres">
      <dgm:prSet presAssocID="{D12534E5-4167-46AA-9B25-5CCE9202E1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84674D5-CDBC-484D-9376-BFA37C7EF139}" type="pres">
      <dgm:prSet presAssocID="{D12534E5-4167-46AA-9B25-5CCE9202E116}" presName="iconSpace" presStyleCnt="0"/>
      <dgm:spPr/>
    </dgm:pt>
    <dgm:pt modelId="{5AEA2ED3-85D6-413B-A3F3-CC25EE42CDE8}" type="pres">
      <dgm:prSet presAssocID="{D12534E5-4167-46AA-9B25-5CCE9202E116}" presName="parTx" presStyleLbl="revTx" presStyleIdx="0" presStyleCnt="4">
        <dgm:presLayoutVars>
          <dgm:chMax val="0"/>
          <dgm:chPref val="0"/>
        </dgm:presLayoutVars>
      </dgm:prSet>
      <dgm:spPr/>
    </dgm:pt>
    <dgm:pt modelId="{40817EE6-88AA-4AF6-AD08-4B74008BD7C4}" type="pres">
      <dgm:prSet presAssocID="{D12534E5-4167-46AA-9B25-5CCE9202E116}" presName="txSpace" presStyleCnt="0"/>
      <dgm:spPr/>
    </dgm:pt>
    <dgm:pt modelId="{EDD7077C-62F5-4EFE-8E50-7C909B2B6489}" type="pres">
      <dgm:prSet presAssocID="{D12534E5-4167-46AA-9B25-5CCE9202E116}" presName="desTx" presStyleLbl="revTx" presStyleIdx="1" presStyleCnt="4">
        <dgm:presLayoutVars/>
      </dgm:prSet>
      <dgm:spPr/>
    </dgm:pt>
    <dgm:pt modelId="{9664DAFD-5111-42FD-8032-BD1438E0F47B}" type="pres">
      <dgm:prSet presAssocID="{5A65F55E-1836-4003-8C29-71F3672CD4A6}" presName="sibTrans" presStyleCnt="0"/>
      <dgm:spPr/>
    </dgm:pt>
    <dgm:pt modelId="{34ADA8DF-243C-483C-83ED-798D8771EADA}" type="pres">
      <dgm:prSet presAssocID="{D882F447-BB49-4D61-8E13-A9ACF70EAFD9}" presName="compNode" presStyleCnt="0"/>
      <dgm:spPr/>
    </dgm:pt>
    <dgm:pt modelId="{1799833D-082C-4252-89D7-71102872C5AD}" type="pres">
      <dgm:prSet presAssocID="{D882F447-BB49-4D61-8E13-A9ACF70EAF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C47D4719-12D7-4ED5-94BB-53BD12C1A1C2}" type="pres">
      <dgm:prSet presAssocID="{D882F447-BB49-4D61-8E13-A9ACF70EAFD9}" presName="iconSpace" presStyleCnt="0"/>
      <dgm:spPr/>
    </dgm:pt>
    <dgm:pt modelId="{41E7FCD2-1479-40A7-A14F-F87B04A0F57C}" type="pres">
      <dgm:prSet presAssocID="{D882F447-BB49-4D61-8E13-A9ACF70EAFD9}" presName="parTx" presStyleLbl="revTx" presStyleIdx="2" presStyleCnt="4">
        <dgm:presLayoutVars>
          <dgm:chMax val="0"/>
          <dgm:chPref val="0"/>
        </dgm:presLayoutVars>
      </dgm:prSet>
      <dgm:spPr/>
    </dgm:pt>
    <dgm:pt modelId="{57224BD8-43FF-4148-8382-64CEA479B97A}" type="pres">
      <dgm:prSet presAssocID="{D882F447-BB49-4D61-8E13-A9ACF70EAFD9}" presName="txSpace" presStyleCnt="0"/>
      <dgm:spPr/>
    </dgm:pt>
    <dgm:pt modelId="{D02E87FB-4C16-4106-829C-9AFEE845F9C3}" type="pres">
      <dgm:prSet presAssocID="{D882F447-BB49-4D61-8E13-A9ACF70EAFD9}" presName="desTx" presStyleLbl="revTx" presStyleIdx="3" presStyleCnt="4">
        <dgm:presLayoutVars/>
      </dgm:prSet>
      <dgm:spPr/>
    </dgm:pt>
  </dgm:ptLst>
  <dgm:cxnLst>
    <dgm:cxn modelId="{99EFFF0A-FD5E-404D-BD54-87781419A083}" srcId="{D12534E5-4167-46AA-9B25-5CCE9202E116}" destId="{1FB84DD8-DED1-43D8-A846-E8047EAAEFDE}" srcOrd="0" destOrd="0" parTransId="{1F6DCC4B-E79C-432C-B5D9-A8E0F8375569}" sibTransId="{FF3B0236-B42D-4F40-8E71-050FA239E695}"/>
    <dgm:cxn modelId="{44175C11-4D0A-404E-B1EB-1C804B99F956}" type="presOf" srcId="{D882F447-BB49-4D61-8E13-A9ACF70EAFD9}" destId="{41E7FCD2-1479-40A7-A14F-F87B04A0F57C}" srcOrd="0" destOrd="0" presId="urn:microsoft.com/office/officeart/2018/2/layout/IconLabelDescriptionList"/>
    <dgm:cxn modelId="{A098FC17-DE84-4B88-ABA5-F2121FF2F4C0}" srcId="{A219CDA6-FC3D-4D93-83B8-651C7EBACD49}" destId="{D882F447-BB49-4D61-8E13-A9ACF70EAFD9}" srcOrd="1" destOrd="0" parTransId="{39D92622-AA99-4DB1-870C-D2DD9A91DD13}" sibTransId="{33CF9AC1-FBA6-4C49-A73E-3F67DEF7CDD7}"/>
    <dgm:cxn modelId="{8407BB5B-9958-4A37-8EF7-20E26AE74381}" type="presOf" srcId="{625B1B35-703E-4929-ACBC-F3ABA47C01F6}" destId="{D02E87FB-4C16-4106-829C-9AFEE845F9C3}" srcOrd="0" destOrd="0" presId="urn:microsoft.com/office/officeart/2018/2/layout/IconLabelDescriptionList"/>
    <dgm:cxn modelId="{70110744-FE2D-41B9-A656-5524D8AB4469}" srcId="{D882F447-BB49-4D61-8E13-A9ACF70EAFD9}" destId="{625B1B35-703E-4929-ACBC-F3ABA47C01F6}" srcOrd="0" destOrd="0" parTransId="{9A7F2066-5F8D-4DAE-A8A8-EE2550B6FB6E}" sibTransId="{F8869842-4D9E-49A9-B359-C7EE5771A1D8}"/>
    <dgm:cxn modelId="{DEA48568-AE61-499C-8D06-FE205E69BB4A}" type="presOf" srcId="{A92038C4-800A-4660-8B73-EF4EAECF3CAF}" destId="{EDD7077C-62F5-4EFE-8E50-7C909B2B6489}" srcOrd="0" destOrd="1" presId="urn:microsoft.com/office/officeart/2018/2/layout/IconLabelDescriptionList"/>
    <dgm:cxn modelId="{76653E81-F0E3-4FA4-A9FD-61F245265CDB}" srcId="{A219CDA6-FC3D-4D93-83B8-651C7EBACD49}" destId="{D12534E5-4167-46AA-9B25-5CCE9202E116}" srcOrd="0" destOrd="0" parTransId="{4CEAC005-BBF9-4E38-A6CA-784619BE370F}" sibTransId="{5A65F55E-1836-4003-8C29-71F3672CD4A6}"/>
    <dgm:cxn modelId="{0AAB6FB3-C03A-4B72-97DB-64FD66ACFF5D}" srcId="{D12534E5-4167-46AA-9B25-5CCE9202E116}" destId="{A92038C4-800A-4660-8B73-EF4EAECF3CAF}" srcOrd="1" destOrd="0" parTransId="{49CE57D5-C1AC-482D-B216-F8D88B08454A}" sibTransId="{CB0AE76C-299E-46DD-B152-08843F48C338}"/>
    <dgm:cxn modelId="{968A13C8-7A6D-4518-9FA4-00F57A9750BF}" type="presOf" srcId="{1FB84DD8-DED1-43D8-A846-E8047EAAEFDE}" destId="{EDD7077C-62F5-4EFE-8E50-7C909B2B6489}" srcOrd="0" destOrd="0" presId="urn:microsoft.com/office/officeart/2018/2/layout/IconLabelDescriptionList"/>
    <dgm:cxn modelId="{BBA97EE5-45C2-4BCD-AB6F-15AC2AD26B49}" type="presOf" srcId="{D12534E5-4167-46AA-9B25-5CCE9202E116}" destId="{5AEA2ED3-85D6-413B-A3F3-CC25EE42CDE8}" srcOrd="0" destOrd="0" presId="urn:microsoft.com/office/officeart/2018/2/layout/IconLabelDescriptionList"/>
    <dgm:cxn modelId="{4BC57FE5-F99C-49E8-8FD2-9741285715CE}" type="presOf" srcId="{A219CDA6-FC3D-4D93-83B8-651C7EBACD49}" destId="{A6B3B727-F343-4651-BD0D-46DB99E2B3FB}" srcOrd="0" destOrd="0" presId="urn:microsoft.com/office/officeart/2018/2/layout/IconLabelDescriptionList"/>
    <dgm:cxn modelId="{1A0865D8-460E-456F-8F66-DBEADC608793}" type="presParOf" srcId="{A6B3B727-F343-4651-BD0D-46DB99E2B3FB}" destId="{38E82060-790F-4764-9F08-51B17DC27E12}" srcOrd="0" destOrd="0" presId="urn:microsoft.com/office/officeart/2018/2/layout/IconLabelDescriptionList"/>
    <dgm:cxn modelId="{07327B53-E1CC-432D-9ABB-78D236E6090D}" type="presParOf" srcId="{38E82060-790F-4764-9F08-51B17DC27E12}" destId="{2066A5EE-4FD0-47A6-94B5-6B2B4BB5162B}" srcOrd="0" destOrd="0" presId="urn:microsoft.com/office/officeart/2018/2/layout/IconLabelDescriptionList"/>
    <dgm:cxn modelId="{E39C1504-FF15-410B-A050-943CB2E2892F}" type="presParOf" srcId="{38E82060-790F-4764-9F08-51B17DC27E12}" destId="{C84674D5-CDBC-484D-9376-BFA37C7EF139}" srcOrd="1" destOrd="0" presId="urn:microsoft.com/office/officeart/2018/2/layout/IconLabelDescriptionList"/>
    <dgm:cxn modelId="{65FB550F-6382-457B-91FB-22C0BEDFD588}" type="presParOf" srcId="{38E82060-790F-4764-9F08-51B17DC27E12}" destId="{5AEA2ED3-85D6-413B-A3F3-CC25EE42CDE8}" srcOrd="2" destOrd="0" presId="urn:microsoft.com/office/officeart/2018/2/layout/IconLabelDescriptionList"/>
    <dgm:cxn modelId="{5798366E-A415-4301-A975-00A38453EE40}" type="presParOf" srcId="{38E82060-790F-4764-9F08-51B17DC27E12}" destId="{40817EE6-88AA-4AF6-AD08-4B74008BD7C4}" srcOrd="3" destOrd="0" presId="urn:microsoft.com/office/officeart/2018/2/layout/IconLabelDescriptionList"/>
    <dgm:cxn modelId="{C637FCBE-7E86-412E-80B4-78CAE26F8E25}" type="presParOf" srcId="{38E82060-790F-4764-9F08-51B17DC27E12}" destId="{EDD7077C-62F5-4EFE-8E50-7C909B2B6489}" srcOrd="4" destOrd="0" presId="urn:microsoft.com/office/officeart/2018/2/layout/IconLabelDescriptionList"/>
    <dgm:cxn modelId="{372D1959-DCA7-4ECD-8A18-72012DE7EDDB}" type="presParOf" srcId="{A6B3B727-F343-4651-BD0D-46DB99E2B3FB}" destId="{9664DAFD-5111-42FD-8032-BD1438E0F47B}" srcOrd="1" destOrd="0" presId="urn:microsoft.com/office/officeart/2018/2/layout/IconLabelDescriptionList"/>
    <dgm:cxn modelId="{C0097BE9-4CA1-47CB-81B7-0F670C6425F7}" type="presParOf" srcId="{A6B3B727-F343-4651-BD0D-46DB99E2B3FB}" destId="{34ADA8DF-243C-483C-83ED-798D8771EADA}" srcOrd="2" destOrd="0" presId="urn:microsoft.com/office/officeart/2018/2/layout/IconLabelDescriptionList"/>
    <dgm:cxn modelId="{A2196F12-6F9F-4679-9A92-44D33196AAF1}" type="presParOf" srcId="{34ADA8DF-243C-483C-83ED-798D8771EADA}" destId="{1799833D-082C-4252-89D7-71102872C5AD}" srcOrd="0" destOrd="0" presId="urn:microsoft.com/office/officeart/2018/2/layout/IconLabelDescriptionList"/>
    <dgm:cxn modelId="{58E6E98D-A02D-49BB-A15B-CF9DEBAF0780}" type="presParOf" srcId="{34ADA8DF-243C-483C-83ED-798D8771EADA}" destId="{C47D4719-12D7-4ED5-94BB-53BD12C1A1C2}" srcOrd="1" destOrd="0" presId="urn:microsoft.com/office/officeart/2018/2/layout/IconLabelDescriptionList"/>
    <dgm:cxn modelId="{15E29473-D51A-4A5A-804D-F4C8ECAE4451}" type="presParOf" srcId="{34ADA8DF-243C-483C-83ED-798D8771EADA}" destId="{41E7FCD2-1479-40A7-A14F-F87B04A0F57C}" srcOrd="2" destOrd="0" presId="urn:microsoft.com/office/officeart/2018/2/layout/IconLabelDescriptionList"/>
    <dgm:cxn modelId="{D02B7581-790C-4BD4-860D-56868E40920D}" type="presParOf" srcId="{34ADA8DF-243C-483C-83ED-798D8771EADA}" destId="{57224BD8-43FF-4148-8382-64CEA479B97A}" srcOrd="3" destOrd="0" presId="urn:microsoft.com/office/officeart/2018/2/layout/IconLabelDescriptionList"/>
    <dgm:cxn modelId="{74215F2A-30A4-4F14-B2EB-AC74807CAB6C}" type="presParOf" srcId="{34ADA8DF-243C-483C-83ED-798D8771EADA}" destId="{D02E87FB-4C16-4106-829C-9AFEE845F9C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A413-1382-42B6-83FD-262DEB7C2194}">
      <dsp:nvSpPr>
        <dsp:cNvPr id="0" name=""/>
        <dsp:cNvSpPr/>
      </dsp:nvSpPr>
      <dsp:spPr>
        <a:xfrm>
          <a:off x="0" y="100836"/>
          <a:ext cx="5098256" cy="269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Durante o século XVI, a dinastia dos Tudor governou a Inglaterra de forma absoluta, com o apoio da burguesia e da nobreza rural (genty). Nessa época havia interesses comuns entre a monarquia absolutista, a burguesia e a gentry.</a:t>
          </a:r>
          <a:endParaRPr lang="en-US" sz="2300" kern="1200"/>
        </a:p>
      </dsp:txBody>
      <dsp:txXfrm>
        <a:off x="131364" y="232200"/>
        <a:ext cx="4835528" cy="2428272"/>
      </dsp:txXfrm>
    </dsp:sp>
    <dsp:sp modelId="{F85EEC48-8977-422B-A065-88EB2C637D97}">
      <dsp:nvSpPr>
        <dsp:cNvPr id="0" name=""/>
        <dsp:cNvSpPr/>
      </dsp:nvSpPr>
      <dsp:spPr>
        <a:xfrm>
          <a:off x="0" y="2858076"/>
          <a:ext cx="5098256" cy="269100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Entre as medidas adotas pela monarquia inglesa que demonstram esses interesses comuns, destacam-se:</a:t>
          </a:r>
          <a:endParaRPr lang="en-US" sz="2300" kern="1200"/>
        </a:p>
      </dsp:txBody>
      <dsp:txXfrm>
        <a:off x="131364" y="2989440"/>
        <a:ext cx="4835528" cy="242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FE9D7-EFC8-49B1-AC48-6A6B0D56E547}">
      <dsp:nvSpPr>
        <dsp:cNvPr id="0" name=""/>
        <dsp:cNvSpPr/>
      </dsp:nvSpPr>
      <dsp:spPr>
        <a:xfrm>
          <a:off x="716439" y="1564"/>
          <a:ext cx="2909961" cy="17459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1 -A Centralização  do poder político como garantia de ordem social</a:t>
          </a:r>
        </a:p>
      </dsp:txBody>
      <dsp:txXfrm>
        <a:off x="716439" y="1564"/>
        <a:ext cx="2909961" cy="1745977"/>
      </dsp:txXfrm>
    </dsp:sp>
    <dsp:sp modelId="{873442C2-6297-416C-9F7B-092113C915FB}">
      <dsp:nvSpPr>
        <dsp:cNvPr id="0" name=""/>
        <dsp:cNvSpPr/>
      </dsp:nvSpPr>
      <dsp:spPr>
        <a:xfrm>
          <a:off x="3917398" y="1564"/>
          <a:ext cx="2909961" cy="17459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2 -A uniformização das moedas do sistema de pesos e medidas e das tarifas para facilitar o comércio.</a:t>
          </a:r>
        </a:p>
      </dsp:txBody>
      <dsp:txXfrm>
        <a:off x="3917398" y="1564"/>
        <a:ext cx="2909961" cy="1745977"/>
      </dsp:txXfrm>
    </dsp:sp>
    <dsp:sp modelId="{0E2D311F-03EB-4C18-B3BE-81F47AD6EB5E}">
      <dsp:nvSpPr>
        <dsp:cNvPr id="0" name=""/>
        <dsp:cNvSpPr/>
      </dsp:nvSpPr>
      <dsp:spPr>
        <a:xfrm>
          <a:off x="716439" y="2038538"/>
          <a:ext cx="2909961" cy="17459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3 -A permissão concedida aos corsários para atacar navios inimigos</a:t>
          </a:r>
        </a:p>
      </dsp:txBody>
      <dsp:txXfrm>
        <a:off x="716439" y="2038538"/>
        <a:ext cx="2909961" cy="1745977"/>
      </dsp:txXfrm>
    </dsp:sp>
    <dsp:sp modelId="{9CDCB6F0-A4AD-419E-B1C7-5E19ACF06F28}">
      <dsp:nvSpPr>
        <dsp:cNvPr id="0" name=""/>
        <dsp:cNvSpPr/>
      </dsp:nvSpPr>
      <dsp:spPr>
        <a:xfrm>
          <a:off x="3917398" y="2038538"/>
          <a:ext cx="2909961" cy="17459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4- O incentivo dado á expansão marítima e comercial</a:t>
          </a:r>
        </a:p>
      </dsp:txBody>
      <dsp:txXfrm>
        <a:off x="3917398" y="2038538"/>
        <a:ext cx="2909961" cy="1745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0AA0B-E605-4BCB-811D-7B43ED198F3A}">
      <dsp:nvSpPr>
        <dsp:cNvPr id="0" name=""/>
        <dsp:cNvSpPr/>
      </dsp:nvSpPr>
      <dsp:spPr>
        <a:xfrm>
          <a:off x="0" y="482290"/>
          <a:ext cx="7543800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No século XVII, a dinastia dos Stuart pretendeu exercer um absolutismo de direito. Ou seja, queria um poder plenamente reconhecido  em termos jurídicos.</a:t>
          </a:r>
          <a:endParaRPr lang="en-US" sz="2500" kern="1200"/>
        </a:p>
      </dsp:txBody>
      <dsp:txXfrm>
        <a:off x="67110" y="549400"/>
        <a:ext cx="7409580" cy="1240530"/>
      </dsp:txXfrm>
    </dsp:sp>
    <dsp:sp modelId="{18307D0C-3573-464E-897B-3097F5CC3439}">
      <dsp:nvSpPr>
        <dsp:cNvPr id="0" name=""/>
        <dsp:cNvSpPr/>
      </dsp:nvSpPr>
      <dsp:spPr>
        <a:xfrm>
          <a:off x="0" y="1929040"/>
          <a:ext cx="7543800" cy="137475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Nesse momento a burguesia e a gentry, co</a:t>
          </a:r>
          <a:endParaRPr lang="en-US" sz="2500" kern="1200"/>
        </a:p>
      </dsp:txBody>
      <dsp:txXfrm>
        <a:off x="67110" y="1996150"/>
        <a:ext cx="7409580" cy="1240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A026C-D459-4A55-BA38-755C6D0252BE}">
      <dsp:nvSpPr>
        <dsp:cNvPr id="0" name=""/>
        <dsp:cNvSpPr/>
      </dsp:nvSpPr>
      <dsp:spPr>
        <a:xfrm>
          <a:off x="0" y="354579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BA4F1-047E-42BC-A1BF-C80ABE785A9F}">
      <dsp:nvSpPr>
        <dsp:cNvPr id="0" name=""/>
        <dsp:cNvSpPr/>
      </dsp:nvSpPr>
      <dsp:spPr>
        <a:xfrm>
          <a:off x="377190" y="44619"/>
          <a:ext cx="528066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Guerra civil ( 1642 – 1648)</a:t>
          </a:r>
        </a:p>
      </dsp:txBody>
      <dsp:txXfrm>
        <a:off x="407452" y="74881"/>
        <a:ext cx="5220136" cy="559396"/>
      </dsp:txXfrm>
    </dsp:sp>
    <dsp:sp modelId="{61664363-26CE-48D2-833D-0A0959D96771}">
      <dsp:nvSpPr>
        <dsp:cNvPr id="0" name=""/>
        <dsp:cNvSpPr/>
      </dsp:nvSpPr>
      <dsp:spPr>
        <a:xfrm>
          <a:off x="0" y="1307139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F21B0-8F6F-423D-9526-13196427216E}">
      <dsp:nvSpPr>
        <dsp:cNvPr id="0" name=""/>
        <dsp:cNvSpPr/>
      </dsp:nvSpPr>
      <dsp:spPr>
        <a:xfrm>
          <a:off x="377190" y="997179"/>
          <a:ext cx="528066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Republica de Cromwell (1649 – 1658)</a:t>
          </a:r>
        </a:p>
      </dsp:txBody>
      <dsp:txXfrm>
        <a:off x="407452" y="1027441"/>
        <a:ext cx="5220136" cy="559396"/>
      </dsp:txXfrm>
    </dsp:sp>
    <dsp:sp modelId="{64C86031-85F5-45FA-9FA8-E53E2D5F6F9C}">
      <dsp:nvSpPr>
        <dsp:cNvPr id="0" name=""/>
        <dsp:cNvSpPr/>
      </dsp:nvSpPr>
      <dsp:spPr>
        <a:xfrm>
          <a:off x="0" y="2259700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0F4E1-0382-402B-BC91-F37E373D74CA}">
      <dsp:nvSpPr>
        <dsp:cNvPr id="0" name=""/>
        <dsp:cNvSpPr/>
      </dsp:nvSpPr>
      <dsp:spPr>
        <a:xfrm>
          <a:off x="377190" y="1949739"/>
          <a:ext cx="528066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Restauração monárquica (1660 – 1688)</a:t>
          </a:r>
        </a:p>
      </dsp:txBody>
      <dsp:txXfrm>
        <a:off x="407452" y="1980001"/>
        <a:ext cx="5220136" cy="559396"/>
      </dsp:txXfrm>
    </dsp:sp>
    <dsp:sp modelId="{3D442A9B-C1C1-4544-93DF-E6E8CCD4F407}">
      <dsp:nvSpPr>
        <dsp:cNvPr id="0" name=""/>
        <dsp:cNvSpPr/>
      </dsp:nvSpPr>
      <dsp:spPr>
        <a:xfrm>
          <a:off x="0" y="3212260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806A0-24ED-42FA-BF45-A23EFAE872E8}">
      <dsp:nvSpPr>
        <dsp:cNvPr id="0" name=""/>
        <dsp:cNvSpPr/>
      </dsp:nvSpPr>
      <dsp:spPr>
        <a:xfrm>
          <a:off x="377190" y="2902300"/>
          <a:ext cx="528066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Revolução Gloriosa (1688 – 1689)</a:t>
          </a:r>
        </a:p>
      </dsp:txBody>
      <dsp:txXfrm>
        <a:off x="407452" y="2932562"/>
        <a:ext cx="522013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CFCA4-8F54-4A66-8A31-D1CCDDB8987E}">
      <dsp:nvSpPr>
        <dsp:cNvPr id="0" name=""/>
        <dsp:cNvSpPr/>
      </dsp:nvSpPr>
      <dsp:spPr>
        <a:xfrm>
          <a:off x="0" y="2827"/>
          <a:ext cx="8175358" cy="602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AE236-FDEB-4DF1-8992-04C58D9D339E}">
      <dsp:nvSpPr>
        <dsp:cNvPr id="0" name=""/>
        <dsp:cNvSpPr/>
      </dsp:nvSpPr>
      <dsp:spPr>
        <a:xfrm>
          <a:off x="182185" y="138337"/>
          <a:ext cx="331245" cy="3312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FC09-BA4D-499D-A822-508E6B0499BA}">
      <dsp:nvSpPr>
        <dsp:cNvPr id="0" name=""/>
        <dsp:cNvSpPr/>
      </dsp:nvSpPr>
      <dsp:spPr>
        <a:xfrm>
          <a:off x="695615" y="2827"/>
          <a:ext cx="7479742" cy="60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0" tIns="63740" rIns="63740" bIns="637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Formação da Comunidade Britânica</a:t>
          </a:r>
        </a:p>
      </dsp:txBody>
      <dsp:txXfrm>
        <a:off x="695615" y="2827"/>
        <a:ext cx="7479742" cy="602264"/>
      </dsp:txXfrm>
    </dsp:sp>
    <dsp:sp modelId="{C002463F-2725-49B9-BB4B-9F1139FC13E5}">
      <dsp:nvSpPr>
        <dsp:cNvPr id="0" name=""/>
        <dsp:cNvSpPr/>
      </dsp:nvSpPr>
      <dsp:spPr>
        <a:xfrm>
          <a:off x="0" y="755658"/>
          <a:ext cx="8175358" cy="602264"/>
        </a:xfrm>
        <a:prstGeom prst="roundRect">
          <a:avLst>
            <a:gd name="adj" fmla="val 10000"/>
          </a:avLst>
        </a:prstGeom>
        <a:solidFill>
          <a:schemeClr val="accent2">
            <a:hueOff val="298900"/>
            <a:satOff val="18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FDF43-B85A-4645-8DF9-65BE2738D3FC}">
      <dsp:nvSpPr>
        <dsp:cNvPr id="0" name=""/>
        <dsp:cNvSpPr/>
      </dsp:nvSpPr>
      <dsp:spPr>
        <a:xfrm>
          <a:off x="182185" y="891167"/>
          <a:ext cx="331245" cy="3312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EA727-85A4-4225-AF0A-9D2AE76BDDFC}">
      <dsp:nvSpPr>
        <dsp:cNvPr id="0" name=""/>
        <dsp:cNvSpPr/>
      </dsp:nvSpPr>
      <dsp:spPr>
        <a:xfrm>
          <a:off x="695615" y="755658"/>
          <a:ext cx="7479742" cy="60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0" tIns="63740" rIns="63740" bIns="637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Decreto de Ato de Navegação</a:t>
          </a:r>
        </a:p>
      </dsp:txBody>
      <dsp:txXfrm>
        <a:off x="695615" y="755658"/>
        <a:ext cx="7479742" cy="602264"/>
      </dsp:txXfrm>
    </dsp:sp>
    <dsp:sp modelId="{AD4E2E6E-3A1A-4EC9-97B6-D412CDBEE385}">
      <dsp:nvSpPr>
        <dsp:cNvPr id="0" name=""/>
        <dsp:cNvSpPr/>
      </dsp:nvSpPr>
      <dsp:spPr>
        <a:xfrm>
          <a:off x="0" y="1508488"/>
          <a:ext cx="8175358" cy="602264"/>
        </a:xfrm>
        <a:prstGeom prst="roundRect">
          <a:avLst>
            <a:gd name="adj" fmla="val 10000"/>
          </a:avLst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7813F-4C87-4072-86A4-BAA1A5573FD5}">
      <dsp:nvSpPr>
        <dsp:cNvPr id="0" name=""/>
        <dsp:cNvSpPr/>
      </dsp:nvSpPr>
      <dsp:spPr>
        <a:xfrm>
          <a:off x="182185" y="1643998"/>
          <a:ext cx="331245" cy="3312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B1E94-A113-438F-B718-71E0FFFA51FC}">
      <dsp:nvSpPr>
        <dsp:cNvPr id="0" name=""/>
        <dsp:cNvSpPr/>
      </dsp:nvSpPr>
      <dsp:spPr>
        <a:xfrm>
          <a:off x="695615" y="1508488"/>
          <a:ext cx="7479742" cy="60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0" tIns="63740" rIns="63740" bIns="637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Guerra contra os Holandeses</a:t>
          </a:r>
        </a:p>
      </dsp:txBody>
      <dsp:txXfrm>
        <a:off x="695615" y="1508488"/>
        <a:ext cx="7479742" cy="602264"/>
      </dsp:txXfrm>
    </dsp:sp>
    <dsp:sp modelId="{4F33127A-3502-4B4D-8E18-C574AFA2DD21}">
      <dsp:nvSpPr>
        <dsp:cNvPr id="0" name=""/>
        <dsp:cNvSpPr/>
      </dsp:nvSpPr>
      <dsp:spPr>
        <a:xfrm>
          <a:off x="0" y="2261319"/>
          <a:ext cx="8175358" cy="602264"/>
        </a:xfrm>
        <a:prstGeom prst="roundRect">
          <a:avLst>
            <a:gd name="adj" fmla="val 10000"/>
          </a:avLst>
        </a:prstGeom>
        <a:solidFill>
          <a:schemeClr val="accent2">
            <a:hueOff val="896699"/>
            <a:satOff val="551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62FFD-06F0-425B-AC5E-DD7BF5DF9674}">
      <dsp:nvSpPr>
        <dsp:cNvPr id="0" name=""/>
        <dsp:cNvSpPr/>
      </dsp:nvSpPr>
      <dsp:spPr>
        <a:xfrm>
          <a:off x="182185" y="2396828"/>
          <a:ext cx="331245" cy="3312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F3AF4-871D-4AE0-A82C-8D2985741335}">
      <dsp:nvSpPr>
        <dsp:cNvPr id="0" name=""/>
        <dsp:cNvSpPr/>
      </dsp:nvSpPr>
      <dsp:spPr>
        <a:xfrm>
          <a:off x="695615" y="2261319"/>
          <a:ext cx="7479742" cy="60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0" tIns="63740" rIns="63740" bIns="637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Lorde Protetor</a:t>
          </a:r>
        </a:p>
      </dsp:txBody>
      <dsp:txXfrm>
        <a:off x="695615" y="2261319"/>
        <a:ext cx="7479742" cy="602264"/>
      </dsp:txXfrm>
    </dsp:sp>
    <dsp:sp modelId="{F342E022-0397-42D8-8B2E-EBCC88716D52}">
      <dsp:nvSpPr>
        <dsp:cNvPr id="0" name=""/>
        <dsp:cNvSpPr/>
      </dsp:nvSpPr>
      <dsp:spPr>
        <a:xfrm>
          <a:off x="0" y="3014149"/>
          <a:ext cx="8175358" cy="602264"/>
        </a:xfrm>
        <a:prstGeom prst="roundRect">
          <a:avLst>
            <a:gd name="adj" fmla="val 10000"/>
          </a:avLst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D1951-17A9-40A6-B5DA-2431933497AE}">
      <dsp:nvSpPr>
        <dsp:cNvPr id="0" name=""/>
        <dsp:cNvSpPr/>
      </dsp:nvSpPr>
      <dsp:spPr>
        <a:xfrm>
          <a:off x="182185" y="3149659"/>
          <a:ext cx="331245" cy="3312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720CA-05DE-4FF1-9631-D8A27E038963}">
      <dsp:nvSpPr>
        <dsp:cNvPr id="0" name=""/>
        <dsp:cNvSpPr/>
      </dsp:nvSpPr>
      <dsp:spPr>
        <a:xfrm>
          <a:off x="695615" y="3014149"/>
          <a:ext cx="7479742" cy="60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0" tIns="63740" rIns="63740" bIns="637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Morte de Cromwell</a:t>
          </a:r>
        </a:p>
      </dsp:txBody>
      <dsp:txXfrm>
        <a:off x="695615" y="3014149"/>
        <a:ext cx="7479742" cy="602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6A5EE-4FD0-47A6-94B5-6B2B4BB5162B}">
      <dsp:nvSpPr>
        <dsp:cNvPr id="0" name=""/>
        <dsp:cNvSpPr/>
      </dsp:nvSpPr>
      <dsp:spPr>
        <a:xfrm>
          <a:off x="8016" y="267862"/>
          <a:ext cx="1211364" cy="1040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A2ED3-85D6-413B-A3F3-CC25EE42CDE8}">
      <dsp:nvSpPr>
        <dsp:cNvPr id="0" name=""/>
        <dsp:cNvSpPr/>
      </dsp:nvSpPr>
      <dsp:spPr>
        <a:xfrm>
          <a:off x="8016" y="1448602"/>
          <a:ext cx="3461042" cy="44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kern="1200"/>
            <a:t>Fim do Absolutismo na Inglaterra</a:t>
          </a:r>
        </a:p>
      </dsp:txBody>
      <dsp:txXfrm>
        <a:off x="8016" y="1448602"/>
        <a:ext cx="3461042" cy="446132"/>
      </dsp:txXfrm>
    </dsp:sp>
    <dsp:sp modelId="{EDD7077C-62F5-4EFE-8E50-7C909B2B6489}">
      <dsp:nvSpPr>
        <dsp:cNvPr id="0" name=""/>
        <dsp:cNvSpPr/>
      </dsp:nvSpPr>
      <dsp:spPr>
        <a:xfrm>
          <a:off x="8016" y="1959742"/>
          <a:ext cx="3461042" cy="155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 poder do rei passou a ser limitado pelo parlamento. A monarquia adquiriu um caráter constitucional, tendo em vista a garantia da liberdade individuais.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Desenvolveu-se, assim, o Estado Liberal, no qual havia três poderes distintos: legislativo, executivo e judiciário.</a:t>
          </a:r>
        </a:p>
      </dsp:txBody>
      <dsp:txXfrm>
        <a:off x="8016" y="1959742"/>
        <a:ext cx="3461042" cy="1558474"/>
      </dsp:txXfrm>
    </dsp:sp>
    <dsp:sp modelId="{1799833D-082C-4252-89D7-71102872C5AD}">
      <dsp:nvSpPr>
        <dsp:cNvPr id="0" name=""/>
        <dsp:cNvSpPr/>
      </dsp:nvSpPr>
      <dsp:spPr>
        <a:xfrm>
          <a:off x="4074741" y="267862"/>
          <a:ext cx="1211364" cy="1040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FCD2-1479-40A7-A14F-F87B04A0F57C}">
      <dsp:nvSpPr>
        <dsp:cNvPr id="0" name=""/>
        <dsp:cNvSpPr/>
      </dsp:nvSpPr>
      <dsp:spPr>
        <a:xfrm>
          <a:off x="4074741" y="1448602"/>
          <a:ext cx="3461042" cy="44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kern="1200"/>
            <a:t>Avanço Capitalista</a:t>
          </a:r>
        </a:p>
      </dsp:txBody>
      <dsp:txXfrm>
        <a:off x="4074741" y="1448602"/>
        <a:ext cx="3461042" cy="446132"/>
      </dsp:txXfrm>
    </dsp:sp>
    <dsp:sp modelId="{D02E87FB-4C16-4106-829C-9AFEE845F9C3}">
      <dsp:nvSpPr>
        <dsp:cNvPr id="0" name=""/>
        <dsp:cNvSpPr/>
      </dsp:nvSpPr>
      <dsp:spPr>
        <a:xfrm>
          <a:off x="4074741" y="1959742"/>
          <a:ext cx="3461042" cy="155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 Inglaterra rompe com o feudalismo e abre caminho para o capitalismo, promove medidas como transformação da estrutura agrária, a modificação nas relações trabalhistas no campo, o aperfeiçoamento de técnicas de trabalho, estabelece um acordo político e econômico com a burguesia a nobreza rural e das cidades unidas iriam fazer o desenvolvimento da economia , tornando potencia comercial, levando ao desenvolvimento capitalista industrial.</a:t>
          </a:r>
        </a:p>
      </dsp:txBody>
      <dsp:txXfrm>
        <a:off x="4074741" y="1959742"/>
        <a:ext cx="3461042" cy="1558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34020-3B01-4101-952C-FB10F35DCE33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FCEB0-F279-4CDC-AE81-B8E1122273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57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err="1"/>
              <a:t>Gentry</a:t>
            </a:r>
            <a:r>
              <a:rPr lang="pt-BR" dirty="0"/>
              <a:t> – era constituída pela nobreza rural,</a:t>
            </a:r>
            <a:r>
              <a:rPr lang="pt-BR" baseline="0" dirty="0"/>
              <a:t> que explorava a terra de forma capitalista, isto é, com fins lucrativos.</a:t>
            </a:r>
          </a:p>
          <a:p>
            <a:pPr algn="just"/>
            <a:r>
              <a:rPr lang="pt-BR" baseline="0" dirty="0"/>
              <a:t>No Antigo sistema feudal, a terra era explorada apenas para a subsistência do próprio feudo. Ou seja, não havia excedente de produção para ser vendido.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FCEB0-F279-4CDC-AE81-B8E11222732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8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25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0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4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19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56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93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22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74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1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3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30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5CAF50-871B-4BDB-A36B-168496B57FD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981564-7DFE-4CB3-B611-63E778F559F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1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livrariasaraiva.com.br/imagem/imagem.dll?pro_id=321855&amp;L=500&amp;A=-1&amp;PIM_Id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>
                <a:solidFill>
                  <a:srgbClr val="FF0000"/>
                </a:solidFill>
                <a:latin typeface="Bernard MT Condensed" pitchFamily="18" charset="0"/>
              </a:rPr>
              <a:t>REVOLUÇÃO </a:t>
            </a:r>
            <a:r>
              <a:rPr lang="pt-BR" dirty="0">
                <a:solidFill>
                  <a:srgbClr val="FF0000"/>
                </a:solidFill>
                <a:latin typeface="Bernard MT Condensed" pitchFamily="18" charset="0"/>
              </a:rPr>
              <a:t>INGLÊSA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</a:t>
            </a:r>
            <a:r>
              <a:rPr lang="pt-BR"/>
              <a:t>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Guerra civil: a morte do rei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Irritado com o aposição do parlamento, Carlos I mandou sua guarda invadir a sede do parlamento e prender seus principais líderes.</a:t>
            </a:r>
          </a:p>
          <a:p>
            <a:r>
              <a:rPr lang="pt-BR"/>
              <a:t>Este por sua vez, organizaram tropas para lutar contra as forças do rei. Explodiu então, a guerra civil.</a:t>
            </a:r>
          </a:p>
          <a:p>
            <a:r>
              <a:rPr lang="pt-BR"/>
              <a:t>As tropas do parlamento foram lideradas por Oliver Cromwell, que organizou o </a:t>
            </a:r>
            <a:r>
              <a:rPr lang="pt-BR" err="1"/>
              <a:t>New</a:t>
            </a:r>
            <a:r>
              <a:rPr lang="pt-BR"/>
              <a:t> </a:t>
            </a:r>
            <a:r>
              <a:rPr lang="pt-BR" err="1"/>
              <a:t>Model</a:t>
            </a:r>
            <a:r>
              <a:rPr lang="pt-BR"/>
              <a:t> </a:t>
            </a:r>
            <a:r>
              <a:rPr lang="pt-BR" err="1"/>
              <a:t>Army</a:t>
            </a:r>
            <a:endParaRPr lang="pt-BR"/>
          </a:p>
          <a:p>
            <a:r>
              <a:rPr lang="pt-BR"/>
              <a:t>A guerra civil chegou ao fim com a vitória das tropas do parlamento.</a:t>
            </a:r>
            <a:r>
              <a:rPr lang="pt-BR" dirty="0"/>
              <a:t> </a:t>
            </a:r>
            <a:r>
              <a:rPr lang="pt-BR"/>
              <a:t>O rei Carlos I foi preso e Condenado à morte sendo decapitado em 30 de janeiro de 1649.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117FFB-7D4E-4D52-B166-D05F955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03EC7C-6902-4F27-A200-527BA6DD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pt-BR" sz="3700">
                <a:solidFill>
                  <a:srgbClr val="FFFFFF"/>
                </a:solidFill>
              </a:rPr>
              <a:t>Republica de Cromwell: o protetorado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4B1C72-351A-4E50-ADCF-6CA38D43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27951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4" cy="61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3700"/>
              <a:t>Republica de Cromwell: o protetorado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899" r="1261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Após esmagar as oposições, Oliver Cromwell instalou o regime republicano,</a:t>
            </a:r>
            <a:r>
              <a:rPr lang="pt-BR" dirty="0"/>
              <a:t> </a:t>
            </a:r>
            <a:r>
              <a:rPr lang="pt-BR"/>
              <a:t>comandado o país de 1649 a 1658. A república ditatorial de Cromwell ficou conhecida como protetorado.</a:t>
            </a:r>
          </a:p>
          <a:p>
            <a:r>
              <a:rPr lang="pt-BR"/>
              <a:t>Entre os acontecimentos que marcaram - esse período, destacam-se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3700"/>
              <a:t>Restauração Monárquica: os Stuart voltam ao poder</a:t>
            </a:r>
          </a:p>
        </p:txBody>
      </p:sp>
      <p:pic>
        <p:nvPicPr>
          <p:cNvPr id="8194" name="Picture 2" descr="http://www.mundovestibular.com.br/content_images/a-revolucao-inglesa.jpg"/>
          <p:cNvPicPr>
            <a:picLocks noChangeAspect="1" noChangeArrowheads="1"/>
          </p:cNvPicPr>
          <p:nvPr/>
        </p:nvPicPr>
        <p:blipFill rotWithShape="1">
          <a:blip r:embed="rId2" cstate="print"/>
          <a:srcRect l="36697" r="15191" b="-1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/>
              <a:t>Ricardo não tinha habilidade política e capacidade administrativa de seu pai.</a:t>
            </a:r>
          </a:p>
          <a:p>
            <a:r>
              <a:rPr lang="pt-BR" sz="1400"/>
              <a:t>Manteve-se no poder por 8 meses (setembro de 1658 a maio de 1659).</a:t>
            </a:r>
          </a:p>
          <a:p>
            <a:r>
              <a:rPr lang="pt-BR" sz="1400"/>
              <a:t>Foi deposto pelos principais chefes militares que agiam em sintonia com o parlamento.</a:t>
            </a:r>
          </a:p>
          <a:p>
            <a:r>
              <a:rPr lang="pt-BR" sz="1400"/>
              <a:t>A agitação política tomou conta do pais.</a:t>
            </a:r>
          </a:p>
          <a:p>
            <a:r>
              <a:rPr lang="pt-BR" sz="1400"/>
              <a:t>Parlamento restaura a dinastia </a:t>
            </a:r>
            <a:r>
              <a:rPr lang="pt-BR" sz="1400" b="1" err="1"/>
              <a:t>Stuar</a:t>
            </a:r>
            <a:endParaRPr lang="pt-BR" sz="1400" b="1"/>
          </a:p>
          <a:p>
            <a:r>
              <a:rPr lang="pt-BR" sz="1400" b="1"/>
              <a:t>Carlos I foi convidado pelo parlamento.</a:t>
            </a:r>
          </a:p>
          <a:p>
            <a:r>
              <a:rPr lang="pt-BR" sz="1400"/>
              <a:t>Mas o rei deveria governar segundo o parlamento .</a:t>
            </a:r>
          </a:p>
          <a:p>
            <a:r>
              <a:rPr lang="pt-BR" sz="1400"/>
              <a:t>O </a:t>
            </a:r>
            <a:r>
              <a:rPr lang="pt-BR" sz="1400" err="1"/>
              <a:t>periodo</a:t>
            </a:r>
            <a:r>
              <a:rPr lang="pt-BR" sz="1400"/>
              <a:t> de restauração </a:t>
            </a:r>
            <a:r>
              <a:rPr lang="pt-BR" sz="1400" err="1"/>
              <a:t>monarquica</a:t>
            </a:r>
            <a:r>
              <a:rPr lang="pt-BR" sz="1400"/>
              <a:t>  dos </a:t>
            </a:r>
            <a:r>
              <a:rPr lang="pt-BR" sz="1400" err="1"/>
              <a:t>Stuar</a:t>
            </a:r>
            <a:r>
              <a:rPr lang="pt-BR" sz="1400"/>
              <a:t> estendeu-se pelos reinados </a:t>
            </a:r>
            <a:r>
              <a:rPr lang="pt-BR" sz="1400" b="1"/>
              <a:t>Carlos II e de irmão Jaime II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 b="1">
                <a:solidFill>
                  <a:srgbClr val="FFFFFF"/>
                </a:solidFill>
              </a:rPr>
              <a:t>Revolução Gloriosa: a derrota do absolutismo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Temendo a volta do absolutismo o parlamento  decidiu derrubar o rei Jaime II</a:t>
            </a:r>
          </a:p>
          <a:p>
            <a:r>
              <a:rPr lang="pt-BR"/>
              <a:t>Estabeleceu acordo entre o príncipe holandês Guilherme de Orange, casado com Maria Stuart, filha de Jaime II. O acordo oferecia a Guilherme o trono inglês, com a condição de respeitar o poder do parlamento.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Conseqüências da revolução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70686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 primeira revolução burguesa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Com a implantação do Estado liberal em substituição  ao Estado absolutista, a burguesia beneficiou-se enormemente.</a:t>
            </a:r>
          </a:p>
          <a:p>
            <a:r>
              <a:rPr lang="pt-BR"/>
              <a:t>Na verdade, foi da própria burguesia que, com o apoio da </a:t>
            </a:r>
            <a:r>
              <a:rPr lang="pt-BR" err="1"/>
              <a:t>gentry</a:t>
            </a:r>
            <a:r>
              <a:rPr lang="pt-BR" dirty="0"/>
              <a:t>, </a:t>
            </a:r>
            <a:r>
              <a:rPr lang="pt-BR"/>
              <a:t>liderou o processo revolucionário. E, vitoriosa, colocou em prática um novo projeto expandir o capitalismo limitando a participação política das massas populares. social que atendia aos seus interesses: Era, enfim, um projeto burguês.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Para Saber Mais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endParaRPr lang="pt-BR" sz="1400"/>
          </a:p>
          <a:p>
            <a:r>
              <a:rPr lang="pt-BR" sz="1400"/>
              <a:t>A Revolução Inglesa - Col. Tudo É História</a:t>
            </a:r>
          </a:p>
          <a:p>
            <a:r>
              <a:rPr lang="pt-BR" sz="1400"/>
              <a:t>Autor: Arruda, Jose </a:t>
            </a:r>
            <a:r>
              <a:rPr lang="pt-BR" sz="1400" err="1"/>
              <a:t>Jobson</a:t>
            </a:r>
            <a:r>
              <a:rPr lang="pt-BR" sz="1400"/>
              <a:t> de Andrade</a:t>
            </a:r>
          </a:p>
          <a:p>
            <a:r>
              <a:rPr lang="pt-BR" sz="1400"/>
              <a:t>Editora: Brasiliense </a:t>
            </a:r>
          </a:p>
          <a:p>
            <a:r>
              <a:rPr lang="pt-BR" sz="1400"/>
              <a:t>Categoria: Geografia e Historia / Historia Mundial</a:t>
            </a:r>
          </a:p>
          <a:p>
            <a:r>
              <a:rPr lang="pt-BR" sz="1400"/>
              <a:t>A Revolução Inglesa de 1640 transformou a estrutura política social e econômica da Inglaterra. Antecipando-se em 150 anos às revoluções Americana e Francesa, foi a primeira vez na História que a burguesia, tirando o poder – e a cabeça – do rei, no caso Carlos I, assumiu o poder.</a:t>
            </a:r>
            <a:br>
              <a:rPr lang="pt-BR" sz="1400"/>
            </a:br>
            <a:r>
              <a:rPr lang="pt-BR" sz="1400"/>
              <a:t>Liderada por Cromwell, foi a revolta que, eliminando o modo de produção artesanal, lançou as bases para o capitalismo e a Revolução Industrial, que no século seguinte estenderia o poderio e o domínio britânicos pelos cinco continentes.</a:t>
            </a:r>
          </a:p>
        </p:txBody>
      </p:sp>
      <p:pic>
        <p:nvPicPr>
          <p:cNvPr id="5122" name="Picture 2" descr="A Revolução Inglesa - Col. Tudo É Histó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5427" y="2081134"/>
            <a:ext cx="2351332" cy="3141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– Cite os grupos sociais que participaram do processo revolucionário mencionando qual entrou em ascensão e qual entrou em decadência.</a:t>
            </a:r>
          </a:p>
          <a:p>
            <a:r>
              <a:rPr lang="pt-BR"/>
              <a:t>2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2600"/>
              <a:t>Conflitos entre o rei e o parlamento inglês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723" r="4527" b="-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/>
              <a:t>Durante o século XVII, a Inglaterra viveu um período de intensa luta revolucionaria</a:t>
            </a:r>
            <a:r>
              <a:rPr lang="pt-BR" dirty="0"/>
              <a:t>, </a:t>
            </a:r>
            <a:r>
              <a:rPr lang="pt-BR"/>
              <a:t>provocada pelo choque entre as classes sociais que defendiam a manutenção da antiga ordem feudal e as que desejavam a expansão do capitalism</a:t>
            </a:r>
            <a:r>
              <a:rPr lang="pt-BR" dirty="0"/>
              <a:t>o. O </a:t>
            </a:r>
            <a:r>
              <a:rPr lang="pt-BR"/>
              <a:t>conjunto denomina-se desse período denomina-se Revolução Inglesa.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Período de Relativa harmonia entre elites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ço Reservado para Conteúdo 1">
            <a:extLst>
              <a:ext uri="{FF2B5EF4-FFF2-40B4-BE49-F238E27FC236}">
                <a16:creationId xmlns:a16="http://schemas.microsoft.com/office/drawing/2014/main" id="{A981EE59-F3D7-4D9D-ADDE-C33193E6D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96702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Período de Relativa harmonia entre elites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449258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Inicio dos Conflitos</a:t>
            </a:r>
          </a:p>
        </p:txBody>
      </p:sp>
      <p:graphicFrame>
        <p:nvGraphicFramePr>
          <p:cNvPr id="5" name="Espaço Reservado para Conteúdo 1">
            <a:extLst>
              <a:ext uri="{FF2B5EF4-FFF2-40B4-BE49-F238E27FC236}">
                <a16:creationId xmlns:a16="http://schemas.microsoft.com/office/drawing/2014/main" id="{676EEBF7-0D66-4A0F-9C3E-C5E0949BA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168582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" y="188640"/>
            <a:ext cx="9015730" cy="607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Radicalização das ações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900"/>
              <a:t>Em 1618, o parlamento inglês estabeleceu, através da Petição de Direitos, que o rei não poderia criar impostos, convocar o exército ou mandar prender pessoas sem previa autorização do parlamento.</a:t>
            </a:r>
          </a:p>
          <a:p>
            <a:r>
              <a:rPr lang="pt-BR" sz="1900"/>
              <a:t>No ano seguinte o rei Carlos I fechou o parlamento.</a:t>
            </a:r>
          </a:p>
          <a:p>
            <a:r>
              <a:rPr lang="pt-BR" sz="1900"/>
              <a:t>Onze anos depois, em 1640, Carlos I viu-se obrigado a convocar o parlamento a fim de conseguir recursos financeiros, para combater uma revolta escocesa contra seu governo.</a:t>
            </a:r>
          </a:p>
          <a:p>
            <a:r>
              <a:rPr lang="pt-BR" sz="1900"/>
              <a:t>Um vez reunido o parlamento tomou medidas contra o rei limitando seu poder proibindo, proibindo a dissolver o parlamento.</a:t>
            </a:r>
          </a:p>
          <a:p>
            <a:r>
              <a:rPr lang="pt-BR" sz="1900"/>
              <a:t>Esse acontecimento agravaram ainda mais o conflito entre rei e parlamento, desencadeando a Revolução Inglesa.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– Sintetize como foi o governo da dinastia dos Tudor durante o século XVI, mencionando a participação da igreja Anglicana no Governo.</a:t>
            </a:r>
          </a:p>
          <a:p>
            <a:r>
              <a:rPr lang="pt-BR"/>
              <a:t>2–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Processo Revolucionário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534546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Apresentação na tela (4:3)</PresentationFormat>
  <Paragraphs>79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Bernard MT Condensed</vt:lpstr>
      <vt:lpstr>Calibri</vt:lpstr>
      <vt:lpstr>Calibri Light</vt:lpstr>
      <vt:lpstr>Retrospectiva</vt:lpstr>
      <vt:lpstr>REVOLUÇÃO INGLÊSA</vt:lpstr>
      <vt:lpstr>Conflitos entre o rei e o parlamento inglês</vt:lpstr>
      <vt:lpstr>Período de Relativa harmonia entre elites</vt:lpstr>
      <vt:lpstr>Período de Relativa harmonia entre elites</vt:lpstr>
      <vt:lpstr>Inicio dos Conflitos</vt:lpstr>
      <vt:lpstr>Apresentação do PowerPoint</vt:lpstr>
      <vt:lpstr>Radicalização das ações</vt:lpstr>
      <vt:lpstr>Questões</vt:lpstr>
      <vt:lpstr>Processo Revolucionário</vt:lpstr>
      <vt:lpstr>Guerra civil: a morte do rei</vt:lpstr>
      <vt:lpstr>Republica de Cromwell: o protetorado</vt:lpstr>
      <vt:lpstr>Apresentação do PowerPoint</vt:lpstr>
      <vt:lpstr>Republica de Cromwell: o protetorado</vt:lpstr>
      <vt:lpstr>Restauração Monárquica: os Stuart voltam ao poder</vt:lpstr>
      <vt:lpstr>Revolução Gloriosa: a derrota do absolutismo</vt:lpstr>
      <vt:lpstr>Conseqüências da revolução</vt:lpstr>
      <vt:lpstr>A primeira revolução burguesa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INGLÊSA</dc:title>
  <dc:creator>BRUNO FERREIRA</dc:creator>
  <cp:lastModifiedBy>BRUNO FERREIRA</cp:lastModifiedBy>
  <cp:revision>1</cp:revision>
  <dcterms:created xsi:type="dcterms:W3CDTF">2019-06-30T15:35:30Z</dcterms:created>
  <dcterms:modified xsi:type="dcterms:W3CDTF">2019-06-30T15:35:39Z</dcterms:modified>
</cp:coreProperties>
</file>