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1"/>
  </p:sldMasterIdLst>
  <p:sldIdLst>
    <p:sldId id="256" r:id="rId2"/>
    <p:sldId id="257" r:id="rId3"/>
    <p:sldId id="283" r:id="rId4"/>
    <p:sldId id="258" r:id="rId5"/>
    <p:sldId id="275" r:id="rId6"/>
    <p:sldId id="259" r:id="rId7"/>
    <p:sldId id="260" r:id="rId8"/>
    <p:sldId id="276" r:id="rId9"/>
    <p:sldId id="261" r:id="rId10"/>
    <p:sldId id="262" r:id="rId11"/>
    <p:sldId id="282" r:id="rId12"/>
    <p:sldId id="263" r:id="rId13"/>
    <p:sldId id="277" r:id="rId14"/>
    <p:sldId id="278" r:id="rId15"/>
    <p:sldId id="264" r:id="rId16"/>
    <p:sldId id="265" r:id="rId17"/>
    <p:sldId id="266" r:id="rId18"/>
    <p:sldId id="267" r:id="rId19"/>
    <p:sldId id="269" r:id="rId20"/>
    <p:sldId id="279" r:id="rId21"/>
    <p:sldId id="268" r:id="rId22"/>
    <p:sldId id="280" r:id="rId23"/>
    <p:sldId id="270" r:id="rId24"/>
    <p:sldId id="284" r:id="rId25"/>
    <p:sldId id="271" r:id="rId26"/>
    <p:sldId id="285" r:id="rId27"/>
    <p:sldId id="272" r:id="rId28"/>
    <p:sldId id="274" r:id="rId29"/>
    <p:sldId id="286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4968C-99AA-4FB8-8612-48F5CC71627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9BE32F5-77FC-431A-AE2E-458BA5C53F0C}">
      <dgm:prSet/>
      <dgm:spPr/>
      <dgm:t>
        <a:bodyPr/>
        <a:lstStyle/>
        <a:p>
          <a:r>
            <a:rPr lang="pt-BR"/>
            <a:t>Descoberta de um novo caminho para as índias, o comercio de especiarias transforma-se como fonte de riqueza para Portugal.</a:t>
          </a:r>
          <a:endParaRPr lang="en-US"/>
        </a:p>
      </dgm:t>
    </dgm:pt>
    <dgm:pt modelId="{DC789948-1785-4BDF-913A-2F2E5160B813}" type="parTrans" cxnId="{C1B1ED43-DF7A-48D4-8610-F017E81D0146}">
      <dgm:prSet/>
      <dgm:spPr/>
      <dgm:t>
        <a:bodyPr/>
        <a:lstStyle/>
        <a:p>
          <a:endParaRPr lang="en-US"/>
        </a:p>
      </dgm:t>
    </dgm:pt>
    <dgm:pt modelId="{D3BBEE37-7CAF-440B-A564-CAC39FC63889}" type="sibTrans" cxnId="{C1B1ED43-DF7A-48D4-8610-F017E81D0146}">
      <dgm:prSet/>
      <dgm:spPr/>
      <dgm:t>
        <a:bodyPr/>
        <a:lstStyle/>
        <a:p>
          <a:endParaRPr lang="en-US"/>
        </a:p>
      </dgm:t>
    </dgm:pt>
    <dgm:pt modelId="{3F314D8E-A07B-4415-AE14-D3C9EB00C2AD}">
      <dgm:prSet/>
      <dgm:spPr/>
      <dgm:t>
        <a:bodyPr/>
        <a:lstStyle/>
        <a:p>
          <a:r>
            <a:rPr lang="pt-BR"/>
            <a:t>Nessa mesma época deu-se o “descobrimento” do Brasil, Portugal logo viu que o Brasil não iria dar lucros imediatos, pois não encontrou minas de ouro de inicio.</a:t>
          </a:r>
          <a:endParaRPr lang="en-US"/>
        </a:p>
      </dgm:t>
    </dgm:pt>
    <dgm:pt modelId="{30577F3E-4BF8-44BD-B49F-18275BFC0DD0}" type="parTrans" cxnId="{9551C1A4-A59A-45DB-9535-09FBB9914228}">
      <dgm:prSet/>
      <dgm:spPr/>
      <dgm:t>
        <a:bodyPr/>
        <a:lstStyle/>
        <a:p>
          <a:endParaRPr lang="en-US"/>
        </a:p>
      </dgm:t>
    </dgm:pt>
    <dgm:pt modelId="{ADA20F1D-C819-42FA-BBE0-0EA5CF7FE2E9}" type="sibTrans" cxnId="{9551C1A4-A59A-45DB-9535-09FBB9914228}">
      <dgm:prSet/>
      <dgm:spPr/>
      <dgm:t>
        <a:bodyPr/>
        <a:lstStyle/>
        <a:p>
          <a:endParaRPr lang="en-US"/>
        </a:p>
      </dgm:t>
    </dgm:pt>
    <dgm:pt modelId="{20FA2500-428D-42CA-81D5-323BB16C0C24}">
      <dgm:prSet/>
      <dgm:spPr/>
      <dgm:t>
        <a:bodyPr/>
        <a:lstStyle/>
        <a:p>
          <a:r>
            <a:rPr lang="pt-BR"/>
            <a:t>No litoral havia grande quantidade de pau-brasil, madeira da qual extraia tinta corante usada para tingir tecidos.</a:t>
          </a:r>
          <a:endParaRPr lang="en-US"/>
        </a:p>
      </dgm:t>
    </dgm:pt>
    <dgm:pt modelId="{702025CA-049C-4A94-B569-135678671D7E}" type="parTrans" cxnId="{40C4612B-5BA8-49C9-8D33-ABA0FCF30741}">
      <dgm:prSet/>
      <dgm:spPr/>
      <dgm:t>
        <a:bodyPr/>
        <a:lstStyle/>
        <a:p>
          <a:endParaRPr lang="en-US"/>
        </a:p>
      </dgm:t>
    </dgm:pt>
    <dgm:pt modelId="{D8A87046-638F-40BE-B945-518AA41D7D36}" type="sibTrans" cxnId="{40C4612B-5BA8-49C9-8D33-ABA0FCF30741}">
      <dgm:prSet/>
      <dgm:spPr/>
      <dgm:t>
        <a:bodyPr/>
        <a:lstStyle/>
        <a:p>
          <a:endParaRPr lang="en-US"/>
        </a:p>
      </dgm:t>
    </dgm:pt>
    <dgm:pt modelId="{F4BF879E-C56C-49D3-AF45-A89AA6102DB4}">
      <dgm:prSet/>
      <dgm:spPr/>
      <dgm:t>
        <a:bodyPr/>
        <a:lstStyle/>
        <a:p>
          <a:r>
            <a:rPr lang="pt-BR"/>
            <a:t>Mas essa economia do pau-brasil era pequena comparada aos recursos vindos da Ásia e áfrica.</a:t>
          </a:r>
          <a:endParaRPr lang="en-US"/>
        </a:p>
      </dgm:t>
    </dgm:pt>
    <dgm:pt modelId="{572A7A46-B981-40D0-86CD-C0802874D635}" type="parTrans" cxnId="{588ED5E7-C9C9-4D06-BC54-A53EAE240E31}">
      <dgm:prSet/>
      <dgm:spPr/>
      <dgm:t>
        <a:bodyPr/>
        <a:lstStyle/>
        <a:p>
          <a:endParaRPr lang="en-US"/>
        </a:p>
      </dgm:t>
    </dgm:pt>
    <dgm:pt modelId="{9A28B3C7-91CE-4C78-9307-0344790B6901}" type="sibTrans" cxnId="{588ED5E7-C9C9-4D06-BC54-A53EAE240E31}">
      <dgm:prSet/>
      <dgm:spPr/>
      <dgm:t>
        <a:bodyPr/>
        <a:lstStyle/>
        <a:p>
          <a:endParaRPr lang="en-US"/>
        </a:p>
      </dgm:t>
    </dgm:pt>
    <dgm:pt modelId="{F29305A5-FFD6-4F68-BC6F-D7D2424E798E}">
      <dgm:prSet/>
      <dgm:spPr/>
      <dgm:t>
        <a:bodyPr/>
        <a:lstStyle/>
        <a:p>
          <a:r>
            <a:rPr lang="pt-BR"/>
            <a:t>Por essa razão os primeiros trinta anos  (1500 – 1530), limitou-se ao envio de algumas expedições destinadas a fazer o reconhecimento da terra e manter sua posse. Esse período é denominado pré-colonizador.</a:t>
          </a:r>
          <a:endParaRPr lang="en-US"/>
        </a:p>
      </dgm:t>
    </dgm:pt>
    <dgm:pt modelId="{5254462F-F928-49E0-811A-5BD37F2EC4D5}" type="parTrans" cxnId="{15240A59-E2DB-43FD-9CCB-9E50747BD1B6}">
      <dgm:prSet/>
      <dgm:spPr/>
      <dgm:t>
        <a:bodyPr/>
        <a:lstStyle/>
        <a:p>
          <a:endParaRPr lang="en-US"/>
        </a:p>
      </dgm:t>
    </dgm:pt>
    <dgm:pt modelId="{89B30F21-99F2-4232-8A4A-70EEA65234D2}" type="sibTrans" cxnId="{15240A59-E2DB-43FD-9CCB-9E50747BD1B6}">
      <dgm:prSet/>
      <dgm:spPr/>
      <dgm:t>
        <a:bodyPr/>
        <a:lstStyle/>
        <a:p>
          <a:endParaRPr lang="en-US"/>
        </a:p>
      </dgm:t>
    </dgm:pt>
    <dgm:pt modelId="{E5A42BE0-F987-4A58-98D2-0B841D05CE6E}" type="pres">
      <dgm:prSet presAssocID="{7694968C-99AA-4FB8-8612-48F5CC716279}" presName="linear" presStyleCnt="0">
        <dgm:presLayoutVars>
          <dgm:animLvl val="lvl"/>
          <dgm:resizeHandles val="exact"/>
        </dgm:presLayoutVars>
      </dgm:prSet>
      <dgm:spPr/>
    </dgm:pt>
    <dgm:pt modelId="{216B038A-6673-4A7E-A679-061D560CA74F}" type="pres">
      <dgm:prSet presAssocID="{F9BE32F5-77FC-431A-AE2E-458BA5C53F0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9D1A4AC-8BF1-416F-A1C7-C847153B27EC}" type="pres">
      <dgm:prSet presAssocID="{D3BBEE37-7CAF-440B-A564-CAC39FC63889}" presName="spacer" presStyleCnt="0"/>
      <dgm:spPr/>
    </dgm:pt>
    <dgm:pt modelId="{4579E339-F512-4D11-AF67-BFF3CE807118}" type="pres">
      <dgm:prSet presAssocID="{3F314D8E-A07B-4415-AE14-D3C9EB00C2A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4862F1A-6303-4185-A2E1-0F081B5401A6}" type="pres">
      <dgm:prSet presAssocID="{ADA20F1D-C819-42FA-BBE0-0EA5CF7FE2E9}" presName="spacer" presStyleCnt="0"/>
      <dgm:spPr/>
    </dgm:pt>
    <dgm:pt modelId="{1E006599-8AAE-454D-9459-5E92F2BF1253}" type="pres">
      <dgm:prSet presAssocID="{20FA2500-428D-42CA-81D5-323BB16C0C2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20D486B-8C6A-4AC3-8D3F-903C600F7316}" type="pres">
      <dgm:prSet presAssocID="{D8A87046-638F-40BE-B945-518AA41D7D36}" presName="spacer" presStyleCnt="0"/>
      <dgm:spPr/>
    </dgm:pt>
    <dgm:pt modelId="{C636C760-32A1-428B-96DA-89507F94F13F}" type="pres">
      <dgm:prSet presAssocID="{F4BF879E-C56C-49D3-AF45-A89AA6102DB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E7D54E3-EF7F-4543-94D5-79A481475FCB}" type="pres">
      <dgm:prSet presAssocID="{9A28B3C7-91CE-4C78-9307-0344790B6901}" presName="spacer" presStyleCnt="0"/>
      <dgm:spPr/>
    </dgm:pt>
    <dgm:pt modelId="{4D39CAB4-2FC3-4B64-BE4E-F3405F4EB4FB}" type="pres">
      <dgm:prSet presAssocID="{F29305A5-FFD6-4F68-BC6F-D7D2424E798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13FD712-9EDC-4A26-8319-195CB5104936}" type="presOf" srcId="{20FA2500-428D-42CA-81D5-323BB16C0C24}" destId="{1E006599-8AAE-454D-9459-5E92F2BF1253}" srcOrd="0" destOrd="0" presId="urn:microsoft.com/office/officeart/2005/8/layout/vList2"/>
    <dgm:cxn modelId="{878D3D21-F3E6-4B38-BCBB-372C5294BC62}" type="presOf" srcId="{F29305A5-FFD6-4F68-BC6F-D7D2424E798E}" destId="{4D39CAB4-2FC3-4B64-BE4E-F3405F4EB4FB}" srcOrd="0" destOrd="0" presId="urn:microsoft.com/office/officeart/2005/8/layout/vList2"/>
    <dgm:cxn modelId="{40C4612B-5BA8-49C9-8D33-ABA0FCF30741}" srcId="{7694968C-99AA-4FB8-8612-48F5CC716279}" destId="{20FA2500-428D-42CA-81D5-323BB16C0C24}" srcOrd="2" destOrd="0" parTransId="{702025CA-049C-4A94-B569-135678671D7E}" sibTransId="{D8A87046-638F-40BE-B945-518AA41D7D36}"/>
    <dgm:cxn modelId="{C1B1ED43-DF7A-48D4-8610-F017E81D0146}" srcId="{7694968C-99AA-4FB8-8612-48F5CC716279}" destId="{F9BE32F5-77FC-431A-AE2E-458BA5C53F0C}" srcOrd="0" destOrd="0" parTransId="{DC789948-1785-4BDF-913A-2F2E5160B813}" sibTransId="{D3BBEE37-7CAF-440B-A564-CAC39FC63889}"/>
    <dgm:cxn modelId="{42B2C76C-F30C-49A3-8164-287F923E9184}" type="presOf" srcId="{7694968C-99AA-4FB8-8612-48F5CC716279}" destId="{E5A42BE0-F987-4A58-98D2-0B841D05CE6E}" srcOrd="0" destOrd="0" presId="urn:microsoft.com/office/officeart/2005/8/layout/vList2"/>
    <dgm:cxn modelId="{15240A59-E2DB-43FD-9CCB-9E50747BD1B6}" srcId="{7694968C-99AA-4FB8-8612-48F5CC716279}" destId="{F29305A5-FFD6-4F68-BC6F-D7D2424E798E}" srcOrd="4" destOrd="0" parTransId="{5254462F-F928-49E0-811A-5BD37F2EC4D5}" sibTransId="{89B30F21-99F2-4232-8A4A-70EEA65234D2}"/>
    <dgm:cxn modelId="{6A71117D-3EBD-4AD7-A2A7-BA9699EABDAC}" type="presOf" srcId="{F4BF879E-C56C-49D3-AF45-A89AA6102DB4}" destId="{C636C760-32A1-428B-96DA-89507F94F13F}" srcOrd="0" destOrd="0" presId="urn:microsoft.com/office/officeart/2005/8/layout/vList2"/>
    <dgm:cxn modelId="{9551C1A4-A59A-45DB-9535-09FBB9914228}" srcId="{7694968C-99AA-4FB8-8612-48F5CC716279}" destId="{3F314D8E-A07B-4415-AE14-D3C9EB00C2AD}" srcOrd="1" destOrd="0" parTransId="{30577F3E-4BF8-44BD-B49F-18275BFC0DD0}" sibTransId="{ADA20F1D-C819-42FA-BBE0-0EA5CF7FE2E9}"/>
    <dgm:cxn modelId="{162200AC-3F06-4B19-A9B3-435F255F89F6}" type="presOf" srcId="{3F314D8E-A07B-4415-AE14-D3C9EB00C2AD}" destId="{4579E339-F512-4D11-AF67-BFF3CE807118}" srcOrd="0" destOrd="0" presId="urn:microsoft.com/office/officeart/2005/8/layout/vList2"/>
    <dgm:cxn modelId="{3166D1DA-65EA-4810-8BA4-F6ABA740D141}" type="presOf" srcId="{F9BE32F5-77FC-431A-AE2E-458BA5C53F0C}" destId="{216B038A-6673-4A7E-A679-061D560CA74F}" srcOrd="0" destOrd="0" presId="urn:microsoft.com/office/officeart/2005/8/layout/vList2"/>
    <dgm:cxn modelId="{588ED5E7-C9C9-4D06-BC54-A53EAE240E31}" srcId="{7694968C-99AA-4FB8-8612-48F5CC716279}" destId="{F4BF879E-C56C-49D3-AF45-A89AA6102DB4}" srcOrd="3" destOrd="0" parTransId="{572A7A46-B981-40D0-86CD-C0802874D635}" sibTransId="{9A28B3C7-91CE-4C78-9307-0344790B6901}"/>
    <dgm:cxn modelId="{9365D2C7-4900-4E90-9A2D-71418888C4B2}" type="presParOf" srcId="{E5A42BE0-F987-4A58-98D2-0B841D05CE6E}" destId="{216B038A-6673-4A7E-A679-061D560CA74F}" srcOrd="0" destOrd="0" presId="urn:microsoft.com/office/officeart/2005/8/layout/vList2"/>
    <dgm:cxn modelId="{9166469A-6BF2-4126-BAFC-69E2DC566E5A}" type="presParOf" srcId="{E5A42BE0-F987-4A58-98D2-0B841D05CE6E}" destId="{29D1A4AC-8BF1-416F-A1C7-C847153B27EC}" srcOrd="1" destOrd="0" presId="urn:microsoft.com/office/officeart/2005/8/layout/vList2"/>
    <dgm:cxn modelId="{A299AE60-F608-49A1-91B1-DA55ABAFA710}" type="presParOf" srcId="{E5A42BE0-F987-4A58-98D2-0B841D05CE6E}" destId="{4579E339-F512-4D11-AF67-BFF3CE807118}" srcOrd="2" destOrd="0" presId="urn:microsoft.com/office/officeart/2005/8/layout/vList2"/>
    <dgm:cxn modelId="{49C232F7-7104-4F27-88B8-DA7D5C6C533B}" type="presParOf" srcId="{E5A42BE0-F987-4A58-98D2-0B841D05CE6E}" destId="{04862F1A-6303-4185-A2E1-0F081B5401A6}" srcOrd="3" destOrd="0" presId="urn:microsoft.com/office/officeart/2005/8/layout/vList2"/>
    <dgm:cxn modelId="{D431AA78-F10F-4542-8A52-378538B805A9}" type="presParOf" srcId="{E5A42BE0-F987-4A58-98D2-0B841D05CE6E}" destId="{1E006599-8AAE-454D-9459-5E92F2BF1253}" srcOrd="4" destOrd="0" presId="urn:microsoft.com/office/officeart/2005/8/layout/vList2"/>
    <dgm:cxn modelId="{065D8203-07A5-484E-987D-CD076B89625E}" type="presParOf" srcId="{E5A42BE0-F987-4A58-98D2-0B841D05CE6E}" destId="{220D486B-8C6A-4AC3-8D3F-903C600F7316}" srcOrd="5" destOrd="0" presId="urn:microsoft.com/office/officeart/2005/8/layout/vList2"/>
    <dgm:cxn modelId="{ADE2FA57-472A-4B36-820D-A8A13EDE18DC}" type="presParOf" srcId="{E5A42BE0-F987-4A58-98D2-0B841D05CE6E}" destId="{C636C760-32A1-428B-96DA-89507F94F13F}" srcOrd="6" destOrd="0" presId="urn:microsoft.com/office/officeart/2005/8/layout/vList2"/>
    <dgm:cxn modelId="{0D615DDB-50EE-42C6-9F95-38D3AA0FB28D}" type="presParOf" srcId="{E5A42BE0-F987-4A58-98D2-0B841D05CE6E}" destId="{4E7D54E3-EF7F-4543-94D5-79A481475FCB}" srcOrd="7" destOrd="0" presId="urn:microsoft.com/office/officeart/2005/8/layout/vList2"/>
    <dgm:cxn modelId="{21A876E9-ED95-4CE9-BAF6-69ADF8E46E3F}" type="presParOf" srcId="{E5A42BE0-F987-4A58-98D2-0B841D05CE6E}" destId="{4D39CAB4-2FC3-4B64-BE4E-F3405F4EB4F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F0B27-518B-493D-8D35-1803CEE0E7F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pt-BR"/>
        </a:p>
      </dgm:t>
    </dgm:pt>
    <dgm:pt modelId="{0B266158-96B9-4E31-A3A2-D485098EF85E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b="1"/>
            <a:t>Expedição comandada por Gaspar de Lemos (1501) – explorou grande parte do litoral brasileiro e deu o nome aos principais pontos do litoral como ilhas, cabos e bacias.</a:t>
          </a:r>
        </a:p>
      </dgm:t>
    </dgm:pt>
    <dgm:pt modelId="{EC167BE8-EF9A-4A97-9B1A-A7F47941E75E}" type="parTrans" cxnId="{7B6AEC5F-EA8F-451D-ADFA-DA8B4A98AAEC}">
      <dgm:prSet/>
      <dgm:spPr/>
      <dgm:t>
        <a:bodyPr/>
        <a:lstStyle/>
        <a:p>
          <a:endParaRPr lang="pt-BR"/>
        </a:p>
      </dgm:t>
    </dgm:pt>
    <dgm:pt modelId="{9B1EE96A-5A82-43F9-ADEE-9139ED2C5EA8}" type="sibTrans" cxnId="{7B6AEC5F-EA8F-451D-ADFA-DA8B4A98AAEC}">
      <dgm:prSet/>
      <dgm:spPr/>
      <dgm:t>
        <a:bodyPr/>
        <a:lstStyle/>
        <a:p>
          <a:endParaRPr lang="pt-BR"/>
        </a:p>
      </dgm:t>
    </dgm:pt>
    <dgm:pt modelId="{E15B0438-A4C4-4A51-A420-514426627C1D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b="1"/>
            <a:t>Expedição comandada por Gonçalo Coelho (1503) -  organizada em função de um contrato assinado entre o rei de Portugal e um grupo de comerciantes interessados na exploração do pau-brasil.</a:t>
          </a:r>
        </a:p>
      </dgm:t>
    </dgm:pt>
    <dgm:pt modelId="{9CC9838D-94AD-4B27-ACCB-75252BBB6EF6}" type="parTrans" cxnId="{7467DF6F-DEBE-4105-A006-FAAB6603C052}">
      <dgm:prSet/>
      <dgm:spPr/>
      <dgm:t>
        <a:bodyPr/>
        <a:lstStyle/>
        <a:p>
          <a:endParaRPr lang="pt-BR"/>
        </a:p>
      </dgm:t>
    </dgm:pt>
    <dgm:pt modelId="{8CA26CF3-6E6E-45EE-A3D3-16D72CFB11EF}" type="sibTrans" cxnId="{7467DF6F-DEBE-4105-A006-FAAB6603C052}">
      <dgm:prSet/>
      <dgm:spPr/>
      <dgm:t>
        <a:bodyPr/>
        <a:lstStyle/>
        <a:p>
          <a:endParaRPr lang="pt-BR"/>
        </a:p>
      </dgm:t>
    </dgm:pt>
    <dgm:pt modelId="{75741AB2-84F4-4B8D-B127-2B1F736DC93A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b="1"/>
            <a:t>Expedições comandadas por Cristóvão Jacques (1516 – 1526) – duas expedições  foram organizadas para deter o contrabando de pau-brasil feito por outros comerciantes europeus, como os franceses. Eram chamadas  expedições guarda-costas. Essas expedições, porém, não conseguiram impedir o contrabando, devido à grande extensão do nosso litoral.</a:t>
          </a:r>
        </a:p>
      </dgm:t>
    </dgm:pt>
    <dgm:pt modelId="{E711831E-3E07-4C17-B125-20340FEE1198}" type="parTrans" cxnId="{D6E337AC-ED05-43ED-9726-B1115FB6937F}">
      <dgm:prSet/>
      <dgm:spPr/>
      <dgm:t>
        <a:bodyPr/>
        <a:lstStyle/>
        <a:p>
          <a:endParaRPr lang="pt-BR"/>
        </a:p>
      </dgm:t>
    </dgm:pt>
    <dgm:pt modelId="{877145D8-9F83-4957-AFF3-6D3C57F8E37D}" type="sibTrans" cxnId="{D6E337AC-ED05-43ED-9726-B1115FB6937F}">
      <dgm:prSet/>
      <dgm:spPr/>
      <dgm:t>
        <a:bodyPr/>
        <a:lstStyle/>
        <a:p>
          <a:endParaRPr lang="pt-BR"/>
        </a:p>
      </dgm:t>
    </dgm:pt>
    <dgm:pt modelId="{0BA1E790-2AEC-43E9-8DB8-326A5645825C}" type="pres">
      <dgm:prSet presAssocID="{9ACF0B27-518B-493D-8D35-1803CEE0E7F4}" presName="root" presStyleCnt="0">
        <dgm:presLayoutVars>
          <dgm:dir/>
          <dgm:resizeHandles val="exact"/>
        </dgm:presLayoutVars>
      </dgm:prSet>
      <dgm:spPr/>
    </dgm:pt>
    <dgm:pt modelId="{733F05AF-C00E-41E8-950E-8AA8588EF7E4}" type="pres">
      <dgm:prSet presAssocID="{0B266158-96B9-4E31-A3A2-D485098EF85E}" presName="compNode" presStyleCnt="0"/>
      <dgm:spPr/>
    </dgm:pt>
    <dgm:pt modelId="{0B9BFA25-6166-4490-A8BD-4DEB9E20ECE2}" type="pres">
      <dgm:prSet presAssocID="{0B266158-96B9-4E31-A3A2-D485098EF85E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C7D8E1E-FC8F-47EB-84CB-7B48C3C501C2}" type="pres">
      <dgm:prSet presAssocID="{0B266158-96B9-4E31-A3A2-D485098EF85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chor"/>
        </a:ext>
      </dgm:extLst>
    </dgm:pt>
    <dgm:pt modelId="{BA25F269-93D8-4519-84F6-3F25FE030E1C}" type="pres">
      <dgm:prSet presAssocID="{0B266158-96B9-4E31-A3A2-D485098EF85E}" presName="spaceRect" presStyleCnt="0"/>
      <dgm:spPr/>
    </dgm:pt>
    <dgm:pt modelId="{5E32BAB7-B2C7-4908-AC2E-CB6944E99174}" type="pres">
      <dgm:prSet presAssocID="{0B266158-96B9-4E31-A3A2-D485098EF85E}" presName="textRect" presStyleLbl="revTx" presStyleIdx="0" presStyleCnt="3">
        <dgm:presLayoutVars>
          <dgm:chMax val="1"/>
          <dgm:chPref val="1"/>
        </dgm:presLayoutVars>
      </dgm:prSet>
      <dgm:spPr/>
    </dgm:pt>
    <dgm:pt modelId="{99F17D3A-59DB-403A-8112-05AD07297E4D}" type="pres">
      <dgm:prSet presAssocID="{9B1EE96A-5A82-43F9-ADEE-9139ED2C5EA8}" presName="sibTrans" presStyleCnt="0"/>
      <dgm:spPr/>
    </dgm:pt>
    <dgm:pt modelId="{31A043C4-6D38-46B9-8FFD-892499530EC4}" type="pres">
      <dgm:prSet presAssocID="{E15B0438-A4C4-4A51-A420-514426627C1D}" presName="compNode" presStyleCnt="0"/>
      <dgm:spPr/>
    </dgm:pt>
    <dgm:pt modelId="{E4420AE5-D240-42DF-83AF-1BD1FE2822E9}" type="pres">
      <dgm:prSet presAssocID="{E15B0438-A4C4-4A51-A420-514426627C1D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01DBF97-0ACC-4EDB-AA17-B77F44EAEE92}" type="pres">
      <dgm:prSet presAssocID="{E15B0438-A4C4-4A51-A420-514426627C1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8205E8C7-F556-4578-AED2-EBF4AA0C5096}" type="pres">
      <dgm:prSet presAssocID="{E15B0438-A4C4-4A51-A420-514426627C1D}" presName="spaceRect" presStyleCnt="0"/>
      <dgm:spPr/>
    </dgm:pt>
    <dgm:pt modelId="{B0CBE559-1404-45C5-9B65-C84A5097DFA5}" type="pres">
      <dgm:prSet presAssocID="{E15B0438-A4C4-4A51-A420-514426627C1D}" presName="textRect" presStyleLbl="revTx" presStyleIdx="1" presStyleCnt="3">
        <dgm:presLayoutVars>
          <dgm:chMax val="1"/>
          <dgm:chPref val="1"/>
        </dgm:presLayoutVars>
      </dgm:prSet>
      <dgm:spPr/>
    </dgm:pt>
    <dgm:pt modelId="{365E0132-BC42-44D8-A209-2C9317172CAB}" type="pres">
      <dgm:prSet presAssocID="{8CA26CF3-6E6E-45EE-A3D3-16D72CFB11EF}" presName="sibTrans" presStyleCnt="0"/>
      <dgm:spPr/>
    </dgm:pt>
    <dgm:pt modelId="{B121AB62-2DBF-4F4E-AC5A-52DAB521D4D6}" type="pres">
      <dgm:prSet presAssocID="{75741AB2-84F4-4B8D-B127-2B1F736DC93A}" presName="compNode" presStyleCnt="0"/>
      <dgm:spPr/>
    </dgm:pt>
    <dgm:pt modelId="{C292AD1A-B50D-4E4A-9B92-364C5EC92913}" type="pres">
      <dgm:prSet presAssocID="{75741AB2-84F4-4B8D-B127-2B1F736DC93A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F33E784-61C2-41F0-8035-C742FE55D22C}" type="pres">
      <dgm:prSet presAssocID="{75741AB2-84F4-4B8D-B127-2B1F736DC93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erpillar"/>
        </a:ext>
      </dgm:extLst>
    </dgm:pt>
    <dgm:pt modelId="{04D3A7AB-52C1-4FFE-9587-B1DE9E6F1F8C}" type="pres">
      <dgm:prSet presAssocID="{75741AB2-84F4-4B8D-B127-2B1F736DC93A}" presName="spaceRect" presStyleCnt="0"/>
      <dgm:spPr/>
    </dgm:pt>
    <dgm:pt modelId="{96A4467D-EA4D-4F07-B95C-678ADC3BCC24}" type="pres">
      <dgm:prSet presAssocID="{75741AB2-84F4-4B8D-B127-2B1F736DC93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499A303-4A16-4415-A560-A8299E0286CE}" type="presOf" srcId="{9ACF0B27-518B-493D-8D35-1803CEE0E7F4}" destId="{0BA1E790-2AEC-43E9-8DB8-326A5645825C}" srcOrd="0" destOrd="0" presId="urn:microsoft.com/office/officeart/2018/5/layout/IconLeafLabelList"/>
    <dgm:cxn modelId="{7B6AEC5F-EA8F-451D-ADFA-DA8B4A98AAEC}" srcId="{9ACF0B27-518B-493D-8D35-1803CEE0E7F4}" destId="{0B266158-96B9-4E31-A3A2-D485098EF85E}" srcOrd="0" destOrd="0" parTransId="{EC167BE8-EF9A-4A97-9B1A-A7F47941E75E}" sibTransId="{9B1EE96A-5A82-43F9-ADEE-9139ED2C5EA8}"/>
    <dgm:cxn modelId="{7467DF6F-DEBE-4105-A006-FAAB6603C052}" srcId="{9ACF0B27-518B-493D-8D35-1803CEE0E7F4}" destId="{E15B0438-A4C4-4A51-A420-514426627C1D}" srcOrd="1" destOrd="0" parTransId="{9CC9838D-94AD-4B27-ACCB-75252BBB6EF6}" sibTransId="{8CA26CF3-6E6E-45EE-A3D3-16D72CFB11EF}"/>
    <dgm:cxn modelId="{D6E337AC-ED05-43ED-9726-B1115FB6937F}" srcId="{9ACF0B27-518B-493D-8D35-1803CEE0E7F4}" destId="{75741AB2-84F4-4B8D-B127-2B1F736DC93A}" srcOrd="2" destOrd="0" parTransId="{E711831E-3E07-4C17-B125-20340FEE1198}" sibTransId="{877145D8-9F83-4957-AFF3-6D3C57F8E37D}"/>
    <dgm:cxn modelId="{998934D6-3D45-4AEF-8317-7556920BE85F}" type="presOf" srcId="{0B266158-96B9-4E31-A3A2-D485098EF85E}" destId="{5E32BAB7-B2C7-4908-AC2E-CB6944E99174}" srcOrd="0" destOrd="0" presId="urn:microsoft.com/office/officeart/2018/5/layout/IconLeafLabelList"/>
    <dgm:cxn modelId="{1DE881DE-5443-439F-B6C3-6A7152918F3C}" type="presOf" srcId="{75741AB2-84F4-4B8D-B127-2B1F736DC93A}" destId="{96A4467D-EA4D-4F07-B95C-678ADC3BCC24}" srcOrd="0" destOrd="0" presId="urn:microsoft.com/office/officeart/2018/5/layout/IconLeafLabelList"/>
    <dgm:cxn modelId="{8587D5E0-0AEB-4E12-BDF7-A13B3346A1E4}" type="presOf" srcId="{E15B0438-A4C4-4A51-A420-514426627C1D}" destId="{B0CBE559-1404-45C5-9B65-C84A5097DFA5}" srcOrd="0" destOrd="0" presId="urn:microsoft.com/office/officeart/2018/5/layout/IconLeafLabelList"/>
    <dgm:cxn modelId="{C0133AC1-3CDE-427F-923A-A50B8468A7FF}" type="presParOf" srcId="{0BA1E790-2AEC-43E9-8DB8-326A5645825C}" destId="{733F05AF-C00E-41E8-950E-8AA8588EF7E4}" srcOrd="0" destOrd="0" presId="urn:microsoft.com/office/officeart/2018/5/layout/IconLeafLabelList"/>
    <dgm:cxn modelId="{97BF0514-9128-44DF-A674-231F6C0AB3C6}" type="presParOf" srcId="{733F05AF-C00E-41E8-950E-8AA8588EF7E4}" destId="{0B9BFA25-6166-4490-A8BD-4DEB9E20ECE2}" srcOrd="0" destOrd="0" presId="urn:microsoft.com/office/officeart/2018/5/layout/IconLeafLabelList"/>
    <dgm:cxn modelId="{3F2DA7B2-C668-4F32-9529-E70B25138963}" type="presParOf" srcId="{733F05AF-C00E-41E8-950E-8AA8588EF7E4}" destId="{DC7D8E1E-FC8F-47EB-84CB-7B48C3C501C2}" srcOrd="1" destOrd="0" presId="urn:microsoft.com/office/officeart/2018/5/layout/IconLeafLabelList"/>
    <dgm:cxn modelId="{1C4C548D-7491-4724-B311-EDC67B8FEF9B}" type="presParOf" srcId="{733F05AF-C00E-41E8-950E-8AA8588EF7E4}" destId="{BA25F269-93D8-4519-84F6-3F25FE030E1C}" srcOrd="2" destOrd="0" presId="urn:microsoft.com/office/officeart/2018/5/layout/IconLeafLabelList"/>
    <dgm:cxn modelId="{DFD18F04-0B70-4219-AF7B-EBDC1E27EE5F}" type="presParOf" srcId="{733F05AF-C00E-41E8-950E-8AA8588EF7E4}" destId="{5E32BAB7-B2C7-4908-AC2E-CB6944E99174}" srcOrd="3" destOrd="0" presId="urn:microsoft.com/office/officeart/2018/5/layout/IconLeafLabelList"/>
    <dgm:cxn modelId="{069A8321-1381-404F-80ED-AF1F0F93D162}" type="presParOf" srcId="{0BA1E790-2AEC-43E9-8DB8-326A5645825C}" destId="{99F17D3A-59DB-403A-8112-05AD07297E4D}" srcOrd="1" destOrd="0" presId="urn:microsoft.com/office/officeart/2018/5/layout/IconLeafLabelList"/>
    <dgm:cxn modelId="{F9320DD3-01DC-437C-A25E-C29C6E28E718}" type="presParOf" srcId="{0BA1E790-2AEC-43E9-8DB8-326A5645825C}" destId="{31A043C4-6D38-46B9-8FFD-892499530EC4}" srcOrd="2" destOrd="0" presId="urn:microsoft.com/office/officeart/2018/5/layout/IconLeafLabelList"/>
    <dgm:cxn modelId="{0EE5B329-83CF-4B3B-9736-2AC39C4D57E3}" type="presParOf" srcId="{31A043C4-6D38-46B9-8FFD-892499530EC4}" destId="{E4420AE5-D240-42DF-83AF-1BD1FE2822E9}" srcOrd="0" destOrd="0" presId="urn:microsoft.com/office/officeart/2018/5/layout/IconLeafLabelList"/>
    <dgm:cxn modelId="{E80B4168-B021-4CBF-8176-40E4804C5D2E}" type="presParOf" srcId="{31A043C4-6D38-46B9-8FFD-892499530EC4}" destId="{E01DBF97-0ACC-4EDB-AA17-B77F44EAEE92}" srcOrd="1" destOrd="0" presId="urn:microsoft.com/office/officeart/2018/5/layout/IconLeafLabelList"/>
    <dgm:cxn modelId="{D59476F9-F4A4-4246-B19C-D64EBE9B5041}" type="presParOf" srcId="{31A043C4-6D38-46B9-8FFD-892499530EC4}" destId="{8205E8C7-F556-4578-AED2-EBF4AA0C5096}" srcOrd="2" destOrd="0" presId="urn:microsoft.com/office/officeart/2018/5/layout/IconLeafLabelList"/>
    <dgm:cxn modelId="{490059E0-0210-4A67-A75A-66457B1863D5}" type="presParOf" srcId="{31A043C4-6D38-46B9-8FFD-892499530EC4}" destId="{B0CBE559-1404-45C5-9B65-C84A5097DFA5}" srcOrd="3" destOrd="0" presId="urn:microsoft.com/office/officeart/2018/5/layout/IconLeafLabelList"/>
    <dgm:cxn modelId="{5A90BDC4-F9B0-4928-B0CD-9FA85919E897}" type="presParOf" srcId="{0BA1E790-2AEC-43E9-8DB8-326A5645825C}" destId="{365E0132-BC42-44D8-A209-2C9317172CAB}" srcOrd="3" destOrd="0" presId="urn:microsoft.com/office/officeart/2018/5/layout/IconLeafLabelList"/>
    <dgm:cxn modelId="{9FA8B7CC-1E5A-4C86-8249-1D14F3C71321}" type="presParOf" srcId="{0BA1E790-2AEC-43E9-8DB8-326A5645825C}" destId="{B121AB62-2DBF-4F4E-AC5A-52DAB521D4D6}" srcOrd="4" destOrd="0" presId="urn:microsoft.com/office/officeart/2018/5/layout/IconLeafLabelList"/>
    <dgm:cxn modelId="{E648FE4E-B443-495A-B4DE-FA807778C3D3}" type="presParOf" srcId="{B121AB62-2DBF-4F4E-AC5A-52DAB521D4D6}" destId="{C292AD1A-B50D-4E4A-9B92-364C5EC92913}" srcOrd="0" destOrd="0" presId="urn:microsoft.com/office/officeart/2018/5/layout/IconLeafLabelList"/>
    <dgm:cxn modelId="{CAE98CAE-644A-4879-9EBB-AE536B107A36}" type="presParOf" srcId="{B121AB62-2DBF-4F4E-AC5A-52DAB521D4D6}" destId="{EF33E784-61C2-41F0-8035-C742FE55D22C}" srcOrd="1" destOrd="0" presId="urn:microsoft.com/office/officeart/2018/5/layout/IconLeafLabelList"/>
    <dgm:cxn modelId="{D4BF3741-54D4-4B68-98AE-950D9E0CC540}" type="presParOf" srcId="{B121AB62-2DBF-4F4E-AC5A-52DAB521D4D6}" destId="{04D3A7AB-52C1-4FFE-9587-B1DE9E6F1F8C}" srcOrd="2" destOrd="0" presId="urn:microsoft.com/office/officeart/2018/5/layout/IconLeafLabelList"/>
    <dgm:cxn modelId="{D13CBD5C-38D2-4474-A607-9B20A6918549}" type="presParOf" srcId="{B121AB62-2DBF-4F4E-AC5A-52DAB521D4D6}" destId="{96A4467D-EA4D-4F07-B95C-678ADC3BCC2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6DB453-FC14-43C5-AE87-089A8D35F81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2D93885D-1F11-4EBE-98F4-F482133DFE29}">
      <dgm:prSet phldrT="[Texto]"/>
      <dgm:spPr/>
      <dgm:t>
        <a:bodyPr/>
        <a:lstStyle/>
        <a:p>
          <a:r>
            <a:rPr lang="pt-BR" dirty="0"/>
            <a:t>Criar vilas e distribuir terras (sesmarias)</a:t>
          </a:r>
        </a:p>
      </dgm:t>
    </dgm:pt>
    <dgm:pt modelId="{C60FBC47-481E-4165-8D51-7639611C3462}" type="parTrans" cxnId="{397961A8-E926-4B93-BFE5-047B4626F4F5}">
      <dgm:prSet/>
      <dgm:spPr/>
      <dgm:t>
        <a:bodyPr/>
        <a:lstStyle/>
        <a:p>
          <a:endParaRPr lang="pt-BR"/>
        </a:p>
      </dgm:t>
    </dgm:pt>
    <dgm:pt modelId="{04277F2B-B78F-4B88-9F31-E67EF675C463}" type="sibTrans" cxnId="{397961A8-E926-4B93-BFE5-047B4626F4F5}">
      <dgm:prSet/>
      <dgm:spPr/>
      <dgm:t>
        <a:bodyPr/>
        <a:lstStyle/>
        <a:p>
          <a:endParaRPr lang="pt-BR"/>
        </a:p>
      </dgm:t>
    </dgm:pt>
    <dgm:pt modelId="{E526DF77-74D9-4832-B582-D4A4D78149F0}">
      <dgm:prSet phldrT="[Texto]"/>
      <dgm:spPr/>
      <dgm:t>
        <a:bodyPr/>
        <a:lstStyle/>
        <a:p>
          <a:r>
            <a:rPr lang="pt-BR" dirty="0"/>
            <a:t>Exercer plena autoridade no campo judicial e administrativo, podendo inclusive autorizar  a pena de morte.</a:t>
          </a:r>
        </a:p>
      </dgm:t>
    </dgm:pt>
    <dgm:pt modelId="{B85CD05F-D843-494C-AE28-9572836C5804}" type="parTrans" cxnId="{BE772C33-7028-45C1-B39D-874AC4451946}">
      <dgm:prSet/>
      <dgm:spPr/>
      <dgm:t>
        <a:bodyPr/>
        <a:lstStyle/>
        <a:p>
          <a:endParaRPr lang="pt-BR"/>
        </a:p>
      </dgm:t>
    </dgm:pt>
    <dgm:pt modelId="{B274F33A-2A9C-4455-A843-290DD37D8AA2}" type="sibTrans" cxnId="{BE772C33-7028-45C1-B39D-874AC4451946}">
      <dgm:prSet/>
      <dgm:spPr/>
      <dgm:t>
        <a:bodyPr/>
        <a:lstStyle/>
        <a:p>
          <a:endParaRPr lang="pt-BR"/>
        </a:p>
      </dgm:t>
    </dgm:pt>
    <dgm:pt modelId="{8EA3FE57-6AB0-49F1-B6A8-6D758CDD7E8D}">
      <dgm:prSet phldrT="[Texto]"/>
      <dgm:spPr/>
      <dgm:t>
        <a:bodyPr/>
        <a:lstStyle/>
        <a:p>
          <a:r>
            <a:rPr lang="pt-BR" dirty="0"/>
            <a:t>Escravizar os índios, obrigando-os  a trabalhar na lavoura. Também podiam enviar índios, como escravos, para Portugal, até  o limite de 30 por ano.</a:t>
          </a:r>
        </a:p>
      </dgm:t>
    </dgm:pt>
    <dgm:pt modelId="{38562BFC-3824-4691-95EB-2EC184A3CB45}" type="parTrans" cxnId="{375ED773-E883-4749-8A77-7E7845253C26}">
      <dgm:prSet/>
      <dgm:spPr/>
      <dgm:t>
        <a:bodyPr/>
        <a:lstStyle/>
        <a:p>
          <a:endParaRPr lang="pt-BR"/>
        </a:p>
      </dgm:t>
    </dgm:pt>
    <dgm:pt modelId="{A13DFFCC-73BB-42F8-95A4-529806E5C8CC}" type="sibTrans" cxnId="{375ED773-E883-4749-8A77-7E7845253C26}">
      <dgm:prSet/>
      <dgm:spPr/>
      <dgm:t>
        <a:bodyPr/>
        <a:lstStyle/>
        <a:p>
          <a:endParaRPr lang="pt-BR"/>
        </a:p>
      </dgm:t>
    </dgm:pt>
    <dgm:pt modelId="{17D9CF7D-A474-4ABD-B7B3-3768BE26F958}">
      <dgm:prSet phldrT="[Texto]"/>
      <dgm:spPr/>
      <dgm:t>
        <a:bodyPr/>
        <a:lstStyle/>
        <a:p>
          <a:r>
            <a:rPr lang="pt-BR" dirty="0"/>
            <a:t>O monopólio da exploração do pau Brasil</a:t>
          </a:r>
        </a:p>
      </dgm:t>
    </dgm:pt>
    <dgm:pt modelId="{B7BD731B-FC99-4E58-8E68-69824A999C47}" type="parTrans" cxnId="{901D186D-49B0-4153-B172-627B2FB5044F}">
      <dgm:prSet/>
      <dgm:spPr/>
      <dgm:t>
        <a:bodyPr/>
        <a:lstStyle/>
        <a:p>
          <a:endParaRPr lang="pt-BR"/>
        </a:p>
      </dgm:t>
    </dgm:pt>
    <dgm:pt modelId="{96B09CF4-A86A-49AB-B632-F01E5932311E}" type="sibTrans" cxnId="{901D186D-49B0-4153-B172-627B2FB5044F}">
      <dgm:prSet/>
      <dgm:spPr/>
      <dgm:t>
        <a:bodyPr/>
        <a:lstStyle/>
        <a:p>
          <a:endParaRPr lang="pt-BR"/>
        </a:p>
      </dgm:t>
    </dgm:pt>
    <dgm:pt modelId="{1194D489-8A29-4A86-9BD0-001A453DDFD4}">
      <dgm:prSet phldrT="[Texto]"/>
      <dgm:spPr/>
      <dgm:t>
        <a:bodyPr/>
        <a:lstStyle/>
        <a:p>
          <a:r>
            <a:rPr lang="pt-BR" dirty="0"/>
            <a:t>Receber a vigésima parte dos lucros sobre o comércio do pau-brasil.</a:t>
          </a:r>
        </a:p>
      </dgm:t>
    </dgm:pt>
    <dgm:pt modelId="{FB612AE6-1F32-4B3C-88A7-9A22E4B0ED4B}" type="parTrans" cxnId="{D13930EC-E2B5-431C-91C4-CB42FCB4BD3A}">
      <dgm:prSet/>
      <dgm:spPr/>
      <dgm:t>
        <a:bodyPr/>
        <a:lstStyle/>
        <a:p>
          <a:endParaRPr lang="pt-BR"/>
        </a:p>
      </dgm:t>
    </dgm:pt>
    <dgm:pt modelId="{D28881DC-7DFC-4EE3-843D-705FFA405126}" type="sibTrans" cxnId="{D13930EC-E2B5-431C-91C4-CB42FCB4BD3A}">
      <dgm:prSet/>
      <dgm:spPr/>
      <dgm:t>
        <a:bodyPr/>
        <a:lstStyle/>
        <a:p>
          <a:endParaRPr lang="pt-BR"/>
        </a:p>
      </dgm:t>
    </dgm:pt>
    <dgm:pt modelId="{F5CA720A-86EF-4CAC-B51F-7E335B87E538}">
      <dgm:prSet phldrT="[Texto]"/>
      <dgm:spPr/>
      <dgm:t>
        <a:bodyPr/>
        <a:lstStyle/>
        <a:p>
          <a:r>
            <a:rPr lang="pt-BR" dirty="0"/>
            <a:t>Dez por cento dos lucros sobre todos produtos da terra</a:t>
          </a:r>
        </a:p>
      </dgm:t>
    </dgm:pt>
    <dgm:pt modelId="{B2DE70FF-7394-4D0C-97F7-129675BE028B}" type="parTrans" cxnId="{95DF5EF9-313D-4DF3-8BCA-5525EEDD4102}">
      <dgm:prSet/>
      <dgm:spPr/>
      <dgm:t>
        <a:bodyPr/>
        <a:lstStyle/>
        <a:p>
          <a:endParaRPr lang="pt-BR"/>
        </a:p>
      </dgm:t>
    </dgm:pt>
    <dgm:pt modelId="{1218658C-7337-48ED-B675-E0105B5F41C7}" type="sibTrans" cxnId="{95DF5EF9-313D-4DF3-8BCA-5525EEDD4102}">
      <dgm:prSet/>
      <dgm:spPr/>
      <dgm:t>
        <a:bodyPr/>
        <a:lstStyle/>
        <a:p>
          <a:endParaRPr lang="pt-BR"/>
        </a:p>
      </dgm:t>
    </dgm:pt>
    <dgm:pt modelId="{C7E3C7E9-1C9A-4BFB-ABD5-F462456D5689}">
      <dgm:prSet phldrT="[Texto]"/>
      <dgm:spPr/>
      <dgm:t>
        <a:bodyPr/>
        <a:lstStyle/>
        <a:p>
          <a:r>
            <a:rPr lang="pt-BR" dirty="0"/>
            <a:t>Um quinto dos lucros sobre os metais e pedras preciosas  que fossem encontradas</a:t>
          </a:r>
        </a:p>
      </dgm:t>
    </dgm:pt>
    <dgm:pt modelId="{0AD6A13A-4970-47EC-9BEB-2E02286AEC4D}" type="parTrans" cxnId="{6B058020-7FEC-47DA-BF97-8EA055757EB8}">
      <dgm:prSet/>
      <dgm:spPr/>
      <dgm:t>
        <a:bodyPr/>
        <a:lstStyle/>
        <a:p>
          <a:endParaRPr lang="pt-BR"/>
        </a:p>
      </dgm:t>
    </dgm:pt>
    <dgm:pt modelId="{37F688F3-F8C1-489E-8B26-B3C5FD916A78}" type="sibTrans" cxnId="{6B058020-7FEC-47DA-BF97-8EA055757EB8}">
      <dgm:prSet/>
      <dgm:spPr/>
      <dgm:t>
        <a:bodyPr/>
        <a:lstStyle/>
        <a:p>
          <a:endParaRPr lang="pt-BR"/>
        </a:p>
      </dgm:t>
    </dgm:pt>
    <dgm:pt modelId="{99802923-340A-48FB-8480-426F98F3D242}" type="pres">
      <dgm:prSet presAssocID="{5B6DB453-FC14-43C5-AE87-089A8D35F813}" presName="vert0" presStyleCnt="0">
        <dgm:presLayoutVars>
          <dgm:dir/>
          <dgm:animOne val="branch"/>
          <dgm:animLvl val="lvl"/>
        </dgm:presLayoutVars>
      </dgm:prSet>
      <dgm:spPr/>
    </dgm:pt>
    <dgm:pt modelId="{071931A5-158E-444F-8CAC-A6135B9DFA1D}" type="pres">
      <dgm:prSet presAssocID="{2D93885D-1F11-4EBE-98F4-F482133DFE29}" presName="thickLine" presStyleLbl="alignNode1" presStyleIdx="0" presStyleCnt="7"/>
      <dgm:spPr/>
    </dgm:pt>
    <dgm:pt modelId="{F2C11EF9-6860-4220-8C37-CBD32D547666}" type="pres">
      <dgm:prSet presAssocID="{2D93885D-1F11-4EBE-98F4-F482133DFE29}" presName="horz1" presStyleCnt="0"/>
      <dgm:spPr/>
    </dgm:pt>
    <dgm:pt modelId="{BE8BB19E-7CE8-440C-AF43-A9C0F020486A}" type="pres">
      <dgm:prSet presAssocID="{2D93885D-1F11-4EBE-98F4-F482133DFE29}" presName="tx1" presStyleLbl="revTx" presStyleIdx="0" presStyleCnt="7"/>
      <dgm:spPr/>
    </dgm:pt>
    <dgm:pt modelId="{4569FFA8-72B4-4026-AB0B-1B06F904F326}" type="pres">
      <dgm:prSet presAssocID="{2D93885D-1F11-4EBE-98F4-F482133DFE29}" presName="vert1" presStyleCnt="0"/>
      <dgm:spPr/>
    </dgm:pt>
    <dgm:pt modelId="{1AC72901-E021-4696-8107-AA535B332D0A}" type="pres">
      <dgm:prSet presAssocID="{E526DF77-74D9-4832-B582-D4A4D78149F0}" presName="thickLine" presStyleLbl="alignNode1" presStyleIdx="1" presStyleCnt="7"/>
      <dgm:spPr/>
    </dgm:pt>
    <dgm:pt modelId="{8D2BAC05-EFC9-404E-9E9B-A149A81464FB}" type="pres">
      <dgm:prSet presAssocID="{E526DF77-74D9-4832-B582-D4A4D78149F0}" presName="horz1" presStyleCnt="0"/>
      <dgm:spPr/>
    </dgm:pt>
    <dgm:pt modelId="{6C801B2A-C5C3-4743-89CF-B100EA797923}" type="pres">
      <dgm:prSet presAssocID="{E526DF77-74D9-4832-B582-D4A4D78149F0}" presName="tx1" presStyleLbl="revTx" presStyleIdx="1" presStyleCnt="7"/>
      <dgm:spPr/>
    </dgm:pt>
    <dgm:pt modelId="{EF25ACE5-1FE6-466E-B8F8-A4980408DC13}" type="pres">
      <dgm:prSet presAssocID="{E526DF77-74D9-4832-B582-D4A4D78149F0}" presName="vert1" presStyleCnt="0"/>
      <dgm:spPr/>
    </dgm:pt>
    <dgm:pt modelId="{80FEF5D6-599A-4CB0-8CD6-EE188A409A28}" type="pres">
      <dgm:prSet presAssocID="{8EA3FE57-6AB0-49F1-B6A8-6D758CDD7E8D}" presName="thickLine" presStyleLbl="alignNode1" presStyleIdx="2" presStyleCnt="7"/>
      <dgm:spPr/>
    </dgm:pt>
    <dgm:pt modelId="{6A97B2F5-A83B-47EC-9126-1D8532533814}" type="pres">
      <dgm:prSet presAssocID="{8EA3FE57-6AB0-49F1-B6A8-6D758CDD7E8D}" presName="horz1" presStyleCnt="0"/>
      <dgm:spPr/>
    </dgm:pt>
    <dgm:pt modelId="{3BA00D7B-86B6-4F35-BF2B-2F5A1300656D}" type="pres">
      <dgm:prSet presAssocID="{8EA3FE57-6AB0-49F1-B6A8-6D758CDD7E8D}" presName="tx1" presStyleLbl="revTx" presStyleIdx="2" presStyleCnt="7"/>
      <dgm:spPr/>
    </dgm:pt>
    <dgm:pt modelId="{45211C40-62CA-4BB7-BA9B-5868D647BBC4}" type="pres">
      <dgm:prSet presAssocID="{8EA3FE57-6AB0-49F1-B6A8-6D758CDD7E8D}" presName="vert1" presStyleCnt="0"/>
      <dgm:spPr/>
    </dgm:pt>
    <dgm:pt modelId="{734C6F0E-3DB8-4161-B782-37D845F6FB18}" type="pres">
      <dgm:prSet presAssocID="{1194D489-8A29-4A86-9BD0-001A453DDFD4}" presName="thickLine" presStyleLbl="alignNode1" presStyleIdx="3" presStyleCnt="7"/>
      <dgm:spPr/>
    </dgm:pt>
    <dgm:pt modelId="{CFE635A1-81C1-4E60-93DA-B19A63A9070A}" type="pres">
      <dgm:prSet presAssocID="{1194D489-8A29-4A86-9BD0-001A453DDFD4}" presName="horz1" presStyleCnt="0"/>
      <dgm:spPr/>
    </dgm:pt>
    <dgm:pt modelId="{DE7C1321-E867-444E-8152-54C445A2665B}" type="pres">
      <dgm:prSet presAssocID="{1194D489-8A29-4A86-9BD0-001A453DDFD4}" presName="tx1" presStyleLbl="revTx" presStyleIdx="3" presStyleCnt="7"/>
      <dgm:spPr/>
    </dgm:pt>
    <dgm:pt modelId="{D0D804C7-E78C-44DE-988E-21B16C1EE708}" type="pres">
      <dgm:prSet presAssocID="{1194D489-8A29-4A86-9BD0-001A453DDFD4}" presName="vert1" presStyleCnt="0"/>
      <dgm:spPr/>
    </dgm:pt>
    <dgm:pt modelId="{375143B1-8EA6-4B30-8CC0-0879AB09A5E0}" type="pres">
      <dgm:prSet presAssocID="{F5CA720A-86EF-4CAC-B51F-7E335B87E538}" presName="thickLine" presStyleLbl="alignNode1" presStyleIdx="4" presStyleCnt="7"/>
      <dgm:spPr/>
    </dgm:pt>
    <dgm:pt modelId="{16E9A903-A394-411A-9B28-91ACF0797BB7}" type="pres">
      <dgm:prSet presAssocID="{F5CA720A-86EF-4CAC-B51F-7E335B87E538}" presName="horz1" presStyleCnt="0"/>
      <dgm:spPr/>
    </dgm:pt>
    <dgm:pt modelId="{F5E77965-AB6A-4228-AB19-621BBE3BC74F}" type="pres">
      <dgm:prSet presAssocID="{F5CA720A-86EF-4CAC-B51F-7E335B87E538}" presName="tx1" presStyleLbl="revTx" presStyleIdx="4" presStyleCnt="7"/>
      <dgm:spPr/>
    </dgm:pt>
    <dgm:pt modelId="{75C4A5C7-9B07-4CE1-8F13-FC82BFFEC7CD}" type="pres">
      <dgm:prSet presAssocID="{F5CA720A-86EF-4CAC-B51F-7E335B87E538}" presName="vert1" presStyleCnt="0"/>
      <dgm:spPr/>
    </dgm:pt>
    <dgm:pt modelId="{5E1034EB-3C63-4A1B-A77A-BD71618CF4CD}" type="pres">
      <dgm:prSet presAssocID="{C7E3C7E9-1C9A-4BFB-ABD5-F462456D5689}" presName="thickLine" presStyleLbl="alignNode1" presStyleIdx="5" presStyleCnt="7"/>
      <dgm:spPr/>
    </dgm:pt>
    <dgm:pt modelId="{A7286610-BD13-4ECC-8C0E-5CF49A267649}" type="pres">
      <dgm:prSet presAssocID="{C7E3C7E9-1C9A-4BFB-ABD5-F462456D5689}" presName="horz1" presStyleCnt="0"/>
      <dgm:spPr/>
    </dgm:pt>
    <dgm:pt modelId="{5C7F0365-8FC4-4F01-87F7-C1D121EAAA97}" type="pres">
      <dgm:prSet presAssocID="{C7E3C7E9-1C9A-4BFB-ABD5-F462456D5689}" presName="tx1" presStyleLbl="revTx" presStyleIdx="5" presStyleCnt="7"/>
      <dgm:spPr/>
    </dgm:pt>
    <dgm:pt modelId="{7D9703D0-0534-4333-9A94-8AFD88D80AD8}" type="pres">
      <dgm:prSet presAssocID="{C7E3C7E9-1C9A-4BFB-ABD5-F462456D5689}" presName="vert1" presStyleCnt="0"/>
      <dgm:spPr/>
    </dgm:pt>
    <dgm:pt modelId="{4C76395A-7557-4FF7-A674-F2DDC120E78F}" type="pres">
      <dgm:prSet presAssocID="{17D9CF7D-A474-4ABD-B7B3-3768BE26F958}" presName="thickLine" presStyleLbl="alignNode1" presStyleIdx="6" presStyleCnt="7"/>
      <dgm:spPr/>
    </dgm:pt>
    <dgm:pt modelId="{45F5E1DB-5888-4773-BB85-37C47E4BAA86}" type="pres">
      <dgm:prSet presAssocID="{17D9CF7D-A474-4ABD-B7B3-3768BE26F958}" presName="horz1" presStyleCnt="0"/>
      <dgm:spPr/>
    </dgm:pt>
    <dgm:pt modelId="{2147EF29-1F7E-47B6-A2A8-67A0D558F91A}" type="pres">
      <dgm:prSet presAssocID="{17D9CF7D-A474-4ABD-B7B3-3768BE26F958}" presName="tx1" presStyleLbl="revTx" presStyleIdx="6" presStyleCnt="7"/>
      <dgm:spPr/>
    </dgm:pt>
    <dgm:pt modelId="{B1F4E4F8-272E-4291-9380-6516D423C706}" type="pres">
      <dgm:prSet presAssocID="{17D9CF7D-A474-4ABD-B7B3-3768BE26F958}" presName="vert1" presStyleCnt="0"/>
      <dgm:spPr/>
    </dgm:pt>
  </dgm:ptLst>
  <dgm:cxnLst>
    <dgm:cxn modelId="{82FD3203-1E2A-458C-9805-F5A52B3E801B}" type="presOf" srcId="{C7E3C7E9-1C9A-4BFB-ABD5-F462456D5689}" destId="{5C7F0365-8FC4-4F01-87F7-C1D121EAAA97}" srcOrd="0" destOrd="0" presId="urn:microsoft.com/office/officeart/2008/layout/LinedList"/>
    <dgm:cxn modelId="{6B058020-7FEC-47DA-BF97-8EA055757EB8}" srcId="{5B6DB453-FC14-43C5-AE87-089A8D35F813}" destId="{C7E3C7E9-1C9A-4BFB-ABD5-F462456D5689}" srcOrd="5" destOrd="0" parTransId="{0AD6A13A-4970-47EC-9BEB-2E02286AEC4D}" sibTransId="{37F688F3-F8C1-489E-8B26-B3C5FD916A78}"/>
    <dgm:cxn modelId="{3AAC6E23-B0C3-4AB0-B9F4-6B0147EB4163}" type="presOf" srcId="{1194D489-8A29-4A86-9BD0-001A453DDFD4}" destId="{DE7C1321-E867-444E-8152-54C445A2665B}" srcOrd="0" destOrd="0" presId="urn:microsoft.com/office/officeart/2008/layout/LinedList"/>
    <dgm:cxn modelId="{BE772C33-7028-45C1-B39D-874AC4451946}" srcId="{5B6DB453-FC14-43C5-AE87-089A8D35F813}" destId="{E526DF77-74D9-4832-B582-D4A4D78149F0}" srcOrd="1" destOrd="0" parTransId="{B85CD05F-D843-494C-AE28-9572836C5804}" sibTransId="{B274F33A-2A9C-4455-A843-290DD37D8AA2}"/>
    <dgm:cxn modelId="{836DD26A-1D24-42F9-9EF4-E0B8E26CEB1D}" type="presOf" srcId="{F5CA720A-86EF-4CAC-B51F-7E335B87E538}" destId="{F5E77965-AB6A-4228-AB19-621BBE3BC74F}" srcOrd="0" destOrd="0" presId="urn:microsoft.com/office/officeart/2008/layout/LinedList"/>
    <dgm:cxn modelId="{901D186D-49B0-4153-B172-627B2FB5044F}" srcId="{5B6DB453-FC14-43C5-AE87-089A8D35F813}" destId="{17D9CF7D-A474-4ABD-B7B3-3768BE26F958}" srcOrd="6" destOrd="0" parTransId="{B7BD731B-FC99-4E58-8E68-69824A999C47}" sibTransId="{96B09CF4-A86A-49AB-B632-F01E5932311E}"/>
    <dgm:cxn modelId="{375ED773-E883-4749-8A77-7E7845253C26}" srcId="{5B6DB453-FC14-43C5-AE87-089A8D35F813}" destId="{8EA3FE57-6AB0-49F1-B6A8-6D758CDD7E8D}" srcOrd="2" destOrd="0" parTransId="{38562BFC-3824-4691-95EB-2EC184A3CB45}" sibTransId="{A13DFFCC-73BB-42F8-95A4-529806E5C8CC}"/>
    <dgm:cxn modelId="{F63D747E-3BED-4B43-9A22-DB94E10A1A38}" type="presOf" srcId="{8EA3FE57-6AB0-49F1-B6A8-6D758CDD7E8D}" destId="{3BA00D7B-86B6-4F35-BF2B-2F5A1300656D}" srcOrd="0" destOrd="0" presId="urn:microsoft.com/office/officeart/2008/layout/LinedList"/>
    <dgm:cxn modelId="{28AEDC82-C745-45AB-821D-1364C650050D}" type="presOf" srcId="{17D9CF7D-A474-4ABD-B7B3-3768BE26F958}" destId="{2147EF29-1F7E-47B6-A2A8-67A0D558F91A}" srcOrd="0" destOrd="0" presId="urn:microsoft.com/office/officeart/2008/layout/LinedList"/>
    <dgm:cxn modelId="{D26AA995-9D31-4D57-8BEA-BECDD15C998B}" type="presOf" srcId="{E526DF77-74D9-4832-B582-D4A4D78149F0}" destId="{6C801B2A-C5C3-4743-89CF-B100EA797923}" srcOrd="0" destOrd="0" presId="urn:microsoft.com/office/officeart/2008/layout/LinedList"/>
    <dgm:cxn modelId="{397961A8-E926-4B93-BFE5-047B4626F4F5}" srcId="{5B6DB453-FC14-43C5-AE87-089A8D35F813}" destId="{2D93885D-1F11-4EBE-98F4-F482133DFE29}" srcOrd="0" destOrd="0" parTransId="{C60FBC47-481E-4165-8D51-7639611C3462}" sibTransId="{04277F2B-B78F-4B88-9F31-E67EF675C463}"/>
    <dgm:cxn modelId="{49D9ADB3-9176-44B1-BEAF-6DF5DDEC28D1}" type="presOf" srcId="{2D93885D-1F11-4EBE-98F4-F482133DFE29}" destId="{BE8BB19E-7CE8-440C-AF43-A9C0F020486A}" srcOrd="0" destOrd="0" presId="urn:microsoft.com/office/officeart/2008/layout/LinedList"/>
    <dgm:cxn modelId="{9A6650E7-1DAA-4107-828A-8C9BAB53F26D}" type="presOf" srcId="{5B6DB453-FC14-43C5-AE87-089A8D35F813}" destId="{99802923-340A-48FB-8480-426F98F3D242}" srcOrd="0" destOrd="0" presId="urn:microsoft.com/office/officeart/2008/layout/LinedList"/>
    <dgm:cxn modelId="{D13930EC-E2B5-431C-91C4-CB42FCB4BD3A}" srcId="{5B6DB453-FC14-43C5-AE87-089A8D35F813}" destId="{1194D489-8A29-4A86-9BD0-001A453DDFD4}" srcOrd="3" destOrd="0" parTransId="{FB612AE6-1F32-4B3C-88A7-9A22E4B0ED4B}" sibTransId="{D28881DC-7DFC-4EE3-843D-705FFA405126}"/>
    <dgm:cxn modelId="{95DF5EF9-313D-4DF3-8BCA-5525EEDD4102}" srcId="{5B6DB453-FC14-43C5-AE87-089A8D35F813}" destId="{F5CA720A-86EF-4CAC-B51F-7E335B87E538}" srcOrd="4" destOrd="0" parTransId="{B2DE70FF-7394-4D0C-97F7-129675BE028B}" sibTransId="{1218658C-7337-48ED-B675-E0105B5F41C7}"/>
    <dgm:cxn modelId="{6ACD13B1-89E9-47B1-B11D-806DBFB5E9C7}" type="presParOf" srcId="{99802923-340A-48FB-8480-426F98F3D242}" destId="{071931A5-158E-444F-8CAC-A6135B9DFA1D}" srcOrd="0" destOrd="0" presId="urn:microsoft.com/office/officeart/2008/layout/LinedList"/>
    <dgm:cxn modelId="{1E1A7F96-A73F-4306-842C-68B5CC0ADB32}" type="presParOf" srcId="{99802923-340A-48FB-8480-426F98F3D242}" destId="{F2C11EF9-6860-4220-8C37-CBD32D547666}" srcOrd="1" destOrd="0" presId="urn:microsoft.com/office/officeart/2008/layout/LinedList"/>
    <dgm:cxn modelId="{965941BF-A72A-4F86-B2FB-2D5542286486}" type="presParOf" srcId="{F2C11EF9-6860-4220-8C37-CBD32D547666}" destId="{BE8BB19E-7CE8-440C-AF43-A9C0F020486A}" srcOrd="0" destOrd="0" presId="urn:microsoft.com/office/officeart/2008/layout/LinedList"/>
    <dgm:cxn modelId="{F3D5050A-36AE-4FB9-835F-02EC52C45ED8}" type="presParOf" srcId="{F2C11EF9-6860-4220-8C37-CBD32D547666}" destId="{4569FFA8-72B4-4026-AB0B-1B06F904F326}" srcOrd="1" destOrd="0" presId="urn:microsoft.com/office/officeart/2008/layout/LinedList"/>
    <dgm:cxn modelId="{EE010F62-D4BD-42EC-B214-7A2E101ACA6C}" type="presParOf" srcId="{99802923-340A-48FB-8480-426F98F3D242}" destId="{1AC72901-E021-4696-8107-AA535B332D0A}" srcOrd="2" destOrd="0" presId="urn:microsoft.com/office/officeart/2008/layout/LinedList"/>
    <dgm:cxn modelId="{28ED9D47-6D64-4C25-A55E-1009C95FABE2}" type="presParOf" srcId="{99802923-340A-48FB-8480-426F98F3D242}" destId="{8D2BAC05-EFC9-404E-9E9B-A149A81464FB}" srcOrd="3" destOrd="0" presId="urn:microsoft.com/office/officeart/2008/layout/LinedList"/>
    <dgm:cxn modelId="{89DD839D-F81A-4CC9-B937-60B6FD7B2C1B}" type="presParOf" srcId="{8D2BAC05-EFC9-404E-9E9B-A149A81464FB}" destId="{6C801B2A-C5C3-4743-89CF-B100EA797923}" srcOrd="0" destOrd="0" presId="urn:microsoft.com/office/officeart/2008/layout/LinedList"/>
    <dgm:cxn modelId="{96DF9B81-5383-4E7E-9A59-97EEFA00F44F}" type="presParOf" srcId="{8D2BAC05-EFC9-404E-9E9B-A149A81464FB}" destId="{EF25ACE5-1FE6-466E-B8F8-A4980408DC13}" srcOrd="1" destOrd="0" presId="urn:microsoft.com/office/officeart/2008/layout/LinedList"/>
    <dgm:cxn modelId="{E0D572ED-ACE3-44BC-B9F9-C7A1BCF3EACF}" type="presParOf" srcId="{99802923-340A-48FB-8480-426F98F3D242}" destId="{80FEF5D6-599A-4CB0-8CD6-EE188A409A28}" srcOrd="4" destOrd="0" presId="urn:microsoft.com/office/officeart/2008/layout/LinedList"/>
    <dgm:cxn modelId="{A75843AF-A157-4D98-B254-1DCCEC48230C}" type="presParOf" srcId="{99802923-340A-48FB-8480-426F98F3D242}" destId="{6A97B2F5-A83B-47EC-9126-1D8532533814}" srcOrd="5" destOrd="0" presId="urn:microsoft.com/office/officeart/2008/layout/LinedList"/>
    <dgm:cxn modelId="{42514FC0-D798-47C7-9BC7-4B9BB5A099F4}" type="presParOf" srcId="{6A97B2F5-A83B-47EC-9126-1D8532533814}" destId="{3BA00D7B-86B6-4F35-BF2B-2F5A1300656D}" srcOrd="0" destOrd="0" presId="urn:microsoft.com/office/officeart/2008/layout/LinedList"/>
    <dgm:cxn modelId="{2C2961BD-DF1B-4CBA-A098-16FE01560D7C}" type="presParOf" srcId="{6A97B2F5-A83B-47EC-9126-1D8532533814}" destId="{45211C40-62CA-4BB7-BA9B-5868D647BBC4}" srcOrd="1" destOrd="0" presId="urn:microsoft.com/office/officeart/2008/layout/LinedList"/>
    <dgm:cxn modelId="{C218853F-C303-4362-88E1-09CED1986B1E}" type="presParOf" srcId="{99802923-340A-48FB-8480-426F98F3D242}" destId="{734C6F0E-3DB8-4161-B782-37D845F6FB18}" srcOrd="6" destOrd="0" presId="urn:microsoft.com/office/officeart/2008/layout/LinedList"/>
    <dgm:cxn modelId="{138BD7F2-0310-4F7B-AFD8-12864D2FE713}" type="presParOf" srcId="{99802923-340A-48FB-8480-426F98F3D242}" destId="{CFE635A1-81C1-4E60-93DA-B19A63A9070A}" srcOrd="7" destOrd="0" presId="urn:microsoft.com/office/officeart/2008/layout/LinedList"/>
    <dgm:cxn modelId="{469BF210-C4B9-4ABF-972C-72D055E45668}" type="presParOf" srcId="{CFE635A1-81C1-4E60-93DA-B19A63A9070A}" destId="{DE7C1321-E867-444E-8152-54C445A2665B}" srcOrd="0" destOrd="0" presId="urn:microsoft.com/office/officeart/2008/layout/LinedList"/>
    <dgm:cxn modelId="{BE062D20-0D9E-426B-9561-996D8A2E0976}" type="presParOf" srcId="{CFE635A1-81C1-4E60-93DA-B19A63A9070A}" destId="{D0D804C7-E78C-44DE-988E-21B16C1EE708}" srcOrd="1" destOrd="0" presId="urn:microsoft.com/office/officeart/2008/layout/LinedList"/>
    <dgm:cxn modelId="{73105234-146F-4663-B6ED-1720B31A31FA}" type="presParOf" srcId="{99802923-340A-48FB-8480-426F98F3D242}" destId="{375143B1-8EA6-4B30-8CC0-0879AB09A5E0}" srcOrd="8" destOrd="0" presId="urn:microsoft.com/office/officeart/2008/layout/LinedList"/>
    <dgm:cxn modelId="{D15BD648-981D-40CA-AD03-A007868E36F3}" type="presParOf" srcId="{99802923-340A-48FB-8480-426F98F3D242}" destId="{16E9A903-A394-411A-9B28-91ACF0797BB7}" srcOrd="9" destOrd="0" presId="urn:microsoft.com/office/officeart/2008/layout/LinedList"/>
    <dgm:cxn modelId="{AE554D07-BC38-49BE-B032-C2ABEE218F6D}" type="presParOf" srcId="{16E9A903-A394-411A-9B28-91ACF0797BB7}" destId="{F5E77965-AB6A-4228-AB19-621BBE3BC74F}" srcOrd="0" destOrd="0" presId="urn:microsoft.com/office/officeart/2008/layout/LinedList"/>
    <dgm:cxn modelId="{2650D33A-C4AC-4A58-A37E-1F95CD1215AB}" type="presParOf" srcId="{16E9A903-A394-411A-9B28-91ACF0797BB7}" destId="{75C4A5C7-9B07-4CE1-8F13-FC82BFFEC7CD}" srcOrd="1" destOrd="0" presId="urn:microsoft.com/office/officeart/2008/layout/LinedList"/>
    <dgm:cxn modelId="{5F368468-9895-41B6-986A-92F31D728E24}" type="presParOf" srcId="{99802923-340A-48FB-8480-426F98F3D242}" destId="{5E1034EB-3C63-4A1B-A77A-BD71618CF4CD}" srcOrd="10" destOrd="0" presId="urn:microsoft.com/office/officeart/2008/layout/LinedList"/>
    <dgm:cxn modelId="{36597129-5F34-49AB-90F6-F4D87D5B7416}" type="presParOf" srcId="{99802923-340A-48FB-8480-426F98F3D242}" destId="{A7286610-BD13-4ECC-8C0E-5CF49A267649}" srcOrd="11" destOrd="0" presId="urn:microsoft.com/office/officeart/2008/layout/LinedList"/>
    <dgm:cxn modelId="{8DE8A01E-2317-4169-952C-D65F04048072}" type="presParOf" srcId="{A7286610-BD13-4ECC-8C0E-5CF49A267649}" destId="{5C7F0365-8FC4-4F01-87F7-C1D121EAAA97}" srcOrd="0" destOrd="0" presId="urn:microsoft.com/office/officeart/2008/layout/LinedList"/>
    <dgm:cxn modelId="{0383BB91-5678-4A22-8D6F-1F8BE3775BE9}" type="presParOf" srcId="{A7286610-BD13-4ECC-8C0E-5CF49A267649}" destId="{7D9703D0-0534-4333-9A94-8AFD88D80AD8}" srcOrd="1" destOrd="0" presId="urn:microsoft.com/office/officeart/2008/layout/LinedList"/>
    <dgm:cxn modelId="{944B963D-1262-42C3-89B5-7B367E9CD177}" type="presParOf" srcId="{99802923-340A-48FB-8480-426F98F3D242}" destId="{4C76395A-7557-4FF7-A674-F2DDC120E78F}" srcOrd="12" destOrd="0" presId="urn:microsoft.com/office/officeart/2008/layout/LinedList"/>
    <dgm:cxn modelId="{1F18AD1C-48D5-45CD-AD20-32EC759652DE}" type="presParOf" srcId="{99802923-340A-48FB-8480-426F98F3D242}" destId="{45F5E1DB-5888-4773-BB85-37C47E4BAA86}" srcOrd="13" destOrd="0" presId="urn:microsoft.com/office/officeart/2008/layout/LinedList"/>
    <dgm:cxn modelId="{4AE65A1B-1F09-4F4F-A365-B0074271A225}" type="presParOf" srcId="{45F5E1DB-5888-4773-BB85-37C47E4BAA86}" destId="{2147EF29-1F7E-47B6-A2A8-67A0D558F91A}" srcOrd="0" destOrd="0" presId="urn:microsoft.com/office/officeart/2008/layout/LinedList"/>
    <dgm:cxn modelId="{E22B4141-97E9-479B-B1CD-61D6CE955A84}" type="presParOf" srcId="{45F5E1DB-5888-4773-BB85-37C47E4BAA86}" destId="{B1F4E4F8-272E-4291-9380-6516D423C70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FB3501-DBCD-4090-8554-44972ED3324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1C066E79-5B47-4F54-BE64-0BF77572B2A1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Falta de recursos dos donatários</a:t>
          </a:r>
        </a:p>
      </dgm:t>
    </dgm:pt>
    <dgm:pt modelId="{46AF17DF-D700-4898-B516-90A273C256B0}" type="parTrans" cxnId="{42BD3976-2D04-4DB7-9606-3AF7AD5C0B29}">
      <dgm:prSet/>
      <dgm:spPr/>
      <dgm:t>
        <a:bodyPr/>
        <a:lstStyle/>
        <a:p>
          <a:endParaRPr lang="pt-BR"/>
        </a:p>
      </dgm:t>
    </dgm:pt>
    <dgm:pt modelId="{88D11B9C-A866-4C17-A658-C8508CF43BA4}" type="sibTrans" cxnId="{42BD3976-2D04-4DB7-9606-3AF7AD5C0B29}">
      <dgm:prSet/>
      <dgm:spPr/>
      <dgm:t>
        <a:bodyPr/>
        <a:lstStyle/>
        <a:p>
          <a:endParaRPr lang="pt-BR"/>
        </a:p>
      </dgm:t>
    </dgm:pt>
    <dgm:pt modelId="{4E0B1C7C-4F92-4A38-A2DF-34743C5308F3}">
      <dgm:prSet phldrT="[Texto]"/>
      <dgm:spPr/>
      <dgm:t>
        <a:bodyPr/>
        <a:lstStyle/>
        <a:p>
          <a:r>
            <a:rPr lang="pt-BR"/>
            <a:t>As terras eram muito extensas, e os donatarios geralmente não tinham dinheiro  para desenvolvê-las. Muitos donatários perderam o interesse pelas capitanias pois precisavam investir, produzir (plantar e colher), e não acreditavam que o retorno  financeiro compensaria. Alguns nem chegaram a tomar posse de sua capitania</a:t>
          </a:r>
        </a:p>
      </dgm:t>
    </dgm:pt>
    <dgm:pt modelId="{12162BF9-27D8-4341-9AC5-BAFB16E1AC8D}" type="parTrans" cxnId="{73F16209-6A30-437C-84CE-0F40DE1CB5C2}">
      <dgm:prSet/>
      <dgm:spPr/>
      <dgm:t>
        <a:bodyPr/>
        <a:lstStyle/>
        <a:p>
          <a:endParaRPr lang="pt-BR"/>
        </a:p>
      </dgm:t>
    </dgm:pt>
    <dgm:pt modelId="{FC91A456-FB30-4CC0-B942-383E3A37E616}" type="sibTrans" cxnId="{73F16209-6A30-437C-84CE-0F40DE1CB5C2}">
      <dgm:prSet/>
      <dgm:spPr/>
      <dgm:t>
        <a:bodyPr/>
        <a:lstStyle/>
        <a:p>
          <a:endParaRPr lang="pt-BR"/>
        </a:p>
      </dgm:t>
    </dgm:pt>
    <dgm:pt modelId="{15847C9F-44D3-4E45-B84B-1A535AEFA96B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Constantes revoltas das tribos </a:t>
          </a:r>
          <a:r>
            <a:rPr lang="pt-BR" dirty="0" err="1"/>
            <a:t>indigeas</a:t>
          </a:r>
          <a:endParaRPr lang="pt-BR" dirty="0"/>
        </a:p>
      </dgm:t>
    </dgm:pt>
    <dgm:pt modelId="{99288B6F-9AF5-43C7-80B5-59221F0753A7}" type="parTrans" cxnId="{541E04BD-1FDC-46D6-BC46-AFDA596CD7B2}">
      <dgm:prSet/>
      <dgm:spPr/>
      <dgm:t>
        <a:bodyPr/>
        <a:lstStyle/>
        <a:p>
          <a:endParaRPr lang="pt-BR"/>
        </a:p>
      </dgm:t>
    </dgm:pt>
    <dgm:pt modelId="{C96638C5-0BD0-41CB-905F-319BFA908BC1}" type="sibTrans" cxnId="{541E04BD-1FDC-46D6-BC46-AFDA596CD7B2}">
      <dgm:prSet/>
      <dgm:spPr/>
      <dgm:t>
        <a:bodyPr/>
        <a:lstStyle/>
        <a:p>
          <a:endParaRPr lang="pt-BR"/>
        </a:p>
      </dgm:t>
    </dgm:pt>
    <dgm:pt modelId="{FA54674C-77A5-4E38-862D-9986A01A6DFC}">
      <dgm:prSet phldrT="[Texto]"/>
      <dgm:spPr/>
      <dgm:t>
        <a:bodyPr/>
        <a:lstStyle/>
        <a:p>
          <a:r>
            <a:rPr lang="pt-BR"/>
            <a:t>Os indios  lutaram contra a invasão de suas terras  e contra a escravidão que o conquistador queria lhe impor, dificultando a colonização.</a:t>
          </a:r>
        </a:p>
      </dgm:t>
    </dgm:pt>
    <dgm:pt modelId="{D31658BC-BBB8-41B3-9DFB-328AC99F361F}" type="parTrans" cxnId="{460BBA83-21B9-4366-9EC3-00EF1ABE7EA7}">
      <dgm:prSet/>
      <dgm:spPr/>
      <dgm:t>
        <a:bodyPr/>
        <a:lstStyle/>
        <a:p>
          <a:endParaRPr lang="pt-BR"/>
        </a:p>
      </dgm:t>
    </dgm:pt>
    <dgm:pt modelId="{541DA005-5CCB-4DC3-9518-913378E5A52F}" type="sibTrans" cxnId="{460BBA83-21B9-4366-9EC3-00EF1ABE7EA7}">
      <dgm:prSet/>
      <dgm:spPr/>
      <dgm:t>
        <a:bodyPr/>
        <a:lstStyle/>
        <a:p>
          <a:endParaRPr lang="pt-BR"/>
        </a:p>
      </dgm:t>
    </dgm:pt>
    <dgm:pt modelId="{055C96D5-0B4C-442C-8878-61CD910A30E1}">
      <dgm:prSet phldrT="[Texto]"/>
      <dgm:spPr/>
      <dgm:t>
        <a:bodyPr/>
        <a:lstStyle/>
        <a:p>
          <a:endParaRPr lang="pt-BR"/>
        </a:p>
      </dgm:t>
    </dgm:pt>
    <dgm:pt modelId="{5AB52EB8-005F-4C71-AD91-06A9A356A712}" type="parTrans" cxnId="{3DB8CC43-3EA9-423A-900D-8D31D43E1B3E}">
      <dgm:prSet/>
      <dgm:spPr/>
      <dgm:t>
        <a:bodyPr/>
        <a:lstStyle/>
        <a:p>
          <a:endParaRPr lang="pt-BR"/>
        </a:p>
      </dgm:t>
    </dgm:pt>
    <dgm:pt modelId="{79C25288-77D1-46EB-9125-428BB21F30B7}" type="sibTrans" cxnId="{3DB8CC43-3EA9-423A-900D-8D31D43E1B3E}">
      <dgm:prSet/>
      <dgm:spPr/>
      <dgm:t>
        <a:bodyPr/>
        <a:lstStyle/>
        <a:p>
          <a:endParaRPr lang="pt-BR"/>
        </a:p>
      </dgm:t>
    </dgm:pt>
    <dgm:pt modelId="{C07F5881-1D9E-4A51-8398-DBC90CF27598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Problemas de comunicação entre as capitanias e Portugal</a:t>
          </a:r>
        </a:p>
      </dgm:t>
    </dgm:pt>
    <dgm:pt modelId="{481B6FD9-D671-48A8-8D45-1D4750509DAC}" type="parTrans" cxnId="{38E63C18-A272-432D-956E-A34C98C166E4}">
      <dgm:prSet/>
      <dgm:spPr/>
      <dgm:t>
        <a:bodyPr/>
        <a:lstStyle/>
        <a:p>
          <a:endParaRPr lang="pt-BR"/>
        </a:p>
      </dgm:t>
    </dgm:pt>
    <dgm:pt modelId="{858FAACC-BAB1-445D-B653-D58D165C26FE}" type="sibTrans" cxnId="{38E63C18-A272-432D-956E-A34C98C166E4}">
      <dgm:prSet/>
      <dgm:spPr/>
      <dgm:t>
        <a:bodyPr/>
        <a:lstStyle/>
        <a:p>
          <a:endParaRPr lang="pt-BR"/>
        </a:p>
      </dgm:t>
    </dgm:pt>
    <dgm:pt modelId="{D058117A-4000-4D8B-9886-E6210BDAF772}">
      <dgm:prSet phldrT="[Texto]"/>
      <dgm:spPr/>
      <dgm:t>
        <a:bodyPr/>
        <a:lstStyle/>
        <a:p>
          <a:r>
            <a:rPr lang="pt-BR"/>
            <a:t>As grandes distâncias e as precárias condições dos meios de transporte  provocaram o isolamento  das capitanias.</a:t>
          </a:r>
        </a:p>
      </dgm:t>
    </dgm:pt>
    <dgm:pt modelId="{205761D0-6FC9-4EE7-8E51-0FA8A14FA3BB}" type="parTrans" cxnId="{3AA746BA-8D4C-41BB-B669-E28BBE6B4D4D}">
      <dgm:prSet/>
      <dgm:spPr/>
      <dgm:t>
        <a:bodyPr/>
        <a:lstStyle/>
        <a:p>
          <a:endParaRPr lang="pt-BR"/>
        </a:p>
      </dgm:t>
    </dgm:pt>
    <dgm:pt modelId="{9329A045-7265-4998-8C53-AA03DD3F5F6C}" type="sibTrans" cxnId="{3AA746BA-8D4C-41BB-B669-E28BBE6B4D4D}">
      <dgm:prSet/>
      <dgm:spPr/>
      <dgm:t>
        <a:bodyPr/>
        <a:lstStyle/>
        <a:p>
          <a:endParaRPr lang="pt-BR"/>
        </a:p>
      </dgm:t>
    </dgm:pt>
    <dgm:pt modelId="{F768DC2C-C332-4F9F-A85A-49359BFF6355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Dificuldades com a lavoura  </a:t>
          </a:r>
        </a:p>
      </dgm:t>
    </dgm:pt>
    <dgm:pt modelId="{D78C26D8-7FD1-4850-AF98-7597DDAAD7F2}" type="parTrans" cxnId="{CA99951C-D1F7-41B1-85BE-09EC9D422E3A}">
      <dgm:prSet/>
      <dgm:spPr/>
      <dgm:t>
        <a:bodyPr/>
        <a:lstStyle/>
        <a:p>
          <a:endParaRPr lang="pt-BR"/>
        </a:p>
      </dgm:t>
    </dgm:pt>
    <dgm:pt modelId="{F11E995C-FB85-47F4-8AB3-B4A497997F5D}" type="sibTrans" cxnId="{CA99951C-D1F7-41B1-85BE-09EC9D422E3A}">
      <dgm:prSet/>
      <dgm:spPr/>
      <dgm:t>
        <a:bodyPr/>
        <a:lstStyle/>
        <a:p>
          <a:endParaRPr lang="pt-BR"/>
        </a:p>
      </dgm:t>
    </dgm:pt>
    <dgm:pt modelId="{265A4405-A1BD-4D7C-BAF3-F1C0508F3C0B}" type="pres">
      <dgm:prSet presAssocID="{03FB3501-DBCD-4090-8554-44972ED3324E}" presName="Name0" presStyleCnt="0">
        <dgm:presLayoutVars>
          <dgm:dir/>
          <dgm:animLvl val="lvl"/>
          <dgm:resizeHandles val="exact"/>
        </dgm:presLayoutVars>
      </dgm:prSet>
      <dgm:spPr/>
    </dgm:pt>
    <dgm:pt modelId="{D008ECB2-40C5-4ADB-A081-AB66959FF2B1}" type="pres">
      <dgm:prSet presAssocID="{1C066E79-5B47-4F54-BE64-0BF77572B2A1}" presName="linNode" presStyleCnt="0"/>
      <dgm:spPr/>
    </dgm:pt>
    <dgm:pt modelId="{49851BE3-C96D-46BE-B1BB-8FF07D80037F}" type="pres">
      <dgm:prSet presAssocID="{1C066E79-5B47-4F54-BE64-0BF77572B2A1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33DF1F2A-953E-431B-9ECB-4AAC09EA592B}" type="pres">
      <dgm:prSet presAssocID="{1C066E79-5B47-4F54-BE64-0BF77572B2A1}" presName="descendantText" presStyleLbl="alignAccFollowNode1" presStyleIdx="0" presStyleCnt="3">
        <dgm:presLayoutVars>
          <dgm:bulletEnabled val="1"/>
        </dgm:presLayoutVars>
      </dgm:prSet>
      <dgm:spPr/>
    </dgm:pt>
    <dgm:pt modelId="{21348722-C882-4991-BEDB-809BC2D3FE33}" type="pres">
      <dgm:prSet presAssocID="{88D11B9C-A866-4C17-A658-C8508CF43BA4}" presName="sp" presStyleCnt="0"/>
      <dgm:spPr/>
    </dgm:pt>
    <dgm:pt modelId="{D93F18C9-5A52-4DE6-B2C4-B084F9C856CB}" type="pres">
      <dgm:prSet presAssocID="{15847C9F-44D3-4E45-B84B-1A535AEFA96B}" presName="linNode" presStyleCnt="0"/>
      <dgm:spPr/>
    </dgm:pt>
    <dgm:pt modelId="{F19BED84-D411-4E70-8F9A-B5CF871E0D46}" type="pres">
      <dgm:prSet presAssocID="{15847C9F-44D3-4E45-B84B-1A535AEFA96B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582B0AB-2775-484D-A459-DD22013356E1}" type="pres">
      <dgm:prSet presAssocID="{15847C9F-44D3-4E45-B84B-1A535AEFA96B}" presName="descendantText" presStyleLbl="alignAccFollowNode1" presStyleIdx="1" presStyleCnt="3">
        <dgm:presLayoutVars>
          <dgm:bulletEnabled val="1"/>
        </dgm:presLayoutVars>
      </dgm:prSet>
      <dgm:spPr/>
    </dgm:pt>
    <dgm:pt modelId="{5A83E71F-CBEA-4CC3-953E-A06B36AAD0E7}" type="pres">
      <dgm:prSet presAssocID="{C96638C5-0BD0-41CB-905F-319BFA908BC1}" presName="sp" presStyleCnt="0"/>
      <dgm:spPr/>
    </dgm:pt>
    <dgm:pt modelId="{12FB1CB7-402B-462A-839C-4D81E5407392}" type="pres">
      <dgm:prSet presAssocID="{C07F5881-1D9E-4A51-8398-DBC90CF27598}" presName="linNode" presStyleCnt="0"/>
      <dgm:spPr/>
    </dgm:pt>
    <dgm:pt modelId="{E6DCEEC6-0C2C-4B4C-96E1-8473390B7B36}" type="pres">
      <dgm:prSet presAssocID="{C07F5881-1D9E-4A51-8398-DBC90CF27598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FF7D752-666D-4164-A0CD-4718D72366E4}" type="pres">
      <dgm:prSet presAssocID="{C07F5881-1D9E-4A51-8398-DBC90CF27598}" presName="descendantText" presStyleLbl="alignAccFollowNode1" presStyleIdx="2" presStyleCnt="3">
        <dgm:presLayoutVars>
          <dgm:bulletEnabled val="1"/>
        </dgm:presLayoutVars>
      </dgm:prSet>
      <dgm:spPr/>
    </dgm:pt>
    <dgm:pt modelId="{032E6449-01F0-4A4B-8951-836221D275A3}" type="pres">
      <dgm:prSet presAssocID="{858FAACC-BAB1-445D-B653-D58D165C26FE}" presName="sp" presStyleCnt="0"/>
      <dgm:spPr/>
    </dgm:pt>
    <dgm:pt modelId="{52F50BAA-6954-4986-BF17-B6483274FC46}" type="pres">
      <dgm:prSet presAssocID="{F768DC2C-C332-4F9F-A85A-49359BFF6355}" presName="linNode" presStyleCnt="0"/>
      <dgm:spPr/>
    </dgm:pt>
    <dgm:pt modelId="{EE38D899-98FB-495B-916A-DF38474EA371}" type="pres">
      <dgm:prSet presAssocID="{F768DC2C-C332-4F9F-A85A-49359BFF6355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73F16209-6A30-437C-84CE-0F40DE1CB5C2}" srcId="{1C066E79-5B47-4F54-BE64-0BF77572B2A1}" destId="{4E0B1C7C-4F92-4A38-A2DF-34743C5308F3}" srcOrd="0" destOrd="0" parTransId="{12162BF9-27D8-4341-9AC5-BAFB16E1AC8D}" sibTransId="{FC91A456-FB30-4CC0-B942-383E3A37E616}"/>
    <dgm:cxn modelId="{38E63C18-A272-432D-956E-A34C98C166E4}" srcId="{03FB3501-DBCD-4090-8554-44972ED3324E}" destId="{C07F5881-1D9E-4A51-8398-DBC90CF27598}" srcOrd="2" destOrd="0" parTransId="{481B6FD9-D671-48A8-8D45-1D4750509DAC}" sibTransId="{858FAACC-BAB1-445D-B653-D58D165C26FE}"/>
    <dgm:cxn modelId="{D8B0771B-754E-4B35-BE55-5B40FEE769AF}" type="presOf" srcId="{D058117A-4000-4D8B-9886-E6210BDAF772}" destId="{8FF7D752-666D-4164-A0CD-4718D72366E4}" srcOrd="0" destOrd="0" presId="urn:microsoft.com/office/officeart/2005/8/layout/vList5"/>
    <dgm:cxn modelId="{CA99951C-D1F7-41B1-85BE-09EC9D422E3A}" srcId="{03FB3501-DBCD-4090-8554-44972ED3324E}" destId="{F768DC2C-C332-4F9F-A85A-49359BFF6355}" srcOrd="3" destOrd="0" parTransId="{D78C26D8-7FD1-4850-AF98-7597DDAAD7F2}" sibTransId="{F11E995C-FB85-47F4-8AB3-B4A497997F5D}"/>
    <dgm:cxn modelId="{1EDF1F2B-CAEF-479C-A2C1-C8A27E709CDD}" type="presOf" srcId="{F768DC2C-C332-4F9F-A85A-49359BFF6355}" destId="{EE38D899-98FB-495B-916A-DF38474EA371}" srcOrd="0" destOrd="0" presId="urn:microsoft.com/office/officeart/2005/8/layout/vList5"/>
    <dgm:cxn modelId="{344B2E62-2C5B-455C-9582-8EF05FAA25C4}" type="presOf" srcId="{1C066E79-5B47-4F54-BE64-0BF77572B2A1}" destId="{49851BE3-C96D-46BE-B1BB-8FF07D80037F}" srcOrd="0" destOrd="0" presId="urn:microsoft.com/office/officeart/2005/8/layout/vList5"/>
    <dgm:cxn modelId="{3DB8CC43-3EA9-423A-900D-8D31D43E1B3E}" srcId="{15847C9F-44D3-4E45-B84B-1A535AEFA96B}" destId="{055C96D5-0B4C-442C-8878-61CD910A30E1}" srcOrd="1" destOrd="0" parTransId="{5AB52EB8-005F-4C71-AD91-06A9A356A712}" sibTransId="{79C25288-77D1-46EB-9125-428BB21F30B7}"/>
    <dgm:cxn modelId="{631D5B4E-72E6-4B30-8D3D-0C3B70F84F50}" type="presOf" srcId="{055C96D5-0B4C-442C-8878-61CD910A30E1}" destId="{B582B0AB-2775-484D-A459-DD22013356E1}" srcOrd="0" destOrd="1" presId="urn:microsoft.com/office/officeart/2005/8/layout/vList5"/>
    <dgm:cxn modelId="{9549854E-938A-443A-92C5-D83B3E4B3DAB}" type="presOf" srcId="{FA54674C-77A5-4E38-862D-9986A01A6DFC}" destId="{B582B0AB-2775-484D-A459-DD22013356E1}" srcOrd="0" destOrd="0" presId="urn:microsoft.com/office/officeart/2005/8/layout/vList5"/>
    <dgm:cxn modelId="{E233054F-91FB-4294-94AC-0EC966E3A8DE}" type="presOf" srcId="{15847C9F-44D3-4E45-B84B-1A535AEFA96B}" destId="{F19BED84-D411-4E70-8F9A-B5CF871E0D46}" srcOrd="0" destOrd="0" presId="urn:microsoft.com/office/officeart/2005/8/layout/vList5"/>
    <dgm:cxn modelId="{20100B51-BC9A-4391-8F05-F51B8F5A7ACC}" type="presOf" srcId="{C07F5881-1D9E-4A51-8398-DBC90CF27598}" destId="{E6DCEEC6-0C2C-4B4C-96E1-8473390B7B36}" srcOrd="0" destOrd="0" presId="urn:microsoft.com/office/officeart/2005/8/layout/vList5"/>
    <dgm:cxn modelId="{42BD3976-2D04-4DB7-9606-3AF7AD5C0B29}" srcId="{03FB3501-DBCD-4090-8554-44972ED3324E}" destId="{1C066E79-5B47-4F54-BE64-0BF77572B2A1}" srcOrd="0" destOrd="0" parTransId="{46AF17DF-D700-4898-B516-90A273C256B0}" sibTransId="{88D11B9C-A866-4C17-A658-C8508CF43BA4}"/>
    <dgm:cxn modelId="{460BBA83-21B9-4366-9EC3-00EF1ABE7EA7}" srcId="{15847C9F-44D3-4E45-B84B-1A535AEFA96B}" destId="{FA54674C-77A5-4E38-862D-9986A01A6DFC}" srcOrd="0" destOrd="0" parTransId="{D31658BC-BBB8-41B3-9DFB-328AC99F361F}" sibTransId="{541DA005-5CCB-4DC3-9518-913378E5A52F}"/>
    <dgm:cxn modelId="{86DF82A4-3F7E-433C-A33C-553D9AA66AF7}" type="presOf" srcId="{4E0B1C7C-4F92-4A38-A2DF-34743C5308F3}" destId="{33DF1F2A-953E-431B-9ECB-4AAC09EA592B}" srcOrd="0" destOrd="0" presId="urn:microsoft.com/office/officeart/2005/8/layout/vList5"/>
    <dgm:cxn modelId="{3AA746BA-8D4C-41BB-B669-E28BBE6B4D4D}" srcId="{C07F5881-1D9E-4A51-8398-DBC90CF27598}" destId="{D058117A-4000-4D8B-9886-E6210BDAF772}" srcOrd="0" destOrd="0" parTransId="{205761D0-6FC9-4EE7-8E51-0FA8A14FA3BB}" sibTransId="{9329A045-7265-4998-8C53-AA03DD3F5F6C}"/>
    <dgm:cxn modelId="{541E04BD-1FDC-46D6-BC46-AFDA596CD7B2}" srcId="{03FB3501-DBCD-4090-8554-44972ED3324E}" destId="{15847C9F-44D3-4E45-B84B-1A535AEFA96B}" srcOrd="1" destOrd="0" parTransId="{99288B6F-9AF5-43C7-80B5-59221F0753A7}" sibTransId="{C96638C5-0BD0-41CB-905F-319BFA908BC1}"/>
    <dgm:cxn modelId="{D9EBC7F1-8391-459E-A544-29006387CAC6}" type="presOf" srcId="{03FB3501-DBCD-4090-8554-44972ED3324E}" destId="{265A4405-A1BD-4D7C-BAF3-F1C0508F3C0B}" srcOrd="0" destOrd="0" presId="urn:microsoft.com/office/officeart/2005/8/layout/vList5"/>
    <dgm:cxn modelId="{A0CC6CD2-0F0C-48C2-8B94-09C90BB29C1B}" type="presParOf" srcId="{265A4405-A1BD-4D7C-BAF3-F1C0508F3C0B}" destId="{D008ECB2-40C5-4ADB-A081-AB66959FF2B1}" srcOrd="0" destOrd="0" presId="urn:microsoft.com/office/officeart/2005/8/layout/vList5"/>
    <dgm:cxn modelId="{F46F263B-98A4-4DF0-9559-49893FB99448}" type="presParOf" srcId="{D008ECB2-40C5-4ADB-A081-AB66959FF2B1}" destId="{49851BE3-C96D-46BE-B1BB-8FF07D80037F}" srcOrd="0" destOrd="0" presId="urn:microsoft.com/office/officeart/2005/8/layout/vList5"/>
    <dgm:cxn modelId="{E244055E-DB24-4314-94AE-3BA303F30B29}" type="presParOf" srcId="{D008ECB2-40C5-4ADB-A081-AB66959FF2B1}" destId="{33DF1F2A-953E-431B-9ECB-4AAC09EA592B}" srcOrd="1" destOrd="0" presId="urn:microsoft.com/office/officeart/2005/8/layout/vList5"/>
    <dgm:cxn modelId="{09C21784-8866-4A48-BB18-5CE9A8CA90CF}" type="presParOf" srcId="{265A4405-A1BD-4D7C-BAF3-F1C0508F3C0B}" destId="{21348722-C882-4991-BEDB-809BC2D3FE33}" srcOrd="1" destOrd="0" presId="urn:microsoft.com/office/officeart/2005/8/layout/vList5"/>
    <dgm:cxn modelId="{9B112841-DB9F-488C-BA15-F9B843B17E39}" type="presParOf" srcId="{265A4405-A1BD-4D7C-BAF3-F1C0508F3C0B}" destId="{D93F18C9-5A52-4DE6-B2C4-B084F9C856CB}" srcOrd="2" destOrd="0" presId="urn:microsoft.com/office/officeart/2005/8/layout/vList5"/>
    <dgm:cxn modelId="{EB329C44-2345-47D8-B58B-B7A05F4F9B38}" type="presParOf" srcId="{D93F18C9-5A52-4DE6-B2C4-B084F9C856CB}" destId="{F19BED84-D411-4E70-8F9A-B5CF871E0D46}" srcOrd="0" destOrd="0" presId="urn:microsoft.com/office/officeart/2005/8/layout/vList5"/>
    <dgm:cxn modelId="{79499C39-5808-4E87-8A31-E4CC539BC2A6}" type="presParOf" srcId="{D93F18C9-5A52-4DE6-B2C4-B084F9C856CB}" destId="{B582B0AB-2775-484D-A459-DD22013356E1}" srcOrd="1" destOrd="0" presId="urn:microsoft.com/office/officeart/2005/8/layout/vList5"/>
    <dgm:cxn modelId="{BAF017C4-8553-4B03-A0F6-B3E9A93C8A54}" type="presParOf" srcId="{265A4405-A1BD-4D7C-BAF3-F1C0508F3C0B}" destId="{5A83E71F-CBEA-4CC3-953E-A06B36AAD0E7}" srcOrd="3" destOrd="0" presId="urn:microsoft.com/office/officeart/2005/8/layout/vList5"/>
    <dgm:cxn modelId="{F8915C6C-FFB8-4FEB-A6E1-CD5FDB8D801A}" type="presParOf" srcId="{265A4405-A1BD-4D7C-BAF3-F1C0508F3C0B}" destId="{12FB1CB7-402B-462A-839C-4D81E5407392}" srcOrd="4" destOrd="0" presId="urn:microsoft.com/office/officeart/2005/8/layout/vList5"/>
    <dgm:cxn modelId="{F6C5E819-3FBD-4241-9C60-655F17FB1705}" type="presParOf" srcId="{12FB1CB7-402B-462A-839C-4D81E5407392}" destId="{E6DCEEC6-0C2C-4B4C-96E1-8473390B7B36}" srcOrd="0" destOrd="0" presId="urn:microsoft.com/office/officeart/2005/8/layout/vList5"/>
    <dgm:cxn modelId="{A247557B-00C3-4967-8D11-4DB3D71DA7F1}" type="presParOf" srcId="{12FB1CB7-402B-462A-839C-4D81E5407392}" destId="{8FF7D752-666D-4164-A0CD-4718D72366E4}" srcOrd="1" destOrd="0" presId="urn:microsoft.com/office/officeart/2005/8/layout/vList5"/>
    <dgm:cxn modelId="{A564CE5C-4ABF-45C7-A4E6-7D57CB73BA4E}" type="presParOf" srcId="{265A4405-A1BD-4D7C-BAF3-F1C0508F3C0B}" destId="{032E6449-01F0-4A4B-8951-836221D275A3}" srcOrd="5" destOrd="0" presId="urn:microsoft.com/office/officeart/2005/8/layout/vList5"/>
    <dgm:cxn modelId="{7BC11FBC-972C-4B9B-9A60-041F141CA183}" type="presParOf" srcId="{265A4405-A1BD-4D7C-BAF3-F1C0508F3C0B}" destId="{52F50BAA-6954-4986-BF17-B6483274FC46}" srcOrd="6" destOrd="0" presId="urn:microsoft.com/office/officeart/2005/8/layout/vList5"/>
    <dgm:cxn modelId="{4EAA925B-F50D-479B-825E-E1C634209D5B}" type="presParOf" srcId="{52F50BAA-6954-4986-BF17-B6483274FC46}" destId="{EE38D899-98FB-495B-916A-DF38474EA37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5C8281-7BE3-4637-94BB-43C38267D2B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44E36B3-0420-4C3B-8B16-FD894D05825E}">
      <dgm:prSet/>
      <dgm:spPr/>
      <dgm:t>
        <a:bodyPr/>
        <a:lstStyle/>
        <a:p>
          <a:r>
            <a:rPr lang="pt-BR"/>
            <a:t>O isolamento da colônia era um dos problemas</a:t>
          </a:r>
          <a:endParaRPr lang="en-US"/>
        </a:p>
      </dgm:t>
    </dgm:pt>
    <dgm:pt modelId="{F0402AAF-2C9E-4BE2-9EFB-21372E3BEA28}" type="parTrans" cxnId="{41184E71-3BAA-4AA2-87F8-79F167754320}">
      <dgm:prSet/>
      <dgm:spPr/>
      <dgm:t>
        <a:bodyPr/>
        <a:lstStyle/>
        <a:p>
          <a:endParaRPr lang="en-US"/>
        </a:p>
      </dgm:t>
    </dgm:pt>
    <dgm:pt modelId="{B2C52DE0-BB09-438F-BE33-04BC20634E58}" type="sibTrans" cxnId="{41184E71-3BAA-4AA2-87F8-79F167754320}">
      <dgm:prSet/>
      <dgm:spPr/>
      <dgm:t>
        <a:bodyPr/>
        <a:lstStyle/>
        <a:p>
          <a:endParaRPr lang="en-US"/>
        </a:p>
      </dgm:t>
    </dgm:pt>
    <dgm:pt modelId="{5466BBB7-E043-4751-9FAB-18548B7DDF75}">
      <dgm:prSet/>
      <dgm:spPr/>
      <dgm:t>
        <a:bodyPr/>
        <a:lstStyle/>
        <a:p>
          <a:r>
            <a:rPr lang="pt-BR"/>
            <a:t>Implantou o governo geral</a:t>
          </a:r>
          <a:endParaRPr lang="en-US"/>
        </a:p>
      </dgm:t>
    </dgm:pt>
    <dgm:pt modelId="{056D1076-BDDC-400F-97B8-050CD821236B}" type="parTrans" cxnId="{EBC4AB46-6B11-4E9F-AFBD-AFE9A97BBC13}">
      <dgm:prSet/>
      <dgm:spPr/>
      <dgm:t>
        <a:bodyPr/>
        <a:lstStyle/>
        <a:p>
          <a:endParaRPr lang="en-US"/>
        </a:p>
      </dgm:t>
    </dgm:pt>
    <dgm:pt modelId="{FAB965A9-A710-47EF-9473-F95833B6343D}" type="sibTrans" cxnId="{EBC4AB46-6B11-4E9F-AFBD-AFE9A97BBC13}">
      <dgm:prSet/>
      <dgm:spPr/>
      <dgm:t>
        <a:bodyPr/>
        <a:lstStyle/>
        <a:p>
          <a:endParaRPr lang="en-US"/>
        </a:p>
      </dgm:t>
    </dgm:pt>
    <dgm:pt modelId="{925F941B-55C1-494E-BB46-391FF80F24A9}">
      <dgm:prSet/>
      <dgm:spPr/>
      <dgm:t>
        <a:bodyPr/>
        <a:lstStyle/>
        <a:p>
          <a:r>
            <a:rPr lang="pt-BR"/>
            <a:t>O governo geral tinha, portanto o objetivo de coordenar a ação dos donatários e não, propriamente, extinguir o sistema de capitanias existente.</a:t>
          </a:r>
          <a:endParaRPr lang="en-US"/>
        </a:p>
      </dgm:t>
    </dgm:pt>
    <dgm:pt modelId="{6C4D51A8-DB02-4FE0-B5C8-71144D6AF855}" type="parTrans" cxnId="{FB3394CB-DF21-4807-AC66-648AA1CF69CC}">
      <dgm:prSet/>
      <dgm:spPr/>
      <dgm:t>
        <a:bodyPr/>
        <a:lstStyle/>
        <a:p>
          <a:endParaRPr lang="en-US"/>
        </a:p>
      </dgm:t>
    </dgm:pt>
    <dgm:pt modelId="{D836C90D-6491-4BE0-BB31-FADCEA5F93A0}" type="sibTrans" cxnId="{FB3394CB-DF21-4807-AC66-648AA1CF69CC}">
      <dgm:prSet/>
      <dgm:spPr/>
      <dgm:t>
        <a:bodyPr/>
        <a:lstStyle/>
        <a:p>
          <a:endParaRPr lang="en-US"/>
        </a:p>
      </dgm:t>
    </dgm:pt>
    <dgm:pt modelId="{B4D271F2-95AD-4227-BC16-17806135D2FD}" type="pres">
      <dgm:prSet presAssocID="{E25C8281-7BE3-4637-94BB-43C38267D2BB}" presName="linear" presStyleCnt="0">
        <dgm:presLayoutVars>
          <dgm:animLvl val="lvl"/>
          <dgm:resizeHandles val="exact"/>
        </dgm:presLayoutVars>
      </dgm:prSet>
      <dgm:spPr/>
    </dgm:pt>
    <dgm:pt modelId="{FC35ADEC-3024-4DE2-9CD3-BD731C258C91}" type="pres">
      <dgm:prSet presAssocID="{F44E36B3-0420-4C3B-8B16-FD894D05825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A8EF2D2-4A05-4564-924C-0C7C151575ED}" type="pres">
      <dgm:prSet presAssocID="{B2C52DE0-BB09-438F-BE33-04BC20634E58}" presName="spacer" presStyleCnt="0"/>
      <dgm:spPr/>
    </dgm:pt>
    <dgm:pt modelId="{FBB97BE2-E8F1-42BC-BB9B-2CE886FB2BC1}" type="pres">
      <dgm:prSet presAssocID="{5466BBB7-E043-4751-9FAB-18548B7DDF7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573BA03-7830-4DF4-9D7E-CFD9DCCEF32E}" type="pres">
      <dgm:prSet presAssocID="{FAB965A9-A710-47EF-9473-F95833B6343D}" presName="spacer" presStyleCnt="0"/>
      <dgm:spPr/>
    </dgm:pt>
    <dgm:pt modelId="{66D10DE6-1F3D-459B-BAF6-8F62B80BCDB8}" type="pres">
      <dgm:prSet presAssocID="{925F941B-55C1-494E-BB46-391FF80F24A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89EEE36-F1F6-47C9-A79B-03BE4C03CE4F}" type="presOf" srcId="{E25C8281-7BE3-4637-94BB-43C38267D2BB}" destId="{B4D271F2-95AD-4227-BC16-17806135D2FD}" srcOrd="0" destOrd="0" presId="urn:microsoft.com/office/officeart/2005/8/layout/vList2"/>
    <dgm:cxn modelId="{DD9EBE3F-7E45-4B57-9D26-9E4118512E9D}" type="presOf" srcId="{F44E36B3-0420-4C3B-8B16-FD894D05825E}" destId="{FC35ADEC-3024-4DE2-9CD3-BD731C258C91}" srcOrd="0" destOrd="0" presId="urn:microsoft.com/office/officeart/2005/8/layout/vList2"/>
    <dgm:cxn modelId="{EBC4AB46-6B11-4E9F-AFBD-AFE9A97BBC13}" srcId="{E25C8281-7BE3-4637-94BB-43C38267D2BB}" destId="{5466BBB7-E043-4751-9FAB-18548B7DDF75}" srcOrd="1" destOrd="0" parTransId="{056D1076-BDDC-400F-97B8-050CD821236B}" sibTransId="{FAB965A9-A710-47EF-9473-F95833B6343D}"/>
    <dgm:cxn modelId="{41184E71-3BAA-4AA2-87F8-79F167754320}" srcId="{E25C8281-7BE3-4637-94BB-43C38267D2BB}" destId="{F44E36B3-0420-4C3B-8B16-FD894D05825E}" srcOrd="0" destOrd="0" parTransId="{F0402AAF-2C9E-4BE2-9EFB-21372E3BEA28}" sibTransId="{B2C52DE0-BB09-438F-BE33-04BC20634E58}"/>
    <dgm:cxn modelId="{91C30394-AECC-4D87-8ACF-308177E33263}" type="presOf" srcId="{925F941B-55C1-494E-BB46-391FF80F24A9}" destId="{66D10DE6-1F3D-459B-BAF6-8F62B80BCDB8}" srcOrd="0" destOrd="0" presId="urn:microsoft.com/office/officeart/2005/8/layout/vList2"/>
    <dgm:cxn modelId="{FB3394CB-DF21-4807-AC66-648AA1CF69CC}" srcId="{E25C8281-7BE3-4637-94BB-43C38267D2BB}" destId="{925F941B-55C1-494E-BB46-391FF80F24A9}" srcOrd="2" destOrd="0" parTransId="{6C4D51A8-DB02-4FE0-B5C8-71144D6AF855}" sibTransId="{D836C90D-6491-4BE0-BB31-FADCEA5F93A0}"/>
    <dgm:cxn modelId="{7B9805EC-7B55-4711-8800-CE9EBC153137}" type="presOf" srcId="{5466BBB7-E043-4751-9FAB-18548B7DDF75}" destId="{FBB97BE2-E8F1-42BC-BB9B-2CE886FB2BC1}" srcOrd="0" destOrd="0" presId="urn:microsoft.com/office/officeart/2005/8/layout/vList2"/>
    <dgm:cxn modelId="{E363858D-EE3D-4ED1-A88B-22002C6C5898}" type="presParOf" srcId="{B4D271F2-95AD-4227-BC16-17806135D2FD}" destId="{FC35ADEC-3024-4DE2-9CD3-BD731C258C91}" srcOrd="0" destOrd="0" presId="urn:microsoft.com/office/officeart/2005/8/layout/vList2"/>
    <dgm:cxn modelId="{A5C3C36D-10C9-4075-8508-30AFEEB537D5}" type="presParOf" srcId="{B4D271F2-95AD-4227-BC16-17806135D2FD}" destId="{3A8EF2D2-4A05-4564-924C-0C7C151575ED}" srcOrd="1" destOrd="0" presId="urn:microsoft.com/office/officeart/2005/8/layout/vList2"/>
    <dgm:cxn modelId="{EBCBD37F-2F71-4FBD-B827-74F61665E196}" type="presParOf" srcId="{B4D271F2-95AD-4227-BC16-17806135D2FD}" destId="{FBB97BE2-E8F1-42BC-BB9B-2CE886FB2BC1}" srcOrd="2" destOrd="0" presId="urn:microsoft.com/office/officeart/2005/8/layout/vList2"/>
    <dgm:cxn modelId="{5DBF6699-88A2-4210-8BEA-66543C10EBD9}" type="presParOf" srcId="{B4D271F2-95AD-4227-BC16-17806135D2FD}" destId="{6573BA03-7830-4DF4-9D7E-CFD9DCCEF32E}" srcOrd="3" destOrd="0" presId="urn:microsoft.com/office/officeart/2005/8/layout/vList2"/>
    <dgm:cxn modelId="{3189C52C-05FF-43C3-8954-419452F9C556}" type="presParOf" srcId="{B4D271F2-95AD-4227-BC16-17806135D2FD}" destId="{66D10DE6-1F3D-459B-BAF6-8F62B80BCDB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2037DD-17CE-4802-8C01-3367E97290F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pt-BR"/>
        </a:p>
      </dgm:t>
    </dgm:pt>
    <dgm:pt modelId="{32BD1F52-37AB-4033-8DD4-EF862E09FBF8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/>
            <a:t>O comando e a defesa militar da colônia ficavam a cargo do governador-geral</a:t>
          </a:r>
        </a:p>
      </dgm:t>
    </dgm:pt>
    <dgm:pt modelId="{0C4D6C4E-28D3-4356-BDAD-A4A167DDE07A}" type="parTrans" cxnId="{D911E99A-3CE6-4025-8A55-D6CC210FB1D3}">
      <dgm:prSet/>
      <dgm:spPr/>
      <dgm:t>
        <a:bodyPr/>
        <a:lstStyle/>
        <a:p>
          <a:endParaRPr lang="pt-BR"/>
        </a:p>
      </dgm:t>
    </dgm:pt>
    <dgm:pt modelId="{79011169-F0E1-4CF0-96CB-2EDE41D3373B}" type="sibTrans" cxnId="{D911E99A-3CE6-4025-8A55-D6CC210FB1D3}">
      <dgm:prSet/>
      <dgm:spPr/>
      <dgm:t>
        <a:bodyPr/>
        <a:lstStyle/>
        <a:p>
          <a:endParaRPr lang="pt-BR"/>
        </a:p>
      </dgm:t>
    </dgm:pt>
    <dgm:pt modelId="{282E6DE1-8D1A-4E39-9339-ABE7BEDEF5B7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/>
            <a:t>Os poderes judiciais dos donatários passariam a ser exercidos pelo governador geral;</a:t>
          </a:r>
        </a:p>
      </dgm:t>
    </dgm:pt>
    <dgm:pt modelId="{DA99D229-9209-4B9D-A170-290A2B7FB784}" type="parTrans" cxnId="{4D887114-3D5D-411C-A321-9243F62FDE23}">
      <dgm:prSet/>
      <dgm:spPr/>
      <dgm:t>
        <a:bodyPr/>
        <a:lstStyle/>
        <a:p>
          <a:endParaRPr lang="pt-BR"/>
        </a:p>
      </dgm:t>
    </dgm:pt>
    <dgm:pt modelId="{1B37F16F-4322-472A-9642-B3E0A7BB4CE4}" type="sibTrans" cxnId="{4D887114-3D5D-411C-A321-9243F62FDE23}">
      <dgm:prSet/>
      <dgm:spPr/>
      <dgm:t>
        <a:bodyPr/>
        <a:lstStyle/>
        <a:p>
          <a:endParaRPr lang="pt-BR"/>
        </a:p>
      </dgm:t>
    </dgm:pt>
    <dgm:pt modelId="{C1A164B5-10DE-4A1E-BDA2-A76819E3AFDB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/>
            <a:t>Proibia-se, de modo geral, a escravização do índio</a:t>
          </a:r>
        </a:p>
      </dgm:t>
    </dgm:pt>
    <dgm:pt modelId="{02042567-425F-4DA2-B36D-181CA18D2E05}" type="parTrans" cxnId="{0D2F9D1D-217D-4214-B67D-64BFFD817F27}">
      <dgm:prSet/>
      <dgm:spPr/>
      <dgm:t>
        <a:bodyPr/>
        <a:lstStyle/>
        <a:p>
          <a:endParaRPr lang="pt-BR"/>
        </a:p>
      </dgm:t>
    </dgm:pt>
    <dgm:pt modelId="{230DDCA5-5BE2-4954-AA39-00319EB651C3}" type="sibTrans" cxnId="{0D2F9D1D-217D-4214-B67D-64BFFD817F27}">
      <dgm:prSet/>
      <dgm:spPr/>
      <dgm:t>
        <a:bodyPr/>
        <a:lstStyle/>
        <a:p>
          <a:endParaRPr lang="pt-BR"/>
        </a:p>
      </dgm:t>
    </dgm:pt>
    <dgm:pt modelId="{C6FF51D8-C724-4CC5-9734-87D4FDD11C12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/>
            <a:t>O governador-geral teria três auxiliares: o ouvidor mor, encarregado dos negocios da justiça; o provedor mor,encarregado dos assuntos da fazenda; e o capitao mor, encarregado da defesa do litoral.</a:t>
          </a:r>
        </a:p>
      </dgm:t>
    </dgm:pt>
    <dgm:pt modelId="{0D88269E-6FAF-4982-BCA8-4524FC03E0EE}" type="parTrans" cxnId="{3BF802C3-3160-4F71-AC8E-EAC422D4585E}">
      <dgm:prSet/>
      <dgm:spPr/>
      <dgm:t>
        <a:bodyPr/>
        <a:lstStyle/>
        <a:p>
          <a:endParaRPr lang="pt-BR"/>
        </a:p>
      </dgm:t>
    </dgm:pt>
    <dgm:pt modelId="{09BB53A2-B254-4D62-92CA-9E258386D966}" type="sibTrans" cxnId="{3BF802C3-3160-4F71-AC8E-EAC422D4585E}">
      <dgm:prSet/>
      <dgm:spPr/>
      <dgm:t>
        <a:bodyPr/>
        <a:lstStyle/>
        <a:p>
          <a:endParaRPr lang="pt-BR"/>
        </a:p>
      </dgm:t>
    </dgm:pt>
    <dgm:pt modelId="{6F4E17B4-F3AC-4D37-867C-493652746E7C}" type="pres">
      <dgm:prSet presAssocID="{B52037DD-17CE-4802-8C01-3367E97290F2}" presName="root" presStyleCnt="0">
        <dgm:presLayoutVars>
          <dgm:dir/>
          <dgm:resizeHandles val="exact"/>
        </dgm:presLayoutVars>
      </dgm:prSet>
      <dgm:spPr/>
    </dgm:pt>
    <dgm:pt modelId="{916EF19C-82C9-4914-A096-6B825C5DB502}" type="pres">
      <dgm:prSet presAssocID="{32BD1F52-37AB-4033-8DD4-EF862E09FBF8}" presName="compNode" presStyleCnt="0"/>
      <dgm:spPr/>
    </dgm:pt>
    <dgm:pt modelId="{F092CFAA-0684-4FA2-A146-A4195BE26E10}" type="pres">
      <dgm:prSet presAssocID="{32BD1F52-37AB-4033-8DD4-EF862E09FBF8}" presName="bgRect" presStyleLbl="bgShp" presStyleIdx="0" presStyleCnt="4"/>
      <dgm:spPr/>
    </dgm:pt>
    <dgm:pt modelId="{4C2B01C9-76E2-456F-A4C0-2DC0D5C210AD}" type="pres">
      <dgm:prSet presAssocID="{32BD1F52-37AB-4033-8DD4-EF862E09FBF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FE316777-2925-4AC9-85EC-1328030D123A}" type="pres">
      <dgm:prSet presAssocID="{32BD1F52-37AB-4033-8DD4-EF862E09FBF8}" presName="spaceRect" presStyleCnt="0"/>
      <dgm:spPr/>
    </dgm:pt>
    <dgm:pt modelId="{40C7FCD4-9403-4838-9C6A-29002CCFAE39}" type="pres">
      <dgm:prSet presAssocID="{32BD1F52-37AB-4033-8DD4-EF862E09FBF8}" presName="parTx" presStyleLbl="revTx" presStyleIdx="0" presStyleCnt="4">
        <dgm:presLayoutVars>
          <dgm:chMax val="0"/>
          <dgm:chPref val="0"/>
        </dgm:presLayoutVars>
      </dgm:prSet>
      <dgm:spPr/>
    </dgm:pt>
    <dgm:pt modelId="{A50180AE-772F-4273-98D6-E8CCCBFB8353}" type="pres">
      <dgm:prSet presAssocID="{79011169-F0E1-4CF0-96CB-2EDE41D3373B}" presName="sibTrans" presStyleCnt="0"/>
      <dgm:spPr/>
    </dgm:pt>
    <dgm:pt modelId="{F70CFA60-B0DC-4895-AAA4-2BBE79B95185}" type="pres">
      <dgm:prSet presAssocID="{282E6DE1-8D1A-4E39-9339-ABE7BEDEF5B7}" presName="compNode" presStyleCnt="0"/>
      <dgm:spPr/>
    </dgm:pt>
    <dgm:pt modelId="{1B411A74-5B36-4C5A-B1AF-4E3C9629E5A9}" type="pres">
      <dgm:prSet presAssocID="{282E6DE1-8D1A-4E39-9339-ABE7BEDEF5B7}" presName="bgRect" presStyleLbl="bgShp" presStyleIdx="1" presStyleCnt="4"/>
      <dgm:spPr/>
    </dgm:pt>
    <dgm:pt modelId="{F25E40A2-ED36-4536-B517-60F362005B6F}" type="pres">
      <dgm:prSet presAssocID="{282E6DE1-8D1A-4E39-9339-ABE7BEDEF5B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A733D982-9C7C-49A7-BE97-2584F28C8CE4}" type="pres">
      <dgm:prSet presAssocID="{282E6DE1-8D1A-4E39-9339-ABE7BEDEF5B7}" presName="spaceRect" presStyleCnt="0"/>
      <dgm:spPr/>
    </dgm:pt>
    <dgm:pt modelId="{AA97FC02-C4A6-47F8-B26D-C67B97018A95}" type="pres">
      <dgm:prSet presAssocID="{282E6DE1-8D1A-4E39-9339-ABE7BEDEF5B7}" presName="parTx" presStyleLbl="revTx" presStyleIdx="1" presStyleCnt="4">
        <dgm:presLayoutVars>
          <dgm:chMax val="0"/>
          <dgm:chPref val="0"/>
        </dgm:presLayoutVars>
      </dgm:prSet>
      <dgm:spPr/>
    </dgm:pt>
    <dgm:pt modelId="{733F52C6-09A2-4000-B05A-399EEE3C1C98}" type="pres">
      <dgm:prSet presAssocID="{1B37F16F-4322-472A-9642-B3E0A7BB4CE4}" presName="sibTrans" presStyleCnt="0"/>
      <dgm:spPr/>
    </dgm:pt>
    <dgm:pt modelId="{977D5F86-B096-4C11-A838-E64EA5F8F94D}" type="pres">
      <dgm:prSet presAssocID="{C1A164B5-10DE-4A1E-BDA2-A76819E3AFDB}" presName="compNode" presStyleCnt="0"/>
      <dgm:spPr/>
    </dgm:pt>
    <dgm:pt modelId="{1C7DABE2-1BAE-4F03-915E-12AE7A3A370E}" type="pres">
      <dgm:prSet presAssocID="{C1A164B5-10DE-4A1E-BDA2-A76819E3AFDB}" presName="bgRect" presStyleLbl="bgShp" presStyleIdx="2" presStyleCnt="4"/>
      <dgm:spPr/>
    </dgm:pt>
    <dgm:pt modelId="{2A060B42-0FC0-47CD-BD55-1AE5FCC47EB1}" type="pres">
      <dgm:prSet presAssocID="{C1A164B5-10DE-4A1E-BDA2-A76819E3AFD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B821409D-7E9F-41CD-92EB-50F2E61B64B5}" type="pres">
      <dgm:prSet presAssocID="{C1A164B5-10DE-4A1E-BDA2-A76819E3AFDB}" presName="spaceRect" presStyleCnt="0"/>
      <dgm:spPr/>
    </dgm:pt>
    <dgm:pt modelId="{15F399AC-2A76-43BB-A9D2-D8FF64B6CA6B}" type="pres">
      <dgm:prSet presAssocID="{C1A164B5-10DE-4A1E-BDA2-A76819E3AFDB}" presName="parTx" presStyleLbl="revTx" presStyleIdx="2" presStyleCnt="4">
        <dgm:presLayoutVars>
          <dgm:chMax val="0"/>
          <dgm:chPref val="0"/>
        </dgm:presLayoutVars>
      </dgm:prSet>
      <dgm:spPr/>
    </dgm:pt>
    <dgm:pt modelId="{7947CD6F-91ED-49ED-87E4-831BFA786D05}" type="pres">
      <dgm:prSet presAssocID="{230DDCA5-5BE2-4954-AA39-00319EB651C3}" presName="sibTrans" presStyleCnt="0"/>
      <dgm:spPr/>
    </dgm:pt>
    <dgm:pt modelId="{935D23B9-74EA-41B0-8617-5695C99B7164}" type="pres">
      <dgm:prSet presAssocID="{C6FF51D8-C724-4CC5-9734-87D4FDD11C12}" presName="compNode" presStyleCnt="0"/>
      <dgm:spPr/>
    </dgm:pt>
    <dgm:pt modelId="{377154AE-E345-4FEE-BD38-2D615FDF5CED}" type="pres">
      <dgm:prSet presAssocID="{C6FF51D8-C724-4CC5-9734-87D4FDD11C12}" presName="bgRect" presStyleLbl="bgShp" presStyleIdx="3" presStyleCnt="4"/>
      <dgm:spPr/>
    </dgm:pt>
    <dgm:pt modelId="{C7160A29-2689-466F-A096-30181514EB42}" type="pres">
      <dgm:prSet presAssocID="{C6FF51D8-C724-4CC5-9734-87D4FDD11C1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DEB60550-ECEB-45CD-9C57-B3F64320AA0A}" type="pres">
      <dgm:prSet presAssocID="{C6FF51D8-C724-4CC5-9734-87D4FDD11C12}" presName="spaceRect" presStyleCnt="0"/>
      <dgm:spPr/>
    </dgm:pt>
    <dgm:pt modelId="{09E14303-A5C5-45A9-A677-B668A1D45178}" type="pres">
      <dgm:prSet presAssocID="{C6FF51D8-C724-4CC5-9734-87D4FDD11C1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64D360F-CFA1-47CC-BDD6-69ADEE6E23FD}" type="presOf" srcId="{C1A164B5-10DE-4A1E-BDA2-A76819E3AFDB}" destId="{15F399AC-2A76-43BB-A9D2-D8FF64B6CA6B}" srcOrd="0" destOrd="0" presId="urn:microsoft.com/office/officeart/2018/2/layout/IconVerticalSolidList"/>
    <dgm:cxn modelId="{4D887114-3D5D-411C-A321-9243F62FDE23}" srcId="{B52037DD-17CE-4802-8C01-3367E97290F2}" destId="{282E6DE1-8D1A-4E39-9339-ABE7BEDEF5B7}" srcOrd="1" destOrd="0" parTransId="{DA99D229-9209-4B9D-A170-290A2B7FB784}" sibTransId="{1B37F16F-4322-472A-9642-B3E0A7BB4CE4}"/>
    <dgm:cxn modelId="{87A9A41B-7F48-437D-8631-C6A0B557ED5A}" type="presOf" srcId="{C6FF51D8-C724-4CC5-9734-87D4FDD11C12}" destId="{09E14303-A5C5-45A9-A677-B668A1D45178}" srcOrd="0" destOrd="0" presId="urn:microsoft.com/office/officeart/2018/2/layout/IconVerticalSolidList"/>
    <dgm:cxn modelId="{0D2F9D1D-217D-4214-B67D-64BFFD817F27}" srcId="{B52037DD-17CE-4802-8C01-3367E97290F2}" destId="{C1A164B5-10DE-4A1E-BDA2-A76819E3AFDB}" srcOrd="2" destOrd="0" parTransId="{02042567-425F-4DA2-B36D-181CA18D2E05}" sibTransId="{230DDCA5-5BE2-4954-AA39-00319EB651C3}"/>
    <dgm:cxn modelId="{1205E36D-046C-4F08-9533-A565A1CCC356}" type="presOf" srcId="{B52037DD-17CE-4802-8C01-3367E97290F2}" destId="{6F4E17B4-F3AC-4D37-867C-493652746E7C}" srcOrd="0" destOrd="0" presId="urn:microsoft.com/office/officeart/2018/2/layout/IconVerticalSolidList"/>
    <dgm:cxn modelId="{D911E99A-3CE6-4025-8A55-D6CC210FB1D3}" srcId="{B52037DD-17CE-4802-8C01-3367E97290F2}" destId="{32BD1F52-37AB-4033-8DD4-EF862E09FBF8}" srcOrd="0" destOrd="0" parTransId="{0C4D6C4E-28D3-4356-BDAD-A4A167DDE07A}" sibTransId="{79011169-F0E1-4CF0-96CB-2EDE41D3373B}"/>
    <dgm:cxn modelId="{3C984EAA-2907-4841-9E19-C2094356AFFC}" type="presOf" srcId="{282E6DE1-8D1A-4E39-9339-ABE7BEDEF5B7}" destId="{AA97FC02-C4A6-47F8-B26D-C67B97018A95}" srcOrd="0" destOrd="0" presId="urn:microsoft.com/office/officeart/2018/2/layout/IconVerticalSolidList"/>
    <dgm:cxn modelId="{3BF802C3-3160-4F71-AC8E-EAC422D4585E}" srcId="{B52037DD-17CE-4802-8C01-3367E97290F2}" destId="{C6FF51D8-C724-4CC5-9734-87D4FDD11C12}" srcOrd="3" destOrd="0" parTransId="{0D88269E-6FAF-4982-BCA8-4524FC03E0EE}" sibTransId="{09BB53A2-B254-4D62-92CA-9E258386D966}"/>
    <dgm:cxn modelId="{A9BA4DDF-CF0D-48A1-8A2B-D46F1EB3C568}" type="presOf" srcId="{32BD1F52-37AB-4033-8DD4-EF862E09FBF8}" destId="{40C7FCD4-9403-4838-9C6A-29002CCFAE39}" srcOrd="0" destOrd="0" presId="urn:microsoft.com/office/officeart/2018/2/layout/IconVerticalSolidList"/>
    <dgm:cxn modelId="{872EBA3D-D103-400D-A11E-E9556AD033BA}" type="presParOf" srcId="{6F4E17B4-F3AC-4D37-867C-493652746E7C}" destId="{916EF19C-82C9-4914-A096-6B825C5DB502}" srcOrd="0" destOrd="0" presId="urn:microsoft.com/office/officeart/2018/2/layout/IconVerticalSolidList"/>
    <dgm:cxn modelId="{A6C05E9D-F00E-458E-9EC5-6E7FD8367AD3}" type="presParOf" srcId="{916EF19C-82C9-4914-A096-6B825C5DB502}" destId="{F092CFAA-0684-4FA2-A146-A4195BE26E10}" srcOrd="0" destOrd="0" presId="urn:microsoft.com/office/officeart/2018/2/layout/IconVerticalSolidList"/>
    <dgm:cxn modelId="{4DFD0D34-98E0-4B46-9854-4DF95615FBA3}" type="presParOf" srcId="{916EF19C-82C9-4914-A096-6B825C5DB502}" destId="{4C2B01C9-76E2-456F-A4C0-2DC0D5C210AD}" srcOrd="1" destOrd="0" presId="urn:microsoft.com/office/officeart/2018/2/layout/IconVerticalSolidList"/>
    <dgm:cxn modelId="{5272ABFE-B46B-4B9E-869C-E70998335CC4}" type="presParOf" srcId="{916EF19C-82C9-4914-A096-6B825C5DB502}" destId="{FE316777-2925-4AC9-85EC-1328030D123A}" srcOrd="2" destOrd="0" presId="urn:microsoft.com/office/officeart/2018/2/layout/IconVerticalSolidList"/>
    <dgm:cxn modelId="{F0024036-5EE2-4B6E-BB93-CA22424D6CCB}" type="presParOf" srcId="{916EF19C-82C9-4914-A096-6B825C5DB502}" destId="{40C7FCD4-9403-4838-9C6A-29002CCFAE39}" srcOrd="3" destOrd="0" presId="urn:microsoft.com/office/officeart/2018/2/layout/IconVerticalSolidList"/>
    <dgm:cxn modelId="{6DBFEDB8-1FAB-4F20-8883-87CB5B1DFC4C}" type="presParOf" srcId="{6F4E17B4-F3AC-4D37-867C-493652746E7C}" destId="{A50180AE-772F-4273-98D6-E8CCCBFB8353}" srcOrd="1" destOrd="0" presId="urn:microsoft.com/office/officeart/2018/2/layout/IconVerticalSolidList"/>
    <dgm:cxn modelId="{43C29B6B-2BF3-4A5B-83FF-EC0FD177FDD1}" type="presParOf" srcId="{6F4E17B4-F3AC-4D37-867C-493652746E7C}" destId="{F70CFA60-B0DC-4895-AAA4-2BBE79B95185}" srcOrd="2" destOrd="0" presId="urn:microsoft.com/office/officeart/2018/2/layout/IconVerticalSolidList"/>
    <dgm:cxn modelId="{F79081FD-BC08-4FC0-B2E3-91DF7110C217}" type="presParOf" srcId="{F70CFA60-B0DC-4895-AAA4-2BBE79B95185}" destId="{1B411A74-5B36-4C5A-B1AF-4E3C9629E5A9}" srcOrd="0" destOrd="0" presId="urn:microsoft.com/office/officeart/2018/2/layout/IconVerticalSolidList"/>
    <dgm:cxn modelId="{59094A30-3A9C-4E72-9276-8CCCBE679412}" type="presParOf" srcId="{F70CFA60-B0DC-4895-AAA4-2BBE79B95185}" destId="{F25E40A2-ED36-4536-B517-60F362005B6F}" srcOrd="1" destOrd="0" presId="urn:microsoft.com/office/officeart/2018/2/layout/IconVerticalSolidList"/>
    <dgm:cxn modelId="{E8D30642-F823-4D1C-BE24-49B5CE95AFA5}" type="presParOf" srcId="{F70CFA60-B0DC-4895-AAA4-2BBE79B95185}" destId="{A733D982-9C7C-49A7-BE97-2584F28C8CE4}" srcOrd="2" destOrd="0" presId="urn:microsoft.com/office/officeart/2018/2/layout/IconVerticalSolidList"/>
    <dgm:cxn modelId="{9841089B-2319-436B-AEB1-5887A53D977D}" type="presParOf" srcId="{F70CFA60-B0DC-4895-AAA4-2BBE79B95185}" destId="{AA97FC02-C4A6-47F8-B26D-C67B97018A95}" srcOrd="3" destOrd="0" presId="urn:microsoft.com/office/officeart/2018/2/layout/IconVerticalSolidList"/>
    <dgm:cxn modelId="{934AFC2B-1ACB-4C89-998E-71E3BBBCCC48}" type="presParOf" srcId="{6F4E17B4-F3AC-4D37-867C-493652746E7C}" destId="{733F52C6-09A2-4000-B05A-399EEE3C1C98}" srcOrd="3" destOrd="0" presId="urn:microsoft.com/office/officeart/2018/2/layout/IconVerticalSolidList"/>
    <dgm:cxn modelId="{AA6289BA-FC90-4080-918F-0FBAE8829DE1}" type="presParOf" srcId="{6F4E17B4-F3AC-4D37-867C-493652746E7C}" destId="{977D5F86-B096-4C11-A838-E64EA5F8F94D}" srcOrd="4" destOrd="0" presId="urn:microsoft.com/office/officeart/2018/2/layout/IconVerticalSolidList"/>
    <dgm:cxn modelId="{3737B05B-96D1-461F-BE43-DDF7AAB3AB96}" type="presParOf" srcId="{977D5F86-B096-4C11-A838-E64EA5F8F94D}" destId="{1C7DABE2-1BAE-4F03-915E-12AE7A3A370E}" srcOrd="0" destOrd="0" presId="urn:microsoft.com/office/officeart/2018/2/layout/IconVerticalSolidList"/>
    <dgm:cxn modelId="{C5168D9B-E7C3-43DD-B3C3-152A423B265A}" type="presParOf" srcId="{977D5F86-B096-4C11-A838-E64EA5F8F94D}" destId="{2A060B42-0FC0-47CD-BD55-1AE5FCC47EB1}" srcOrd="1" destOrd="0" presId="urn:microsoft.com/office/officeart/2018/2/layout/IconVerticalSolidList"/>
    <dgm:cxn modelId="{2A0F75CF-0121-4D22-9E8A-47A804E1150A}" type="presParOf" srcId="{977D5F86-B096-4C11-A838-E64EA5F8F94D}" destId="{B821409D-7E9F-41CD-92EB-50F2E61B64B5}" srcOrd="2" destOrd="0" presId="urn:microsoft.com/office/officeart/2018/2/layout/IconVerticalSolidList"/>
    <dgm:cxn modelId="{BB43E8F3-992D-4FA3-8A14-46F8A4597059}" type="presParOf" srcId="{977D5F86-B096-4C11-A838-E64EA5F8F94D}" destId="{15F399AC-2A76-43BB-A9D2-D8FF64B6CA6B}" srcOrd="3" destOrd="0" presId="urn:microsoft.com/office/officeart/2018/2/layout/IconVerticalSolidList"/>
    <dgm:cxn modelId="{14611759-3600-41A5-8F68-524D46CF4C9D}" type="presParOf" srcId="{6F4E17B4-F3AC-4D37-867C-493652746E7C}" destId="{7947CD6F-91ED-49ED-87E4-831BFA786D05}" srcOrd="5" destOrd="0" presId="urn:microsoft.com/office/officeart/2018/2/layout/IconVerticalSolidList"/>
    <dgm:cxn modelId="{2A7C7FF2-F44F-4409-B15C-7BF691E8C768}" type="presParOf" srcId="{6F4E17B4-F3AC-4D37-867C-493652746E7C}" destId="{935D23B9-74EA-41B0-8617-5695C99B7164}" srcOrd="6" destOrd="0" presId="urn:microsoft.com/office/officeart/2018/2/layout/IconVerticalSolidList"/>
    <dgm:cxn modelId="{12263B33-9572-4DF4-B9FB-01219D17FC70}" type="presParOf" srcId="{935D23B9-74EA-41B0-8617-5695C99B7164}" destId="{377154AE-E345-4FEE-BD38-2D615FDF5CED}" srcOrd="0" destOrd="0" presId="urn:microsoft.com/office/officeart/2018/2/layout/IconVerticalSolidList"/>
    <dgm:cxn modelId="{5D7AA3F3-067D-4C3A-ABA2-EBF461DF37E6}" type="presParOf" srcId="{935D23B9-74EA-41B0-8617-5695C99B7164}" destId="{C7160A29-2689-466F-A096-30181514EB42}" srcOrd="1" destOrd="0" presId="urn:microsoft.com/office/officeart/2018/2/layout/IconVerticalSolidList"/>
    <dgm:cxn modelId="{00CA1028-1866-47E8-88B2-917B4B6458D2}" type="presParOf" srcId="{935D23B9-74EA-41B0-8617-5695C99B7164}" destId="{DEB60550-ECEB-45CD-9C57-B3F64320AA0A}" srcOrd="2" destOrd="0" presId="urn:microsoft.com/office/officeart/2018/2/layout/IconVerticalSolidList"/>
    <dgm:cxn modelId="{46EA9558-79FE-437A-96BA-552EEA3E040D}" type="presParOf" srcId="{935D23B9-74EA-41B0-8617-5695C99B7164}" destId="{09E14303-A5C5-45A9-A677-B668A1D4517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FAAA08-8305-41FD-ABED-DAA6E32B5454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0D859371-A19D-4217-828C-1AB4C84812CE}">
      <dgm:prSet phldrT="[Texto]"/>
      <dgm:spPr/>
      <dgm:t>
        <a:bodyPr/>
        <a:lstStyle/>
        <a:p>
          <a:r>
            <a:rPr lang="pt-BR" dirty="0"/>
            <a:t>Fundação de salvador</a:t>
          </a:r>
        </a:p>
      </dgm:t>
    </dgm:pt>
    <dgm:pt modelId="{44A451F6-34BF-4F50-B576-DFA2A1546D64}" type="parTrans" cxnId="{8181D814-E927-4CBD-BA35-CD621A4BD76A}">
      <dgm:prSet/>
      <dgm:spPr/>
      <dgm:t>
        <a:bodyPr/>
        <a:lstStyle/>
        <a:p>
          <a:endParaRPr lang="pt-BR"/>
        </a:p>
      </dgm:t>
    </dgm:pt>
    <dgm:pt modelId="{E7B098D9-B5E0-4C84-8653-837B5F426312}" type="sibTrans" cxnId="{8181D814-E927-4CBD-BA35-CD621A4BD76A}">
      <dgm:prSet/>
      <dgm:spPr/>
      <dgm:t>
        <a:bodyPr/>
        <a:lstStyle/>
        <a:p>
          <a:endParaRPr lang="pt-BR"/>
        </a:p>
      </dgm:t>
    </dgm:pt>
    <dgm:pt modelId="{3C63F550-5869-4D63-BC28-55DCD938FD3C}">
      <dgm:prSet phldrT="[Texto]"/>
      <dgm:spPr/>
      <dgm:t>
        <a:bodyPr/>
        <a:lstStyle/>
        <a:p>
          <a:r>
            <a:rPr lang="pt-BR" dirty="0"/>
            <a:t>Criação do primeiro bispado, chefiado pelo bispo Dom Pero Fernandes Sardinha</a:t>
          </a:r>
        </a:p>
      </dgm:t>
    </dgm:pt>
    <dgm:pt modelId="{8B1F66B2-ACED-4941-9E20-C0A5A799DF15}" type="parTrans" cxnId="{CF9860FB-0303-40A8-832E-B9E12F7F4C43}">
      <dgm:prSet/>
      <dgm:spPr/>
      <dgm:t>
        <a:bodyPr/>
        <a:lstStyle/>
        <a:p>
          <a:endParaRPr lang="pt-BR"/>
        </a:p>
      </dgm:t>
    </dgm:pt>
    <dgm:pt modelId="{DDF2E712-BD93-493B-B708-6DDCAFF8BB6F}" type="sibTrans" cxnId="{CF9860FB-0303-40A8-832E-B9E12F7F4C43}">
      <dgm:prSet/>
      <dgm:spPr/>
      <dgm:t>
        <a:bodyPr/>
        <a:lstStyle/>
        <a:p>
          <a:endParaRPr lang="pt-BR"/>
        </a:p>
      </dgm:t>
    </dgm:pt>
    <dgm:pt modelId="{BB056F8F-1CAA-4858-BCCE-01E3FA668F1A}">
      <dgm:prSet phldrT="[Texto]"/>
      <dgm:spPr/>
      <dgm:t>
        <a:bodyPr/>
        <a:lstStyle/>
        <a:p>
          <a:r>
            <a:rPr lang="pt-BR" dirty="0"/>
            <a:t>Inicio da pecuária e incentivo ao cultivo de cana-de-açúcar.</a:t>
          </a:r>
        </a:p>
      </dgm:t>
    </dgm:pt>
    <dgm:pt modelId="{5D1F3877-0041-413F-891F-B27C2D2B90F2}" type="parTrans" cxnId="{28243A02-5E4A-4CDF-9647-00597FDA61BF}">
      <dgm:prSet/>
      <dgm:spPr/>
      <dgm:t>
        <a:bodyPr/>
        <a:lstStyle/>
        <a:p>
          <a:endParaRPr lang="pt-BR"/>
        </a:p>
      </dgm:t>
    </dgm:pt>
    <dgm:pt modelId="{9DB7354B-25B0-45F6-94B9-91B676DBE051}" type="sibTrans" cxnId="{28243A02-5E4A-4CDF-9647-00597FDA61BF}">
      <dgm:prSet/>
      <dgm:spPr/>
      <dgm:t>
        <a:bodyPr/>
        <a:lstStyle/>
        <a:p>
          <a:endParaRPr lang="pt-BR"/>
        </a:p>
      </dgm:t>
    </dgm:pt>
    <dgm:pt modelId="{2D7E2501-72A9-41E0-9AA2-1DC86334E6D9}">
      <dgm:prSet phldrT="[Texto]"/>
      <dgm:spPr/>
      <dgm:t>
        <a:bodyPr/>
        <a:lstStyle/>
        <a:p>
          <a:r>
            <a:rPr lang="pt-BR" dirty="0"/>
            <a:t>Organização de expedições, chamadas de entradas, atrás de metais preciosos.</a:t>
          </a:r>
        </a:p>
      </dgm:t>
    </dgm:pt>
    <dgm:pt modelId="{41DD2B91-1246-43F2-B9D5-21118B782829}" type="parTrans" cxnId="{15CCF934-B574-4014-B292-51307C713813}">
      <dgm:prSet/>
      <dgm:spPr/>
    </dgm:pt>
    <dgm:pt modelId="{D4DC1EDE-D746-4612-B8A4-DD725B9D824F}" type="sibTrans" cxnId="{15CCF934-B574-4014-B292-51307C713813}">
      <dgm:prSet/>
      <dgm:spPr/>
    </dgm:pt>
    <dgm:pt modelId="{C38457DF-9A3E-49AD-8763-A18579633E85}" type="pres">
      <dgm:prSet presAssocID="{22FAAA08-8305-41FD-ABED-DAA6E32B5454}" presName="linear" presStyleCnt="0">
        <dgm:presLayoutVars>
          <dgm:dir/>
          <dgm:animLvl val="lvl"/>
          <dgm:resizeHandles val="exact"/>
        </dgm:presLayoutVars>
      </dgm:prSet>
      <dgm:spPr/>
    </dgm:pt>
    <dgm:pt modelId="{BFC42682-89D8-4481-8D4F-38F6D496A02E}" type="pres">
      <dgm:prSet presAssocID="{0D859371-A19D-4217-828C-1AB4C84812CE}" presName="parentLin" presStyleCnt="0"/>
      <dgm:spPr/>
    </dgm:pt>
    <dgm:pt modelId="{415FA4AA-070D-4D17-AEDC-F9B493804439}" type="pres">
      <dgm:prSet presAssocID="{0D859371-A19D-4217-828C-1AB4C84812CE}" presName="parentLeftMargin" presStyleLbl="node1" presStyleIdx="0" presStyleCnt="4"/>
      <dgm:spPr/>
    </dgm:pt>
    <dgm:pt modelId="{80231B20-3178-4F1F-B149-7A41EB61356E}" type="pres">
      <dgm:prSet presAssocID="{0D859371-A19D-4217-828C-1AB4C84812C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6882E3A-AB6F-46DC-8A5B-C37DAFAF86FC}" type="pres">
      <dgm:prSet presAssocID="{0D859371-A19D-4217-828C-1AB4C84812CE}" presName="negativeSpace" presStyleCnt="0"/>
      <dgm:spPr/>
    </dgm:pt>
    <dgm:pt modelId="{42C081E8-DDFA-4000-B56A-2D94FF107601}" type="pres">
      <dgm:prSet presAssocID="{0D859371-A19D-4217-828C-1AB4C84812CE}" presName="childText" presStyleLbl="conFgAcc1" presStyleIdx="0" presStyleCnt="4">
        <dgm:presLayoutVars>
          <dgm:bulletEnabled val="1"/>
        </dgm:presLayoutVars>
      </dgm:prSet>
      <dgm:spPr/>
    </dgm:pt>
    <dgm:pt modelId="{DC147574-4950-4A45-B6C1-4C9FC3C9BB25}" type="pres">
      <dgm:prSet presAssocID="{E7B098D9-B5E0-4C84-8653-837B5F426312}" presName="spaceBetweenRectangles" presStyleCnt="0"/>
      <dgm:spPr/>
    </dgm:pt>
    <dgm:pt modelId="{FF6FBF17-CCC6-420E-8171-5AB3FEFF8C6C}" type="pres">
      <dgm:prSet presAssocID="{3C63F550-5869-4D63-BC28-55DCD938FD3C}" presName="parentLin" presStyleCnt="0"/>
      <dgm:spPr/>
    </dgm:pt>
    <dgm:pt modelId="{10F3D3F9-E66B-4507-B358-9BC7B0A20147}" type="pres">
      <dgm:prSet presAssocID="{3C63F550-5869-4D63-BC28-55DCD938FD3C}" presName="parentLeftMargin" presStyleLbl="node1" presStyleIdx="0" presStyleCnt="4"/>
      <dgm:spPr/>
    </dgm:pt>
    <dgm:pt modelId="{514A3457-AC55-41B5-8E62-B4CF662B6FB4}" type="pres">
      <dgm:prSet presAssocID="{3C63F550-5869-4D63-BC28-55DCD938FD3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5D2D93A-60BF-4AB1-BE9F-B945290C0438}" type="pres">
      <dgm:prSet presAssocID="{3C63F550-5869-4D63-BC28-55DCD938FD3C}" presName="negativeSpace" presStyleCnt="0"/>
      <dgm:spPr/>
    </dgm:pt>
    <dgm:pt modelId="{1F56BF3A-1DAA-4EFF-BC5E-54F76079301E}" type="pres">
      <dgm:prSet presAssocID="{3C63F550-5869-4D63-BC28-55DCD938FD3C}" presName="childText" presStyleLbl="conFgAcc1" presStyleIdx="1" presStyleCnt="4">
        <dgm:presLayoutVars>
          <dgm:bulletEnabled val="1"/>
        </dgm:presLayoutVars>
      </dgm:prSet>
      <dgm:spPr/>
    </dgm:pt>
    <dgm:pt modelId="{BB812425-7631-4547-8894-3EB33DA72795}" type="pres">
      <dgm:prSet presAssocID="{DDF2E712-BD93-493B-B708-6DDCAFF8BB6F}" presName="spaceBetweenRectangles" presStyleCnt="0"/>
      <dgm:spPr/>
    </dgm:pt>
    <dgm:pt modelId="{5FB2DA03-7556-4F8B-B221-B1AB7A4ABAAA}" type="pres">
      <dgm:prSet presAssocID="{BB056F8F-1CAA-4858-BCCE-01E3FA668F1A}" presName="parentLin" presStyleCnt="0"/>
      <dgm:spPr/>
    </dgm:pt>
    <dgm:pt modelId="{8269BCCD-3CF3-4C96-89D0-A4B030EF1D0A}" type="pres">
      <dgm:prSet presAssocID="{BB056F8F-1CAA-4858-BCCE-01E3FA668F1A}" presName="parentLeftMargin" presStyleLbl="node1" presStyleIdx="1" presStyleCnt="4"/>
      <dgm:spPr/>
    </dgm:pt>
    <dgm:pt modelId="{F82EC1E7-C56F-4F67-A309-602B62CBDA81}" type="pres">
      <dgm:prSet presAssocID="{BB056F8F-1CAA-4858-BCCE-01E3FA668F1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E21F009-418F-494A-82D1-4017C4B5B15C}" type="pres">
      <dgm:prSet presAssocID="{BB056F8F-1CAA-4858-BCCE-01E3FA668F1A}" presName="negativeSpace" presStyleCnt="0"/>
      <dgm:spPr/>
    </dgm:pt>
    <dgm:pt modelId="{27DAB11C-AF9D-4282-8A29-118A9A05FEE5}" type="pres">
      <dgm:prSet presAssocID="{BB056F8F-1CAA-4858-BCCE-01E3FA668F1A}" presName="childText" presStyleLbl="conFgAcc1" presStyleIdx="2" presStyleCnt="4">
        <dgm:presLayoutVars>
          <dgm:bulletEnabled val="1"/>
        </dgm:presLayoutVars>
      </dgm:prSet>
      <dgm:spPr/>
    </dgm:pt>
    <dgm:pt modelId="{A8144FBF-D6AD-4BDD-9676-412F325C169D}" type="pres">
      <dgm:prSet presAssocID="{9DB7354B-25B0-45F6-94B9-91B676DBE051}" presName="spaceBetweenRectangles" presStyleCnt="0"/>
      <dgm:spPr/>
    </dgm:pt>
    <dgm:pt modelId="{9A8821A9-B2F8-48ED-A28A-8E32ADAFAF7D}" type="pres">
      <dgm:prSet presAssocID="{2D7E2501-72A9-41E0-9AA2-1DC86334E6D9}" presName="parentLin" presStyleCnt="0"/>
      <dgm:spPr/>
    </dgm:pt>
    <dgm:pt modelId="{2AB973AF-4BF8-4F65-B04E-74BD9CADFED1}" type="pres">
      <dgm:prSet presAssocID="{2D7E2501-72A9-41E0-9AA2-1DC86334E6D9}" presName="parentLeftMargin" presStyleLbl="node1" presStyleIdx="2" presStyleCnt="4"/>
      <dgm:spPr/>
    </dgm:pt>
    <dgm:pt modelId="{C0C9ACC0-3357-42B2-A33D-574E956FD1E3}" type="pres">
      <dgm:prSet presAssocID="{2D7E2501-72A9-41E0-9AA2-1DC86334E6D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97B21E2-CE4E-4FC5-8AC4-68852D74994A}" type="pres">
      <dgm:prSet presAssocID="{2D7E2501-72A9-41E0-9AA2-1DC86334E6D9}" presName="negativeSpace" presStyleCnt="0"/>
      <dgm:spPr/>
    </dgm:pt>
    <dgm:pt modelId="{1F3CCFD0-91EB-47BB-AA9B-34585AE0995F}" type="pres">
      <dgm:prSet presAssocID="{2D7E2501-72A9-41E0-9AA2-1DC86334E6D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8243A02-5E4A-4CDF-9647-00597FDA61BF}" srcId="{22FAAA08-8305-41FD-ABED-DAA6E32B5454}" destId="{BB056F8F-1CAA-4858-BCCE-01E3FA668F1A}" srcOrd="2" destOrd="0" parTransId="{5D1F3877-0041-413F-891F-B27C2D2B90F2}" sibTransId="{9DB7354B-25B0-45F6-94B9-91B676DBE051}"/>
    <dgm:cxn modelId="{8181D814-E927-4CBD-BA35-CD621A4BD76A}" srcId="{22FAAA08-8305-41FD-ABED-DAA6E32B5454}" destId="{0D859371-A19D-4217-828C-1AB4C84812CE}" srcOrd="0" destOrd="0" parTransId="{44A451F6-34BF-4F50-B576-DFA2A1546D64}" sibTransId="{E7B098D9-B5E0-4C84-8653-837B5F426312}"/>
    <dgm:cxn modelId="{7B7F6E17-E14C-4C33-A3FD-CD4F8C3BB726}" type="presOf" srcId="{3C63F550-5869-4D63-BC28-55DCD938FD3C}" destId="{514A3457-AC55-41B5-8E62-B4CF662B6FB4}" srcOrd="1" destOrd="0" presId="urn:microsoft.com/office/officeart/2005/8/layout/list1"/>
    <dgm:cxn modelId="{5B4C451F-2B68-4C5C-99FF-236A6CB0FACE}" type="presOf" srcId="{BB056F8F-1CAA-4858-BCCE-01E3FA668F1A}" destId="{8269BCCD-3CF3-4C96-89D0-A4B030EF1D0A}" srcOrd="0" destOrd="0" presId="urn:microsoft.com/office/officeart/2005/8/layout/list1"/>
    <dgm:cxn modelId="{6C650B32-E097-4F0D-BA9E-1C72E3FBC838}" type="presOf" srcId="{2D7E2501-72A9-41E0-9AA2-1DC86334E6D9}" destId="{2AB973AF-4BF8-4F65-B04E-74BD9CADFED1}" srcOrd="0" destOrd="0" presId="urn:microsoft.com/office/officeart/2005/8/layout/list1"/>
    <dgm:cxn modelId="{15CCF934-B574-4014-B292-51307C713813}" srcId="{22FAAA08-8305-41FD-ABED-DAA6E32B5454}" destId="{2D7E2501-72A9-41E0-9AA2-1DC86334E6D9}" srcOrd="3" destOrd="0" parTransId="{41DD2B91-1246-43F2-B9D5-21118B782829}" sibTransId="{D4DC1EDE-D746-4612-B8A4-DD725B9D824F}"/>
    <dgm:cxn modelId="{C2EBE839-99BA-4C70-80EB-E30F98237959}" type="presOf" srcId="{BB056F8F-1CAA-4858-BCCE-01E3FA668F1A}" destId="{F82EC1E7-C56F-4F67-A309-602B62CBDA81}" srcOrd="1" destOrd="0" presId="urn:microsoft.com/office/officeart/2005/8/layout/list1"/>
    <dgm:cxn modelId="{FA3A0792-5C7B-4D08-912E-F758E0C4C4D0}" type="presOf" srcId="{0D859371-A19D-4217-828C-1AB4C84812CE}" destId="{415FA4AA-070D-4D17-AEDC-F9B493804439}" srcOrd="0" destOrd="0" presId="urn:microsoft.com/office/officeart/2005/8/layout/list1"/>
    <dgm:cxn modelId="{2152F79A-66F2-4EF6-96A3-458DACE9613A}" type="presOf" srcId="{2D7E2501-72A9-41E0-9AA2-1DC86334E6D9}" destId="{C0C9ACC0-3357-42B2-A33D-574E956FD1E3}" srcOrd="1" destOrd="0" presId="urn:microsoft.com/office/officeart/2005/8/layout/list1"/>
    <dgm:cxn modelId="{F51D30A4-86FA-40E2-8305-24B9C4A5133A}" type="presOf" srcId="{22FAAA08-8305-41FD-ABED-DAA6E32B5454}" destId="{C38457DF-9A3E-49AD-8763-A18579633E85}" srcOrd="0" destOrd="0" presId="urn:microsoft.com/office/officeart/2005/8/layout/list1"/>
    <dgm:cxn modelId="{458822CF-9876-4AF7-97EF-41768D003474}" type="presOf" srcId="{3C63F550-5869-4D63-BC28-55DCD938FD3C}" destId="{10F3D3F9-E66B-4507-B358-9BC7B0A20147}" srcOrd="0" destOrd="0" presId="urn:microsoft.com/office/officeart/2005/8/layout/list1"/>
    <dgm:cxn modelId="{977DEFE3-34DF-44F7-9C93-70E4611C25DE}" type="presOf" srcId="{0D859371-A19D-4217-828C-1AB4C84812CE}" destId="{80231B20-3178-4F1F-B149-7A41EB61356E}" srcOrd="1" destOrd="0" presId="urn:microsoft.com/office/officeart/2005/8/layout/list1"/>
    <dgm:cxn modelId="{CF9860FB-0303-40A8-832E-B9E12F7F4C43}" srcId="{22FAAA08-8305-41FD-ABED-DAA6E32B5454}" destId="{3C63F550-5869-4D63-BC28-55DCD938FD3C}" srcOrd="1" destOrd="0" parTransId="{8B1F66B2-ACED-4941-9E20-C0A5A799DF15}" sibTransId="{DDF2E712-BD93-493B-B708-6DDCAFF8BB6F}"/>
    <dgm:cxn modelId="{AD9BD909-8BBF-4116-A845-E645709AAC27}" type="presParOf" srcId="{C38457DF-9A3E-49AD-8763-A18579633E85}" destId="{BFC42682-89D8-4481-8D4F-38F6D496A02E}" srcOrd="0" destOrd="0" presId="urn:microsoft.com/office/officeart/2005/8/layout/list1"/>
    <dgm:cxn modelId="{DB6682E5-54A7-4A61-B435-8BDB71025CE8}" type="presParOf" srcId="{BFC42682-89D8-4481-8D4F-38F6D496A02E}" destId="{415FA4AA-070D-4D17-AEDC-F9B493804439}" srcOrd="0" destOrd="0" presId="urn:microsoft.com/office/officeart/2005/8/layout/list1"/>
    <dgm:cxn modelId="{6BE9F0E9-80B1-48C3-860D-829E48608B18}" type="presParOf" srcId="{BFC42682-89D8-4481-8D4F-38F6D496A02E}" destId="{80231B20-3178-4F1F-B149-7A41EB61356E}" srcOrd="1" destOrd="0" presId="urn:microsoft.com/office/officeart/2005/8/layout/list1"/>
    <dgm:cxn modelId="{39EA3770-233C-4443-B194-344148BC2F93}" type="presParOf" srcId="{C38457DF-9A3E-49AD-8763-A18579633E85}" destId="{36882E3A-AB6F-46DC-8A5B-C37DAFAF86FC}" srcOrd="1" destOrd="0" presId="urn:microsoft.com/office/officeart/2005/8/layout/list1"/>
    <dgm:cxn modelId="{619EBEE8-8193-4200-BA66-E5DDE743140F}" type="presParOf" srcId="{C38457DF-9A3E-49AD-8763-A18579633E85}" destId="{42C081E8-DDFA-4000-B56A-2D94FF107601}" srcOrd="2" destOrd="0" presId="urn:microsoft.com/office/officeart/2005/8/layout/list1"/>
    <dgm:cxn modelId="{801D9241-1588-435A-8AE8-2D025A334B35}" type="presParOf" srcId="{C38457DF-9A3E-49AD-8763-A18579633E85}" destId="{DC147574-4950-4A45-B6C1-4C9FC3C9BB25}" srcOrd="3" destOrd="0" presId="urn:microsoft.com/office/officeart/2005/8/layout/list1"/>
    <dgm:cxn modelId="{F2C4DD30-998B-4D8D-B495-4DA09AB0118B}" type="presParOf" srcId="{C38457DF-9A3E-49AD-8763-A18579633E85}" destId="{FF6FBF17-CCC6-420E-8171-5AB3FEFF8C6C}" srcOrd="4" destOrd="0" presId="urn:microsoft.com/office/officeart/2005/8/layout/list1"/>
    <dgm:cxn modelId="{111E3D68-2BE6-4E99-BA13-84666846FAB0}" type="presParOf" srcId="{FF6FBF17-CCC6-420E-8171-5AB3FEFF8C6C}" destId="{10F3D3F9-E66B-4507-B358-9BC7B0A20147}" srcOrd="0" destOrd="0" presId="urn:microsoft.com/office/officeart/2005/8/layout/list1"/>
    <dgm:cxn modelId="{3B3708EF-FEE1-460D-9F8F-C270364AD041}" type="presParOf" srcId="{FF6FBF17-CCC6-420E-8171-5AB3FEFF8C6C}" destId="{514A3457-AC55-41B5-8E62-B4CF662B6FB4}" srcOrd="1" destOrd="0" presId="urn:microsoft.com/office/officeart/2005/8/layout/list1"/>
    <dgm:cxn modelId="{733F5266-7180-4EDE-BF0A-53305DA365CC}" type="presParOf" srcId="{C38457DF-9A3E-49AD-8763-A18579633E85}" destId="{C5D2D93A-60BF-4AB1-BE9F-B945290C0438}" srcOrd="5" destOrd="0" presId="urn:microsoft.com/office/officeart/2005/8/layout/list1"/>
    <dgm:cxn modelId="{CD454F60-874A-4433-946F-339DE0C745F3}" type="presParOf" srcId="{C38457DF-9A3E-49AD-8763-A18579633E85}" destId="{1F56BF3A-1DAA-4EFF-BC5E-54F76079301E}" srcOrd="6" destOrd="0" presId="urn:microsoft.com/office/officeart/2005/8/layout/list1"/>
    <dgm:cxn modelId="{504418A4-0C8A-494D-B432-CF5585329404}" type="presParOf" srcId="{C38457DF-9A3E-49AD-8763-A18579633E85}" destId="{BB812425-7631-4547-8894-3EB33DA72795}" srcOrd="7" destOrd="0" presId="urn:microsoft.com/office/officeart/2005/8/layout/list1"/>
    <dgm:cxn modelId="{90FB2DE3-4090-473E-B9FD-80DCFF8DBCB2}" type="presParOf" srcId="{C38457DF-9A3E-49AD-8763-A18579633E85}" destId="{5FB2DA03-7556-4F8B-B221-B1AB7A4ABAAA}" srcOrd="8" destOrd="0" presId="urn:microsoft.com/office/officeart/2005/8/layout/list1"/>
    <dgm:cxn modelId="{D4F66100-5E3C-40CE-B37D-D5D30D1BC048}" type="presParOf" srcId="{5FB2DA03-7556-4F8B-B221-B1AB7A4ABAAA}" destId="{8269BCCD-3CF3-4C96-89D0-A4B030EF1D0A}" srcOrd="0" destOrd="0" presId="urn:microsoft.com/office/officeart/2005/8/layout/list1"/>
    <dgm:cxn modelId="{1FB11EA8-234F-4500-9A41-090E324BDBBB}" type="presParOf" srcId="{5FB2DA03-7556-4F8B-B221-B1AB7A4ABAAA}" destId="{F82EC1E7-C56F-4F67-A309-602B62CBDA81}" srcOrd="1" destOrd="0" presId="urn:microsoft.com/office/officeart/2005/8/layout/list1"/>
    <dgm:cxn modelId="{6EADAC04-661C-4A7F-A20B-2C02356ECA73}" type="presParOf" srcId="{C38457DF-9A3E-49AD-8763-A18579633E85}" destId="{CE21F009-418F-494A-82D1-4017C4B5B15C}" srcOrd="9" destOrd="0" presId="urn:microsoft.com/office/officeart/2005/8/layout/list1"/>
    <dgm:cxn modelId="{1F96B365-BEF1-4C59-ADD4-2063D5ED96BF}" type="presParOf" srcId="{C38457DF-9A3E-49AD-8763-A18579633E85}" destId="{27DAB11C-AF9D-4282-8A29-118A9A05FEE5}" srcOrd="10" destOrd="0" presId="urn:microsoft.com/office/officeart/2005/8/layout/list1"/>
    <dgm:cxn modelId="{7DE58209-2258-4FCC-BE62-357246A3BD78}" type="presParOf" srcId="{C38457DF-9A3E-49AD-8763-A18579633E85}" destId="{A8144FBF-D6AD-4BDD-9676-412F325C169D}" srcOrd="11" destOrd="0" presId="urn:microsoft.com/office/officeart/2005/8/layout/list1"/>
    <dgm:cxn modelId="{7E58051D-5B5C-4AFF-9B63-1EADE65537AE}" type="presParOf" srcId="{C38457DF-9A3E-49AD-8763-A18579633E85}" destId="{9A8821A9-B2F8-48ED-A28A-8E32ADAFAF7D}" srcOrd="12" destOrd="0" presId="urn:microsoft.com/office/officeart/2005/8/layout/list1"/>
    <dgm:cxn modelId="{6291E91B-EE7E-4BD6-ACBA-452C9C7EA2DB}" type="presParOf" srcId="{9A8821A9-B2F8-48ED-A28A-8E32ADAFAF7D}" destId="{2AB973AF-4BF8-4F65-B04E-74BD9CADFED1}" srcOrd="0" destOrd="0" presId="urn:microsoft.com/office/officeart/2005/8/layout/list1"/>
    <dgm:cxn modelId="{2F794515-A931-4CCE-9BEA-A45F9FBD1E6E}" type="presParOf" srcId="{9A8821A9-B2F8-48ED-A28A-8E32ADAFAF7D}" destId="{C0C9ACC0-3357-42B2-A33D-574E956FD1E3}" srcOrd="1" destOrd="0" presId="urn:microsoft.com/office/officeart/2005/8/layout/list1"/>
    <dgm:cxn modelId="{B46EC2D9-3514-4F7E-929D-E37531D1AA80}" type="presParOf" srcId="{C38457DF-9A3E-49AD-8763-A18579633E85}" destId="{497B21E2-CE4E-4FC5-8AC4-68852D74994A}" srcOrd="13" destOrd="0" presId="urn:microsoft.com/office/officeart/2005/8/layout/list1"/>
    <dgm:cxn modelId="{A8414EFE-9CC0-48E2-9725-046FFFD89B76}" type="presParOf" srcId="{C38457DF-9A3E-49AD-8763-A18579633E85}" destId="{1F3CCFD0-91EB-47BB-AA9B-34585AE0995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6E8922-CBEE-4ACD-9F9D-F437185FEEF4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05ECA87A-CA6C-4E2A-91ED-2B8C98842910}">
      <dgm:prSet phldrT="[Texto]"/>
      <dgm:spPr/>
      <dgm:t>
        <a:bodyPr/>
        <a:lstStyle/>
        <a:p>
          <a:r>
            <a:rPr lang="pt-BR"/>
            <a:t>Governo do Norte</a:t>
          </a:r>
          <a:endParaRPr lang="pt-BR" dirty="0"/>
        </a:p>
      </dgm:t>
    </dgm:pt>
    <dgm:pt modelId="{6975A221-0109-4AA9-9E75-3C9474F5E999}" type="parTrans" cxnId="{BB9F2928-9475-410E-A2CA-9A37CB8B2B58}">
      <dgm:prSet/>
      <dgm:spPr/>
      <dgm:t>
        <a:bodyPr/>
        <a:lstStyle/>
        <a:p>
          <a:endParaRPr lang="pt-BR"/>
        </a:p>
      </dgm:t>
    </dgm:pt>
    <dgm:pt modelId="{BF44C724-43CE-4C29-BF34-96F6ECBC298C}" type="sibTrans" cxnId="{BB9F2928-9475-410E-A2CA-9A37CB8B2B58}">
      <dgm:prSet/>
      <dgm:spPr/>
      <dgm:t>
        <a:bodyPr/>
        <a:lstStyle/>
        <a:p>
          <a:endParaRPr lang="pt-BR"/>
        </a:p>
      </dgm:t>
    </dgm:pt>
    <dgm:pt modelId="{5D6164B8-3462-440F-A91C-AF79FF05112C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Com sede na cidade de salvador, chefiado pelo conselheiro Luís de Brito de Almeida (1573 – 1578).</a:t>
          </a:r>
        </a:p>
      </dgm:t>
    </dgm:pt>
    <dgm:pt modelId="{2BD4D55F-67A7-4C32-9869-51C067FA7551}" type="parTrans" cxnId="{CA3EB5B5-8621-4D99-B2AB-C8D582D0157E}">
      <dgm:prSet/>
      <dgm:spPr/>
      <dgm:t>
        <a:bodyPr/>
        <a:lstStyle/>
        <a:p>
          <a:endParaRPr lang="pt-BR"/>
        </a:p>
      </dgm:t>
    </dgm:pt>
    <dgm:pt modelId="{A9CFA2F8-36FB-46B3-AEE4-1E93AED6661C}" type="sibTrans" cxnId="{CA3EB5B5-8621-4D99-B2AB-C8D582D0157E}">
      <dgm:prSet/>
      <dgm:spPr/>
      <dgm:t>
        <a:bodyPr/>
        <a:lstStyle/>
        <a:p>
          <a:endParaRPr lang="pt-BR"/>
        </a:p>
      </dgm:t>
    </dgm:pt>
    <dgm:pt modelId="{39A1E50B-4777-4AF6-AC52-4B7021BDC3E3}">
      <dgm:prSet phldrT="[Texto]"/>
      <dgm:spPr/>
      <dgm:t>
        <a:bodyPr/>
        <a:lstStyle/>
        <a:p>
          <a:r>
            <a:rPr lang="pt-BR"/>
            <a:t>Governo do Sul</a:t>
          </a:r>
          <a:endParaRPr lang="pt-BR" dirty="0"/>
        </a:p>
      </dgm:t>
    </dgm:pt>
    <dgm:pt modelId="{121C3387-6AD6-4861-BF8C-09253BFE2C9A}" type="parTrans" cxnId="{B2441D2D-CB76-41BE-8993-54C49114430D}">
      <dgm:prSet/>
      <dgm:spPr/>
      <dgm:t>
        <a:bodyPr/>
        <a:lstStyle/>
        <a:p>
          <a:endParaRPr lang="pt-BR"/>
        </a:p>
      </dgm:t>
    </dgm:pt>
    <dgm:pt modelId="{75CC0A5C-F600-4EB5-966E-AD0FABCA2226}" type="sibTrans" cxnId="{B2441D2D-CB76-41BE-8993-54C49114430D}">
      <dgm:prSet/>
      <dgm:spPr/>
      <dgm:t>
        <a:bodyPr/>
        <a:lstStyle/>
        <a:p>
          <a:endParaRPr lang="pt-BR"/>
        </a:p>
      </dgm:t>
    </dgm:pt>
    <dgm:pt modelId="{CE64184A-9EDE-474E-9FD4-EBA947B5C10D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Com sede na cidade do Rio de Janeiro, chefiado pelo desembargador Antonio </a:t>
          </a:r>
          <a:r>
            <a:rPr lang="pt-BR" dirty="0" err="1"/>
            <a:t>Salema</a:t>
          </a:r>
          <a:r>
            <a:rPr lang="pt-BR" dirty="0"/>
            <a:t> (1574 – 1578)</a:t>
          </a:r>
        </a:p>
      </dgm:t>
    </dgm:pt>
    <dgm:pt modelId="{0BD25C78-DFFD-4D82-965E-890BEC9C940A}" type="parTrans" cxnId="{E34891AB-FF08-44D3-97F4-B5A3ACF813A7}">
      <dgm:prSet/>
      <dgm:spPr/>
      <dgm:t>
        <a:bodyPr/>
        <a:lstStyle/>
        <a:p>
          <a:endParaRPr lang="pt-BR"/>
        </a:p>
      </dgm:t>
    </dgm:pt>
    <dgm:pt modelId="{88BCF5E1-B4B7-4C8E-ADB9-54CAFCD37E58}" type="sibTrans" cxnId="{E34891AB-FF08-44D3-97F4-B5A3ACF813A7}">
      <dgm:prSet/>
      <dgm:spPr/>
      <dgm:t>
        <a:bodyPr/>
        <a:lstStyle/>
        <a:p>
          <a:endParaRPr lang="pt-BR"/>
        </a:p>
      </dgm:t>
    </dgm:pt>
    <dgm:pt modelId="{93D2E2A7-B754-4722-AC60-4C87AE472B4F}" type="pres">
      <dgm:prSet presAssocID="{476E8922-CBEE-4ACD-9F9D-F437185FEEF4}" presName="Name0" presStyleCnt="0">
        <dgm:presLayoutVars>
          <dgm:dir/>
          <dgm:animLvl val="lvl"/>
          <dgm:resizeHandles/>
        </dgm:presLayoutVars>
      </dgm:prSet>
      <dgm:spPr/>
    </dgm:pt>
    <dgm:pt modelId="{254A5189-EC3E-42FF-A76C-D7595A4CC486}" type="pres">
      <dgm:prSet presAssocID="{05ECA87A-CA6C-4E2A-91ED-2B8C98842910}" presName="linNode" presStyleCnt="0"/>
      <dgm:spPr/>
    </dgm:pt>
    <dgm:pt modelId="{C9D73B1E-BFA0-4F08-85D9-91B840AE23D6}" type="pres">
      <dgm:prSet presAssocID="{05ECA87A-CA6C-4E2A-91ED-2B8C98842910}" presName="parentShp" presStyleLbl="node1" presStyleIdx="0" presStyleCnt="2">
        <dgm:presLayoutVars>
          <dgm:bulletEnabled val="1"/>
        </dgm:presLayoutVars>
      </dgm:prSet>
      <dgm:spPr/>
    </dgm:pt>
    <dgm:pt modelId="{833F1F47-7948-4B69-A02B-79873D756D66}" type="pres">
      <dgm:prSet presAssocID="{05ECA87A-CA6C-4E2A-91ED-2B8C98842910}" presName="childShp" presStyleLbl="bgAccFollowNode1" presStyleIdx="0" presStyleCnt="2">
        <dgm:presLayoutVars>
          <dgm:bulletEnabled val="1"/>
        </dgm:presLayoutVars>
      </dgm:prSet>
      <dgm:spPr/>
    </dgm:pt>
    <dgm:pt modelId="{4F4CF17A-8D85-45ED-A1E0-A965934EBF01}" type="pres">
      <dgm:prSet presAssocID="{BF44C724-43CE-4C29-BF34-96F6ECBC298C}" presName="spacing" presStyleCnt="0"/>
      <dgm:spPr/>
    </dgm:pt>
    <dgm:pt modelId="{09C73FB0-93F4-40BA-8CF4-2326354E6C41}" type="pres">
      <dgm:prSet presAssocID="{39A1E50B-4777-4AF6-AC52-4B7021BDC3E3}" presName="linNode" presStyleCnt="0"/>
      <dgm:spPr/>
    </dgm:pt>
    <dgm:pt modelId="{53A2E1E1-A6B5-4B98-86D5-48EDECF356C7}" type="pres">
      <dgm:prSet presAssocID="{39A1E50B-4777-4AF6-AC52-4B7021BDC3E3}" presName="parentShp" presStyleLbl="node1" presStyleIdx="1" presStyleCnt="2">
        <dgm:presLayoutVars>
          <dgm:bulletEnabled val="1"/>
        </dgm:presLayoutVars>
      </dgm:prSet>
      <dgm:spPr/>
    </dgm:pt>
    <dgm:pt modelId="{26D1C72A-8589-4D9F-A555-068E8A83337E}" type="pres">
      <dgm:prSet presAssocID="{39A1E50B-4777-4AF6-AC52-4B7021BDC3E3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BB9F2928-9475-410E-A2CA-9A37CB8B2B58}" srcId="{476E8922-CBEE-4ACD-9F9D-F437185FEEF4}" destId="{05ECA87A-CA6C-4E2A-91ED-2B8C98842910}" srcOrd="0" destOrd="0" parTransId="{6975A221-0109-4AA9-9E75-3C9474F5E999}" sibTransId="{BF44C724-43CE-4C29-BF34-96F6ECBC298C}"/>
    <dgm:cxn modelId="{B2441D2D-CB76-41BE-8993-54C49114430D}" srcId="{476E8922-CBEE-4ACD-9F9D-F437185FEEF4}" destId="{39A1E50B-4777-4AF6-AC52-4B7021BDC3E3}" srcOrd="1" destOrd="0" parTransId="{121C3387-6AD6-4861-BF8C-09253BFE2C9A}" sibTransId="{75CC0A5C-F600-4EB5-966E-AD0FABCA2226}"/>
    <dgm:cxn modelId="{F9531753-500C-4C1A-AB6D-6D84DE2B75BF}" type="presOf" srcId="{5D6164B8-3462-440F-A91C-AF79FF05112C}" destId="{833F1F47-7948-4B69-A02B-79873D756D66}" srcOrd="0" destOrd="0" presId="urn:microsoft.com/office/officeart/2005/8/layout/vList6"/>
    <dgm:cxn modelId="{D84A5D73-29B9-44DC-817D-0A712AC02204}" type="presOf" srcId="{39A1E50B-4777-4AF6-AC52-4B7021BDC3E3}" destId="{53A2E1E1-A6B5-4B98-86D5-48EDECF356C7}" srcOrd="0" destOrd="0" presId="urn:microsoft.com/office/officeart/2005/8/layout/vList6"/>
    <dgm:cxn modelId="{C367E859-37AB-480F-8179-3A14D35208FC}" type="presOf" srcId="{476E8922-CBEE-4ACD-9F9D-F437185FEEF4}" destId="{93D2E2A7-B754-4722-AC60-4C87AE472B4F}" srcOrd="0" destOrd="0" presId="urn:microsoft.com/office/officeart/2005/8/layout/vList6"/>
    <dgm:cxn modelId="{3A3B18A2-933B-4BA3-A73E-53A32A26B24B}" type="presOf" srcId="{05ECA87A-CA6C-4E2A-91ED-2B8C98842910}" destId="{C9D73B1E-BFA0-4F08-85D9-91B840AE23D6}" srcOrd="0" destOrd="0" presId="urn:microsoft.com/office/officeart/2005/8/layout/vList6"/>
    <dgm:cxn modelId="{E34891AB-FF08-44D3-97F4-B5A3ACF813A7}" srcId="{39A1E50B-4777-4AF6-AC52-4B7021BDC3E3}" destId="{CE64184A-9EDE-474E-9FD4-EBA947B5C10D}" srcOrd="0" destOrd="0" parTransId="{0BD25C78-DFFD-4D82-965E-890BEC9C940A}" sibTransId="{88BCF5E1-B4B7-4C8E-ADB9-54CAFCD37E58}"/>
    <dgm:cxn modelId="{CA3EB5B5-8621-4D99-B2AB-C8D582D0157E}" srcId="{05ECA87A-CA6C-4E2A-91ED-2B8C98842910}" destId="{5D6164B8-3462-440F-A91C-AF79FF05112C}" srcOrd="0" destOrd="0" parTransId="{2BD4D55F-67A7-4C32-9869-51C067FA7551}" sibTransId="{A9CFA2F8-36FB-46B3-AEE4-1E93AED6661C}"/>
    <dgm:cxn modelId="{113D96B8-CBA9-49CB-99CB-BA977E0DDA77}" type="presOf" srcId="{CE64184A-9EDE-474E-9FD4-EBA947B5C10D}" destId="{26D1C72A-8589-4D9F-A555-068E8A83337E}" srcOrd="0" destOrd="0" presId="urn:microsoft.com/office/officeart/2005/8/layout/vList6"/>
    <dgm:cxn modelId="{EA1A4D16-5541-4538-BF39-219BD4C98A4E}" type="presParOf" srcId="{93D2E2A7-B754-4722-AC60-4C87AE472B4F}" destId="{254A5189-EC3E-42FF-A76C-D7595A4CC486}" srcOrd="0" destOrd="0" presId="urn:microsoft.com/office/officeart/2005/8/layout/vList6"/>
    <dgm:cxn modelId="{EFD65251-AD60-40DC-8624-D77BECC7E560}" type="presParOf" srcId="{254A5189-EC3E-42FF-A76C-D7595A4CC486}" destId="{C9D73B1E-BFA0-4F08-85D9-91B840AE23D6}" srcOrd="0" destOrd="0" presId="urn:microsoft.com/office/officeart/2005/8/layout/vList6"/>
    <dgm:cxn modelId="{BC923F49-C5D9-40A3-8C97-A6B4FA199892}" type="presParOf" srcId="{254A5189-EC3E-42FF-A76C-D7595A4CC486}" destId="{833F1F47-7948-4B69-A02B-79873D756D66}" srcOrd="1" destOrd="0" presId="urn:microsoft.com/office/officeart/2005/8/layout/vList6"/>
    <dgm:cxn modelId="{7BACF890-89A1-4AE6-BEA2-1320046B138E}" type="presParOf" srcId="{93D2E2A7-B754-4722-AC60-4C87AE472B4F}" destId="{4F4CF17A-8D85-45ED-A1E0-A965934EBF01}" srcOrd="1" destOrd="0" presId="urn:microsoft.com/office/officeart/2005/8/layout/vList6"/>
    <dgm:cxn modelId="{B1D0E9F8-088C-4807-84CA-6881F4EFD825}" type="presParOf" srcId="{93D2E2A7-B754-4722-AC60-4C87AE472B4F}" destId="{09C73FB0-93F4-40BA-8CF4-2326354E6C41}" srcOrd="2" destOrd="0" presId="urn:microsoft.com/office/officeart/2005/8/layout/vList6"/>
    <dgm:cxn modelId="{71967FF2-665C-408E-AB59-503BF6E68712}" type="presParOf" srcId="{09C73FB0-93F4-40BA-8CF4-2326354E6C41}" destId="{53A2E1E1-A6B5-4B98-86D5-48EDECF356C7}" srcOrd="0" destOrd="0" presId="urn:microsoft.com/office/officeart/2005/8/layout/vList6"/>
    <dgm:cxn modelId="{39D172D9-5995-4872-8E76-3FDE459EA448}" type="presParOf" srcId="{09C73FB0-93F4-40BA-8CF4-2326354E6C41}" destId="{26D1C72A-8589-4D9F-A555-068E8A83337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72EF594-B725-4F6C-A470-2688A38411F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CBFAE8F-D049-4D5A-8983-D6E7FC31B61C}">
      <dgm:prSet/>
      <dgm:spPr/>
      <dgm:t>
        <a:bodyPr/>
        <a:lstStyle/>
        <a:p>
          <a:r>
            <a:rPr lang="pt-BR"/>
            <a:t>Discuta com os colegas a seguinte questão:</a:t>
          </a:r>
          <a:endParaRPr lang="en-US"/>
        </a:p>
      </dgm:t>
    </dgm:pt>
    <dgm:pt modelId="{52AAEF81-3E2A-4377-9854-04372A7552D1}" type="parTrans" cxnId="{A29F5B4C-C236-4EB6-943F-F75F260AE626}">
      <dgm:prSet/>
      <dgm:spPr/>
      <dgm:t>
        <a:bodyPr/>
        <a:lstStyle/>
        <a:p>
          <a:endParaRPr lang="en-US"/>
        </a:p>
      </dgm:t>
    </dgm:pt>
    <dgm:pt modelId="{E21B81E1-2481-47E8-A325-39AF0926CD10}" type="sibTrans" cxnId="{A29F5B4C-C236-4EB6-943F-F75F260AE626}">
      <dgm:prSet/>
      <dgm:spPr/>
      <dgm:t>
        <a:bodyPr/>
        <a:lstStyle/>
        <a:p>
          <a:endParaRPr lang="en-US"/>
        </a:p>
      </dgm:t>
    </dgm:pt>
    <dgm:pt modelId="{7CE29EEA-E329-4000-9FFE-B7D4D11ABCC7}">
      <dgm:prSet/>
      <dgm:spPr/>
      <dgm:t>
        <a:bodyPr/>
        <a:lstStyle/>
        <a:p>
          <a:r>
            <a:rPr lang="pt-BR"/>
            <a:t>Em sua opinião, existe alguma herança do sistema colonial no Brasil de Hoje? A exploração externa que havia no passado desapareceu?</a:t>
          </a:r>
          <a:endParaRPr lang="en-US"/>
        </a:p>
      </dgm:t>
    </dgm:pt>
    <dgm:pt modelId="{CF8A3BC7-189B-409D-9581-523839961DCF}" type="parTrans" cxnId="{D53DEB1B-9179-4EC7-BC43-FEDF3B2E6BE5}">
      <dgm:prSet/>
      <dgm:spPr/>
      <dgm:t>
        <a:bodyPr/>
        <a:lstStyle/>
        <a:p>
          <a:endParaRPr lang="en-US"/>
        </a:p>
      </dgm:t>
    </dgm:pt>
    <dgm:pt modelId="{400D898A-645D-43F8-A36A-1EE80447F887}" type="sibTrans" cxnId="{D53DEB1B-9179-4EC7-BC43-FEDF3B2E6BE5}">
      <dgm:prSet/>
      <dgm:spPr/>
      <dgm:t>
        <a:bodyPr/>
        <a:lstStyle/>
        <a:p>
          <a:endParaRPr lang="en-US"/>
        </a:p>
      </dgm:t>
    </dgm:pt>
    <dgm:pt modelId="{97FE3017-2422-4EA3-AF4C-C10358989FFC}">
      <dgm:prSet/>
      <dgm:spPr/>
      <dgm:t>
        <a:bodyPr/>
        <a:lstStyle/>
        <a:p>
          <a:r>
            <a:rPr lang="pt-BR"/>
            <a:t>Elabore um dissertação sobre o item discutido.</a:t>
          </a:r>
          <a:endParaRPr lang="en-US"/>
        </a:p>
      </dgm:t>
    </dgm:pt>
    <dgm:pt modelId="{2CBEB46D-41A6-4391-940D-3B2D26B333CD}" type="parTrans" cxnId="{F3077E07-AC2F-4C0B-9AA5-B3A38C193648}">
      <dgm:prSet/>
      <dgm:spPr/>
      <dgm:t>
        <a:bodyPr/>
        <a:lstStyle/>
        <a:p>
          <a:endParaRPr lang="en-US"/>
        </a:p>
      </dgm:t>
    </dgm:pt>
    <dgm:pt modelId="{5EAD64A8-425D-4756-B4DC-4F792BD35790}" type="sibTrans" cxnId="{F3077E07-AC2F-4C0B-9AA5-B3A38C193648}">
      <dgm:prSet/>
      <dgm:spPr/>
      <dgm:t>
        <a:bodyPr/>
        <a:lstStyle/>
        <a:p>
          <a:endParaRPr lang="en-US"/>
        </a:p>
      </dgm:t>
    </dgm:pt>
    <dgm:pt modelId="{3CCD365E-EA5B-40AE-B0C4-4641D67E9DF0}" type="pres">
      <dgm:prSet presAssocID="{D72EF594-B725-4F6C-A470-2688A38411FA}" presName="linear" presStyleCnt="0">
        <dgm:presLayoutVars>
          <dgm:animLvl val="lvl"/>
          <dgm:resizeHandles val="exact"/>
        </dgm:presLayoutVars>
      </dgm:prSet>
      <dgm:spPr/>
    </dgm:pt>
    <dgm:pt modelId="{03674051-2957-4CAB-A8A5-62A0DC11E277}" type="pres">
      <dgm:prSet presAssocID="{1CBFAE8F-D049-4D5A-8983-D6E7FC31B61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8E395B1-FAE8-4914-A82F-761791502294}" type="pres">
      <dgm:prSet presAssocID="{E21B81E1-2481-47E8-A325-39AF0926CD10}" presName="spacer" presStyleCnt="0"/>
      <dgm:spPr/>
    </dgm:pt>
    <dgm:pt modelId="{055F42EF-42C0-4E41-9018-846610AC12E7}" type="pres">
      <dgm:prSet presAssocID="{7CE29EEA-E329-4000-9FFE-B7D4D11ABCC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64F8866-15F6-4CB0-AC77-717BFBE356CB}" type="pres">
      <dgm:prSet presAssocID="{400D898A-645D-43F8-A36A-1EE80447F887}" presName="spacer" presStyleCnt="0"/>
      <dgm:spPr/>
    </dgm:pt>
    <dgm:pt modelId="{AE2E2D27-5043-4109-A495-727A3DB4D4B5}" type="pres">
      <dgm:prSet presAssocID="{97FE3017-2422-4EA3-AF4C-C10358989FF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3077E07-AC2F-4C0B-9AA5-B3A38C193648}" srcId="{D72EF594-B725-4F6C-A470-2688A38411FA}" destId="{97FE3017-2422-4EA3-AF4C-C10358989FFC}" srcOrd="2" destOrd="0" parTransId="{2CBEB46D-41A6-4391-940D-3B2D26B333CD}" sibTransId="{5EAD64A8-425D-4756-B4DC-4F792BD35790}"/>
    <dgm:cxn modelId="{86FDEB19-1B76-4653-B570-8D6AA09E3F73}" type="presOf" srcId="{97FE3017-2422-4EA3-AF4C-C10358989FFC}" destId="{AE2E2D27-5043-4109-A495-727A3DB4D4B5}" srcOrd="0" destOrd="0" presId="urn:microsoft.com/office/officeart/2005/8/layout/vList2"/>
    <dgm:cxn modelId="{D53DEB1B-9179-4EC7-BC43-FEDF3B2E6BE5}" srcId="{D72EF594-B725-4F6C-A470-2688A38411FA}" destId="{7CE29EEA-E329-4000-9FFE-B7D4D11ABCC7}" srcOrd="1" destOrd="0" parTransId="{CF8A3BC7-189B-409D-9581-523839961DCF}" sibTransId="{400D898A-645D-43F8-A36A-1EE80447F887}"/>
    <dgm:cxn modelId="{1058BC20-3CB0-485D-971E-E184887432C4}" type="presOf" srcId="{D72EF594-B725-4F6C-A470-2688A38411FA}" destId="{3CCD365E-EA5B-40AE-B0C4-4641D67E9DF0}" srcOrd="0" destOrd="0" presId="urn:microsoft.com/office/officeart/2005/8/layout/vList2"/>
    <dgm:cxn modelId="{A29F5B4C-C236-4EB6-943F-F75F260AE626}" srcId="{D72EF594-B725-4F6C-A470-2688A38411FA}" destId="{1CBFAE8F-D049-4D5A-8983-D6E7FC31B61C}" srcOrd="0" destOrd="0" parTransId="{52AAEF81-3E2A-4377-9854-04372A7552D1}" sibTransId="{E21B81E1-2481-47E8-A325-39AF0926CD10}"/>
    <dgm:cxn modelId="{79D4D57C-EA2F-4515-BEDE-E0B3AE7A6BCA}" type="presOf" srcId="{1CBFAE8F-D049-4D5A-8983-D6E7FC31B61C}" destId="{03674051-2957-4CAB-A8A5-62A0DC11E277}" srcOrd="0" destOrd="0" presId="urn:microsoft.com/office/officeart/2005/8/layout/vList2"/>
    <dgm:cxn modelId="{1A45FAC2-3E37-47F8-8EC3-9661CF2B55A5}" type="presOf" srcId="{7CE29EEA-E329-4000-9FFE-B7D4D11ABCC7}" destId="{055F42EF-42C0-4E41-9018-846610AC12E7}" srcOrd="0" destOrd="0" presId="urn:microsoft.com/office/officeart/2005/8/layout/vList2"/>
    <dgm:cxn modelId="{DCAB5A57-F8E1-4F23-8E1A-CE37BE4BB92F}" type="presParOf" srcId="{3CCD365E-EA5B-40AE-B0C4-4641D67E9DF0}" destId="{03674051-2957-4CAB-A8A5-62A0DC11E277}" srcOrd="0" destOrd="0" presId="urn:microsoft.com/office/officeart/2005/8/layout/vList2"/>
    <dgm:cxn modelId="{CEA09798-7341-46D9-9CFE-739475E9D49F}" type="presParOf" srcId="{3CCD365E-EA5B-40AE-B0C4-4641D67E9DF0}" destId="{E8E395B1-FAE8-4914-A82F-761791502294}" srcOrd="1" destOrd="0" presId="urn:microsoft.com/office/officeart/2005/8/layout/vList2"/>
    <dgm:cxn modelId="{2D227558-B361-4E63-803C-CE514774A609}" type="presParOf" srcId="{3CCD365E-EA5B-40AE-B0C4-4641D67E9DF0}" destId="{055F42EF-42C0-4E41-9018-846610AC12E7}" srcOrd="2" destOrd="0" presId="urn:microsoft.com/office/officeart/2005/8/layout/vList2"/>
    <dgm:cxn modelId="{441367A8-A0CF-49AD-AB69-C7134719E5DF}" type="presParOf" srcId="{3CCD365E-EA5B-40AE-B0C4-4641D67E9DF0}" destId="{864F8866-15F6-4CB0-AC77-717BFBE356CB}" srcOrd="3" destOrd="0" presId="urn:microsoft.com/office/officeart/2005/8/layout/vList2"/>
    <dgm:cxn modelId="{740F8F05-2C33-4EAE-AA18-539A4C2E74E7}" type="presParOf" srcId="{3CCD365E-EA5B-40AE-B0C4-4641D67E9DF0}" destId="{AE2E2D27-5043-4109-A495-727A3DB4D4B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B038A-6673-4A7E-A679-061D560CA74F}">
      <dsp:nvSpPr>
        <dsp:cNvPr id="0" name=""/>
        <dsp:cNvSpPr/>
      </dsp:nvSpPr>
      <dsp:spPr>
        <a:xfrm>
          <a:off x="0" y="48127"/>
          <a:ext cx="4971603" cy="94440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Descoberta de um novo caminho para as índias, o comercio de especiarias transforma-se como fonte de riqueza para Portugal.</a:t>
          </a:r>
          <a:endParaRPr lang="en-US" sz="1400" kern="1200"/>
        </a:p>
      </dsp:txBody>
      <dsp:txXfrm>
        <a:off x="46102" y="94229"/>
        <a:ext cx="4879399" cy="852205"/>
      </dsp:txXfrm>
    </dsp:sp>
    <dsp:sp modelId="{4579E339-F512-4D11-AF67-BFF3CE807118}">
      <dsp:nvSpPr>
        <dsp:cNvPr id="0" name=""/>
        <dsp:cNvSpPr/>
      </dsp:nvSpPr>
      <dsp:spPr>
        <a:xfrm>
          <a:off x="0" y="1032856"/>
          <a:ext cx="4971603" cy="944409"/>
        </a:xfrm>
        <a:prstGeom prst="roundRect">
          <a:avLst/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Nessa mesma época deu-se o “descobrimento” do Brasil, Portugal logo viu que o Brasil não iria dar lucros imediatos, pois não encontrou minas de ouro de inicio.</a:t>
          </a:r>
          <a:endParaRPr lang="en-US" sz="1400" kern="1200"/>
        </a:p>
      </dsp:txBody>
      <dsp:txXfrm>
        <a:off x="46102" y="1078958"/>
        <a:ext cx="4879399" cy="852205"/>
      </dsp:txXfrm>
    </dsp:sp>
    <dsp:sp modelId="{1E006599-8AAE-454D-9459-5E92F2BF1253}">
      <dsp:nvSpPr>
        <dsp:cNvPr id="0" name=""/>
        <dsp:cNvSpPr/>
      </dsp:nvSpPr>
      <dsp:spPr>
        <a:xfrm>
          <a:off x="0" y="2017585"/>
          <a:ext cx="4971603" cy="944409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No litoral havia grande quantidade de pau-brasil, madeira da qual extraia tinta corante usada para tingir tecidos.</a:t>
          </a:r>
          <a:endParaRPr lang="en-US" sz="1400" kern="1200"/>
        </a:p>
      </dsp:txBody>
      <dsp:txXfrm>
        <a:off x="46102" y="2063687"/>
        <a:ext cx="4879399" cy="852205"/>
      </dsp:txXfrm>
    </dsp:sp>
    <dsp:sp modelId="{C636C760-32A1-428B-96DA-89507F94F13F}">
      <dsp:nvSpPr>
        <dsp:cNvPr id="0" name=""/>
        <dsp:cNvSpPr/>
      </dsp:nvSpPr>
      <dsp:spPr>
        <a:xfrm>
          <a:off x="0" y="3002315"/>
          <a:ext cx="4971603" cy="944409"/>
        </a:xfrm>
        <a:prstGeom prst="roundRect">
          <a:avLst/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Mas essa economia do pau-brasil era pequena comparada aos recursos vindos da Ásia e áfrica.</a:t>
          </a:r>
          <a:endParaRPr lang="en-US" sz="1400" kern="1200"/>
        </a:p>
      </dsp:txBody>
      <dsp:txXfrm>
        <a:off x="46102" y="3048417"/>
        <a:ext cx="4879399" cy="852205"/>
      </dsp:txXfrm>
    </dsp:sp>
    <dsp:sp modelId="{4D39CAB4-2FC3-4B64-BE4E-F3405F4EB4FB}">
      <dsp:nvSpPr>
        <dsp:cNvPr id="0" name=""/>
        <dsp:cNvSpPr/>
      </dsp:nvSpPr>
      <dsp:spPr>
        <a:xfrm>
          <a:off x="0" y="3987044"/>
          <a:ext cx="4971603" cy="944409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Por essa razão os primeiros trinta anos  (1500 – 1530), limitou-se ao envio de algumas expedições destinadas a fazer o reconhecimento da terra e manter sua posse. Esse período é denominado pré-colonizador.</a:t>
          </a:r>
          <a:endParaRPr lang="en-US" sz="1400" kern="1200"/>
        </a:p>
      </dsp:txBody>
      <dsp:txXfrm>
        <a:off x="46102" y="4033146"/>
        <a:ext cx="4879399" cy="852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BFA25-6166-4490-A8BD-4DEB9E20ECE2}">
      <dsp:nvSpPr>
        <dsp:cNvPr id="0" name=""/>
        <dsp:cNvSpPr/>
      </dsp:nvSpPr>
      <dsp:spPr>
        <a:xfrm>
          <a:off x="783351" y="1216"/>
          <a:ext cx="1005785" cy="100578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D8E1E-FC8F-47EB-84CB-7B48C3C501C2}">
      <dsp:nvSpPr>
        <dsp:cNvPr id="0" name=""/>
        <dsp:cNvSpPr/>
      </dsp:nvSpPr>
      <dsp:spPr>
        <a:xfrm>
          <a:off x="997699" y="215564"/>
          <a:ext cx="577089" cy="5770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2BAB7-B2C7-4908-AC2E-CB6944E99174}">
      <dsp:nvSpPr>
        <dsp:cNvPr id="0" name=""/>
        <dsp:cNvSpPr/>
      </dsp:nvSpPr>
      <dsp:spPr>
        <a:xfrm>
          <a:off x="461829" y="1320279"/>
          <a:ext cx="1648828" cy="2559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b="1" kern="1200"/>
            <a:t>Expedição comandada por Gaspar de Lemos (1501) – explorou grande parte do litoral brasileiro e deu o nome aos principais pontos do litoral como ilhas, cabos e bacias.</a:t>
          </a:r>
        </a:p>
      </dsp:txBody>
      <dsp:txXfrm>
        <a:off x="461829" y="1320279"/>
        <a:ext cx="1648828" cy="2559940"/>
      </dsp:txXfrm>
    </dsp:sp>
    <dsp:sp modelId="{E4420AE5-D240-42DF-83AF-1BD1FE2822E9}">
      <dsp:nvSpPr>
        <dsp:cNvPr id="0" name=""/>
        <dsp:cNvSpPr/>
      </dsp:nvSpPr>
      <dsp:spPr>
        <a:xfrm>
          <a:off x="2720724" y="1216"/>
          <a:ext cx="1005785" cy="100578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DBF97-0ACC-4EDB-AA17-B77F44EAEE92}">
      <dsp:nvSpPr>
        <dsp:cNvPr id="0" name=""/>
        <dsp:cNvSpPr/>
      </dsp:nvSpPr>
      <dsp:spPr>
        <a:xfrm>
          <a:off x="2935072" y="215564"/>
          <a:ext cx="577089" cy="5770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BE559-1404-45C5-9B65-C84A5097DFA5}">
      <dsp:nvSpPr>
        <dsp:cNvPr id="0" name=""/>
        <dsp:cNvSpPr/>
      </dsp:nvSpPr>
      <dsp:spPr>
        <a:xfrm>
          <a:off x="2399202" y="1320279"/>
          <a:ext cx="1648828" cy="2559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b="1" kern="1200"/>
            <a:t>Expedição comandada por Gonçalo Coelho (1503) -  organizada em função de um contrato assinado entre o rei de Portugal e um grupo de comerciantes interessados na exploração do pau-brasil.</a:t>
          </a:r>
        </a:p>
      </dsp:txBody>
      <dsp:txXfrm>
        <a:off x="2399202" y="1320279"/>
        <a:ext cx="1648828" cy="2559940"/>
      </dsp:txXfrm>
    </dsp:sp>
    <dsp:sp modelId="{C292AD1A-B50D-4E4A-9B92-364C5EC92913}">
      <dsp:nvSpPr>
        <dsp:cNvPr id="0" name=""/>
        <dsp:cNvSpPr/>
      </dsp:nvSpPr>
      <dsp:spPr>
        <a:xfrm>
          <a:off x="4658097" y="1216"/>
          <a:ext cx="1005785" cy="100578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3E784-61C2-41F0-8035-C742FE55D22C}">
      <dsp:nvSpPr>
        <dsp:cNvPr id="0" name=""/>
        <dsp:cNvSpPr/>
      </dsp:nvSpPr>
      <dsp:spPr>
        <a:xfrm>
          <a:off x="4872445" y="215564"/>
          <a:ext cx="577089" cy="5770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4467D-EA4D-4F07-B95C-678ADC3BCC24}">
      <dsp:nvSpPr>
        <dsp:cNvPr id="0" name=""/>
        <dsp:cNvSpPr/>
      </dsp:nvSpPr>
      <dsp:spPr>
        <a:xfrm>
          <a:off x="4336575" y="1320279"/>
          <a:ext cx="1648828" cy="2559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b="1" kern="1200"/>
            <a:t>Expedições comandadas por Cristóvão Jacques (1516 – 1526) – duas expedições  foram organizadas para deter o contrabando de pau-brasil feito por outros comerciantes europeus, como os franceses. Eram chamadas  expedições guarda-costas. Essas expedições, porém, não conseguiram impedir o contrabando, devido à grande extensão do nosso litoral.</a:t>
          </a:r>
        </a:p>
      </dsp:txBody>
      <dsp:txXfrm>
        <a:off x="4336575" y="1320279"/>
        <a:ext cx="1648828" cy="25599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931A5-158E-444F-8CAC-A6135B9DFA1D}">
      <dsp:nvSpPr>
        <dsp:cNvPr id="0" name=""/>
        <dsp:cNvSpPr/>
      </dsp:nvSpPr>
      <dsp:spPr>
        <a:xfrm>
          <a:off x="0" y="499"/>
          <a:ext cx="7213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BB19E-7CE8-440C-AF43-A9C0F020486A}">
      <dsp:nvSpPr>
        <dsp:cNvPr id="0" name=""/>
        <dsp:cNvSpPr/>
      </dsp:nvSpPr>
      <dsp:spPr>
        <a:xfrm>
          <a:off x="0" y="499"/>
          <a:ext cx="7213600" cy="58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Criar vilas e distribuir terras (sesmarias)</a:t>
          </a:r>
        </a:p>
      </dsp:txBody>
      <dsp:txXfrm>
        <a:off x="0" y="499"/>
        <a:ext cx="7213600" cy="584640"/>
      </dsp:txXfrm>
    </dsp:sp>
    <dsp:sp modelId="{1AC72901-E021-4696-8107-AA535B332D0A}">
      <dsp:nvSpPr>
        <dsp:cNvPr id="0" name=""/>
        <dsp:cNvSpPr/>
      </dsp:nvSpPr>
      <dsp:spPr>
        <a:xfrm>
          <a:off x="0" y="585140"/>
          <a:ext cx="7213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01B2A-C5C3-4743-89CF-B100EA797923}">
      <dsp:nvSpPr>
        <dsp:cNvPr id="0" name=""/>
        <dsp:cNvSpPr/>
      </dsp:nvSpPr>
      <dsp:spPr>
        <a:xfrm>
          <a:off x="0" y="585140"/>
          <a:ext cx="7213600" cy="58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Exercer plena autoridade no campo judicial e administrativo, podendo inclusive autorizar  a pena de morte.</a:t>
          </a:r>
        </a:p>
      </dsp:txBody>
      <dsp:txXfrm>
        <a:off x="0" y="585140"/>
        <a:ext cx="7213600" cy="584640"/>
      </dsp:txXfrm>
    </dsp:sp>
    <dsp:sp modelId="{80FEF5D6-599A-4CB0-8CD6-EE188A409A28}">
      <dsp:nvSpPr>
        <dsp:cNvPr id="0" name=""/>
        <dsp:cNvSpPr/>
      </dsp:nvSpPr>
      <dsp:spPr>
        <a:xfrm>
          <a:off x="0" y="1169780"/>
          <a:ext cx="7213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00D7B-86B6-4F35-BF2B-2F5A1300656D}">
      <dsp:nvSpPr>
        <dsp:cNvPr id="0" name=""/>
        <dsp:cNvSpPr/>
      </dsp:nvSpPr>
      <dsp:spPr>
        <a:xfrm>
          <a:off x="0" y="1169780"/>
          <a:ext cx="7213600" cy="58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Escravizar os índios, obrigando-os  a trabalhar na lavoura. Também podiam enviar índios, como escravos, para Portugal, até  o limite de 30 por ano.</a:t>
          </a:r>
        </a:p>
      </dsp:txBody>
      <dsp:txXfrm>
        <a:off x="0" y="1169780"/>
        <a:ext cx="7213600" cy="584640"/>
      </dsp:txXfrm>
    </dsp:sp>
    <dsp:sp modelId="{734C6F0E-3DB8-4161-B782-37D845F6FB18}">
      <dsp:nvSpPr>
        <dsp:cNvPr id="0" name=""/>
        <dsp:cNvSpPr/>
      </dsp:nvSpPr>
      <dsp:spPr>
        <a:xfrm>
          <a:off x="0" y="1754420"/>
          <a:ext cx="7213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C1321-E867-444E-8152-54C445A2665B}">
      <dsp:nvSpPr>
        <dsp:cNvPr id="0" name=""/>
        <dsp:cNvSpPr/>
      </dsp:nvSpPr>
      <dsp:spPr>
        <a:xfrm>
          <a:off x="0" y="1754420"/>
          <a:ext cx="7213600" cy="58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Receber a vigésima parte dos lucros sobre o comércio do pau-brasil.</a:t>
          </a:r>
        </a:p>
      </dsp:txBody>
      <dsp:txXfrm>
        <a:off x="0" y="1754420"/>
        <a:ext cx="7213600" cy="584640"/>
      </dsp:txXfrm>
    </dsp:sp>
    <dsp:sp modelId="{375143B1-8EA6-4B30-8CC0-0879AB09A5E0}">
      <dsp:nvSpPr>
        <dsp:cNvPr id="0" name=""/>
        <dsp:cNvSpPr/>
      </dsp:nvSpPr>
      <dsp:spPr>
        <a:xfrm>
          <a:off x="0" y="2339061"/>
          <a:ext cx="7213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77965-AB6A-4228-AB19-621BBE3BC74F}">
      <dsp:nvSpPr>
        <dsp:cNvPr id="0" name=""/>
        <dsp:cNvSpPr/>
      </dsp:nvSpPr>
      <dsp:spPr>
        <a:xfrm>
          <a:off x="0" y="2339061"/>
          <a:ext cx="7213600" cy="58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Dez por cento dos lucros sobre todos produtos da terra</a:t>
          </a:r>
        </a:p>
      </dsp:txBody>
      <dsp:txXfrm>
        <a:off x="0" y="2339061"/>
        <a:ext cx="7213600" cy="584640"/>
      </dsp:txXfrm>
    </dsp:sp>
    <dsp:sp modelId="{5E1034EB-3C63-4A1B-A77A-BD71618CF4CD}">
      <dsp:nvSpPr>
        <dsp:cNvPr id="0" name=""/>
        <dsp:cNvSpPr/>
      </dsp:nvSpPr>
      <dsp:spPr>
        <a:xfrm>
          <a:off x="0" y="2923701"/>
          <a:ext cx="7213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F0365-8FC4-4F01-87F7-C1D121EAAA97}">
      <dsp:nvSpPr>
        <dsp:cNvPr id="0" name=""/>
        <dsp:cNvSpPr/>
      </dsp:nvSpPr>
      <dsp:spPr>
        <a:xfrm>
          <a:off x="0" y="2923701"/>
          <a:ext cx="7213600" cy="58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Um quinto dos lucros sobre os metais e pedras preciosas  que fossem encontradas</a:t>
          </a:r>
        </a:p>
      </dsp:txBody>
      <dsp:txXfrm>
        <a:off x="0" y="2923701"/>
        <a:ext cx="7213600" cy="584640"/>
      </dsp:txXfrm>
    </dsp:sp>
    <dsp:sp modelId="{4C76395A-7557-4FF7-A674-F2DDC120E78F}">
      <dsp:nvSpPr>
        <dsp:cNvPr id="0" name=""/>
        <dsp:cNvSpPr/>
      </dsp:nvSpPr>
      <dsp:spPr>
        <a:xfrm>
          <a:off x="0" y="3508341"/>
          <a:ext cx="7213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7EF29-1F7E-47B6-A2A8-67A0D558F91A}">
      <dsp:nvSpPr>
        <dsp:cNvPr id="0" name=""/>
        <dsp:cNvSpPr/>
      </dsp:nvSpPr>
      <dsp:spPr>
        <a:xfrm>
          <a:off x="0" y="3508341"/>
          <a:ext cx="7213600" cy="58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O monopólio da exploração do pau Brasil</a:t>
          </a:r>
        </a:p>
      </dsp:txBody>
      <dsp:txXfrm>
        <a:off x="0" y="3508341"/>
        <a:ext cx="7213600" cy="584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F1F2A-953E-431B-9ECB-4AAC09EA592B}">
      <dsp:nvSpPr>
        <dsp:cNvPr id="0" name=""/>
        <dsp:cNvSpPr/>
      </dsp:nvSpPr>
      <dsp:spPr>
        <a:xfrm rot="5400000">
          <a:off x="5245706" y="-2220303"/>
          <a:ext cx="632835" cy="52349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/>
            <a:t>As terras eram muito extensas, e os donatarios geralmente não tinham dinheiro  para desenvolvê-las. Muitos donatários perderam o interesse pelas capitanias pois precisavam investir, produzir (plantar e colher), e não acreditavam que o retorno  financeiro compensaria. Alguns nem chegaram a tomar posse de sua capitania</a:t>
          </a:r>
        </a:p>
      </dsp:txBody>
      <dsp:txXfrm rot="-5400000">
        <a:off x="2944654" y="111641"/>
        <a:ext cx="5204048" cy="571051"/>
      </dsp:txXfrm>
    </dsp:sp>
    <dsp:sp modelId="{49851BE3-C96D-46BE-B1BB-8FF07D80037F}">
      <dsp:nvSpPr>
        <dsp:cNvPr id="0" name=""/>
        <dsp:cNvSpPr/>
      </dsp:nvSpPr>
      <dsp:spPr>
        <a:xfrm>
          <a:off x="0" y="1644"/>
          <a:ext cx="2944653" cy="7910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Falta de recursos dos donatários</a:t>
          </a:r>
        </a:p>
      </dsp:txBody>
      <dsp:txXfrm>
        <a:off x="38616" y="40260"/>
        <a:ext cx="2867421" cy="713812"/>
      </dsp:txXfrm>
    </dsp:sp>
    <dsp:sp modelId="{B582B0AB-2775-484D-A459-DD22013356E1}">
      <dsp:nvSpPr>
        <dsp:cNvPr id="0" name=""/>
        <dsp:cNvSpPr/>
      </dsp:nvSpPr>
      <dsp:spPr>
        <a:xfrm rot="5400000">
          <a:off x="5245706" y="-1389706"/>
          <a:ext cx="632835" cy="52349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/>
            <a:t>Os indios  lutaram contra a invasão de suas terras  e contra a escravidão que o conquistador queria lhe impor, dificultando a colonização.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/>
        </a:p>
      </dsp:txBody>
      <dsp:txXfrm rot="-5400000">
        <a:off x="2944654" y="942238"/>
        <a:ext cx="5204048" cy="571051"/>
      </dsp:txXfrm>
    </dsp:sp>
    <dsp:sp modelId="{F19BED84-D411-4E70-8F9A-B5CF871E0D46}">
      <dsp:nvSpPr>
        <dsp:cNvPr id="0" name=""/>
        <dsp:cNvSpPr/>
      </dsp:nvSpPr>
      <dsp:spPr>
        <a:xfrm>
          <a:off x="0" y="832241"/>
          <a:ext cx="2944653" cy="7910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Constantes revoltas das tribos </a:t>
          </a:r>
          <a:r>
            <a:rPr lang="pt-BR" sz="1600" kern="1200" dirty="0" err="1"/>
            <a:t>indigeas</a:t>
          </a:r>
          <a:endParaRPr lang="pt-BR" sz="1600" kern="1200" dirty="0"/>
        </a:p>
      </dsp:txBody>
      <dsp:txXfrm>
        <a:off x="38616" y="870857"/>
        <a:ext cx="2867421" cy="713812"/>
      </dsp:txXfrm>
    </dsp:sp>
    <dsp:sp modelId="{8FF7D752-666D-4164-A0CD-4718D72366E4}">
      <dsp:nvSpPr>
        <dsp:cNvPr id="0" name=""/>
        <dsp:cNvSpPr/>
      </dsp:nvSpPr>
      <dsp:spPr>
        <a:xfrm rot="5400000">
          <a:off x="5245706" y="-559109"/>
          <a:ext cx="632835" cy="523494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/>
            <a:t>As grandes distâncias e as precárias condições dos meios de transporte  provocaram o isolamento  das capitanias.</a:t>
          </a:r>
        </a:p>
      </dsp:txBody>
      <dsp:txXfrm rot="-5400000">
        <a:off x="2944654" y="1772835"/>
        <a:ext cx="5204048" cy="571051"/>
      </dsp:txXfrm>
    </dsp:sp>
    <dsp:sp modelId="{E6DCEEC6-0C2C-4B4C-96E1-8473390B7B36}">
      <dsp:nvSpPr>
        <dsp:cNvPr id="0" name=""/>
        <dsp:cNvSpPr/>
      </dsp:nvSpPr>
      <dsp:spPr>
        <a:xfrm>
          <a:off x="0" y="1662838"/>
          <a:ext cx="2944653" cy="79104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Problemas de comunicação entre as capitanias e Portugal</a:t>
          </a:r>
        </a:p>
      </dsp:txBody>
      <dsp:txXfrm>
        <a:off x="38616" y="1701454"/>
        <a:ext cx="2867421" cy="713812"/>
      </dsp:txXfrm>
    </dsp:sp>
    <dsp:sp modelId="{EE38D899-98FB-495B-916A-DF38474EA371}">
      <dsp:nvSpPr>
        <dsp:cNvPr id="0" name=""/>
        <dsp:cNvSpPr/>
      </dsp:nvSpPr>
      <dsp:spPr>
        <a:xfrm>
          <a:off x="0" y="2493435"/>
          <a:ext cx="2944653" cy="7910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Dificuldades com a lavoura  </a:t>
          </a:r>
        </a:p>
      </dsp:txBody>
      <dsp:txXfrm>
        <a:off x="38616" y="2532051"/>
        <a:ext cx="2867421" cy="7138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5ADEC-3024-4DE2-9CD3-BD731C258C91}">
      <dsp:nvSpPr>
        <dsp:cNvPr id="0" name=""/>
        <dsp:cNvSpPr/>
      </dsp:nvSpPr>
      <dsp:spPr>
        <a:xfrm>
          <a:off x="0" y="509396"/>
          <a:ext cx="4971603" cy="128378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O isolamento da colônia era um dos problemas</a:t>
          </a:r>
          <a:endParaRPr lang="en-US" sz="1900" kern="1200"/>
        </a:p>
      </dsp:txBody>
      <dsp:txXfrm>
        <a:off x="62669" y="572065"/>
        <a:ext cx="4846265" cy="1158444"/>
      </dsp:txXfrm>
    </dsp:sp>
    <dsp:sp modelId="{FBB97BE2-E8F1-42BC-BB9B-2CE886FB2BC1}">
      <dsp:nvSpPr>
        <dsp:cNvPr id="0" name=""/>
        <dsp:cNvSpPr/>
      </dsp:nvSpPr>
      <dsp:spPr>
        <a:xfrm>
          <a:off x="0" y="1847899"/>
          <a:ext cx="4971603" cy="1283782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Implantou o governo geral</a:t>
          </a:r>
          <a:endParaRPr lang="en-US" sz="1900" kern="1200"/>
        </a:p>
      </dsp:txBody>
      <dsp:txXfrm>
        <a:off x="62669" y="1910568"/>
        <a:ext cx="4846265" cy="1158444"/>
      </dsp:txXfrm>
    </dsp:sp>
    <dsp:sp modelId="{66D10DE6-1F3D-459B-BAF6-8F62B80BCDB8}">
      <dsp:nvSpPr>
        <dsp:cNvPr id="0" name=""/>
        <dsp:cNvSpPr/>
      </dsp:nvSpPr>
      <dsp:spPr>
        <a:xfrm>
          <a:off x="0" y="3186401"/>
          <a:ext cx="4971603" cy="1283782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O governo geral tinha, portanto o objetivo de coordenar a ação dos donatários e não, propriamente, extinguir o sistema de capitanias existente.</a:t>
          </a:r>
          <a:endParaRPr lang="en-US" sz="1900" kern="1200"/>
        </a:p>
      </dsp:txBody>
      <dsp:txXfrm>
        <a:off x="62669" y="3249070"/>
        <a:ext cx="4846265" cy="11584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2CFAA-0684-4FA2-A146-A4195BE26E10}">
      <dsp:nvSpPr>
        <dsp:cNvPr id="0" name=""/>
        <dsp:cNvSpPr/>
      </dsp:nvSpPr>
      <dsp:spPr>
        <a:xfrm>
          <a:off x="0" y="1698"/>
          <a:ext cx="7213600" cy="8610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B01C9-76E2-456F-A4C0-2DC0D5C210AD}">
      <dsp:nvSpPr>
        <dsp:cNvPr id="0" name=""/>
        <dsp:cNvSpPr/>
      </dsp:nvSpPr>
      <dsp:spPr>
        <a:xfrm>
          <a:off x="260473" y="195439"/>
          <a:ext cx="473588" cy="4735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7FCD4-9403-4838-9C6A-29002CCFAE39}">
      <dsp:nvSpPr>
        <dsp:cNvPr id="0" name=""/>
        <dsp:cNvSpPr/>
      </dsp:nvSpPr>
      <dsp:spPr>
        <a:xfrm>
          <a:off x="994536" y="1698"/>
          <a:ext cx="6219063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O comando e a defesa militar da colônia ficavam a cargo do governador-geral</a:t>
          </a:r>
        </a:p>
      </dsp:txBody>
      <dsp:txXfrm>
        <a:off x="994536" y="1698"/>
        <a:ext cx="6219063" cy="861070"/>
      </dsp:txXfrm>
    </dsp:sp>
    <dsp:sp modelId="{1B411A74-5B36-4C5A-B1AF-4E3C9629E5A9}">
      <dsp:nvSpPr>
        <dsp:cNvPr id="0" name=""/>
        <dsp:cNvSpPr/>
      </dsp:nvSpPr>
      <dsp:spPr>
        <a:xfrm>
          <a:off x="0" y="1078036"/>
          <a:ext cx="7213600" cy="8610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E40A2-ED36-4536-B517-60F362005B6F}">
      <dsp:nvSpPr>
        <dsp:cNvPr id="0" name=""/>
        <dsp:cNvSpPr/>
      </dsp:nvSpPr>
      <dsp:spPr>
        <a:xfrm>
          <a:off x="260473" y="1271777"/>
          <a:ext cx="473588" cy="4735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7FC02-C4A6-47F8-B26D-C67B97018A95}">
      <dsp:nvSpPr>
        <dsp:cNvPr id="0" name=""/>
        <dsp:cNvSpPr/>
      </dsp:nvSpPr>
      <dsp:spPr>
        <a:xfrm>
          <a:off x="994536" y="1078036"/>
          <a:ext cx="6219063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Os poderes judiciais dos donatários passariam a ser exercidos pelo governador geral;</a:t>
          </a:r>
        </a:p>
      </dsp:txBody>
      <dsp:txXfrm>
        <a:off x="994536" y="1078036"/>
        <a:ext cx="6219063" cy="861070"/>
      </dsp:txXfrm>
    </dsp:sp>
    <dsp:sp modelId="{1C7DABE2-1BAE-4F03-915E-12AE7A3A370E}">
      <dsp:nvSpPr>
        <dsp:cNvPr id="0" name=""/>
        <dsp:cNvSpPr/>
      </dsp:nvSpPr>
      <dsp:spPr>
        <a:xfrm>
          <a:off x="0" y="2154374"/>
          <a:ext cx="7213600" cy="8610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60B42-0FC0-47CD-BD55-1AE5FCC47EB1}">
      <dsp:nvSpPr>
        <dsp:cNvPr id="0" name=""/>
        <dsp:cNvSpPr/>
      </dsp:nvSpPr>
      <dsp:spPr>
        <a:xfrm>
          <a:off x="260473" y="2348115"/>
          <a:ext cx="473588" cy="4735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399AC-2A76-43BB-A9D2-D8FF64B6CA6B}">
      <dsp:nvSpPr>
        <dsp:cNvPr id="0" name=""/>
        <dsp:cNvSpPr/>
      </dsp:nvSpPr>
      <dsp:spPr>
        <a:xfrm>
          <a:off x="994536" y="2154374"/>
          <a:ext cx="6219063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Proibia-se, de modo geral, a escravização do índio</a:t>
          </a:r>
        </a:p>
      </dsp:txBody>
      <dsp:txXfrm>
        <a:off x="994536" y="2154374"/>
        <a:ext cx="6219063" cy="861070"/>
      </dsp:txXfrm>
    </dsp:sp>
    <dsp:sp modelId="{377154AE-E345-4FEE-BD38-2D615FDF5CED}">
      <dsp:nvSpPr>
        <dsp:cNvPr id="0" name=""/>
        <dsp:cNvSpPr/>
      </dsp:nvSpPr>
      <dsp:spPr>
        <a:xfrm>
          <a:off x="0" y="3230712"/>
          <a:ext cx="7213600" cy="8610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60A29-2689-466F-A096-30181514EB42}">
      <dsp:nvSpPr>
        <dsp:cNvPr id="0" name=""/>
        <dsp:cNvSpPr/>
      </dsp:nvSpPr>
      <dsp:spPr>
        <a:xfrm>
          <a:off x="260473" y="3424453"/>
          <a:ext cx="473588" cy="4735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14303-A5C5-45A9-A677-B668A1D45178}">
      <dsp:nvSpPr>
        <dsp:cNvPr id="0" name=""/>
        <dsp:cNvSpPr/>
      </dsp:nvSpPr>
      <dsp:spPr>
        <a:xfrm>
          <a:off x="994536" y="3230712"/>
          <a:ext cx="6219063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O governador-geral teria três auxiliares: o ouvidor mor, encarregado dos negocios da justiça; o provedor mor,encarregado dos assuntos da fazenda; e o capitao mor, encarregado da defesa do litoral.</a:t>
          </a:r>
        </a:p>
      </dsp:txBody>
      <dsp:txXfrm>
        <a:off x="994536" y="3230712"/>
        <a:ext cx="6219063" cy="8610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081E8-DDFA-4000-B56A-2D94FF107601}">
      <dsp:nvSpPr>
        <dsp:cNvPr id="0" name=""/>
        <dsp:cNvSpPr/>
      </dsp:nvSpPr>
      <dsp:spPr>
        <a:xfrm>
          <a:off x="0" y="654800"/>
          <a:ext cx="7213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31B20-3178-4F1F-B149-7A41EB61356E}">
      <dsp:nvSpPr>
        <dsp:cNvPr id="0" name=""/>
        <dsp:cNvSpPr/>
      </dsp:nvSpPr>
      <dsp:spPr>
        <a:xfrm>
          <a:off x="360680" y="374360"/>
          <a:ext cx="5049520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Fundação de salvador</a:t>
          </a:r>
        </a:p>
      </dsp:txBody>
      <dsp:txXfrm>
        <a:off x="388060" y="401740"/>
        <a:ext cx="4994760" cy="506120"/>
      </dsp:txXfrm>
    </dsp:sp>
    <dsp:sp modelId="{1F56BF3A-1DAA-4EFF-BC5E-54F76079301E}">
      <dsp:nvSpPr>
        <dsp:cNvPr id="0" name=""/>
        <dsp:cNvSpPr/>
      </dsp:nvSpPr>
      <dsp:spPr>
        <a:xfrm>
          <a:off x="0" y="1516641"/>
          <a:ext cx="7213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A3457-AC55-41B5-8E62-B4CF662B6FB4}">
      <dsp:nvSpPr>
        <dsp:cNvPr id="0" name=""/>
        <dsp:cNvSpPr/>
      </dsp:nvSpPr>
      <dsp:spPr>
        <a:xfrm>
          <a:off x="360680" y="1236201"/>
          <a:ext cx="5049520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Criação do primeiro bispado, chefiado pelo bispo Dom Pero Fernandes Sardinha</a:t>
          </a:r>
        </a:p>
      </dsp:txBody>
      <dsp:txXfrm>
        <a:off x="388060" y="1263581"/>
        <a:ext cx="4994760" cy="506120"/>
      </dsp:txXfrm>
    </dsp:sp>
    <dsp:sp modelId="{27DAB11C-AF9D-4282-8A29-118A9A05FEE5}">
      <dsp:nvSpPr>
        <dsp:cNvPr id="0" name=""/>
        <dsp:cNvSpPr/>
      </dsp:nvSpPr>
      <dsp:spPr>
        <a:xfrm>
          <a:off x="0" y="2378481"/>
          <a:ext cx="7213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EC1E7-C56F-4F67-A309-602B62CBDA81}">
      <dsp:nvSpPr>
        <dsp:cNvPr id="0" name=""/>
        <dsp:cNvSpPr/>
      </dsp:nvSpPr>
      <dsp:spPr>
        <a:xfrm>
          <a:off x="360680" y="2098041"/>
          <a:ext cx="5049520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Inicio da pecuária e incentivo ao cultivo de cana-de-açúcar.</a:t>
          </a:r>
        </a:p>
      </dsp:txBody>
      <dsp:txXfrm>
        <a:off x="388060" y="2125421"/>
        <a:ext cx="4994760" cy="506120"/>
      </dsp:txXfrm>
    </dsp:sp>
    <dsp:sp modelId="{1F3CCFD0-91EB-47BB-AA9B-34585AE0995F}">
      <dsp:nvSpPr>
        <dsp:cNvPr id="0" name=""/>
        <dsp:cNvSpPr/>
      </dsp:nvSpPr>
      <dsp:spPr>
        <a:xfrm>
          <a:off x="0" y="3240321"/>
          <a:ext cx="7213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9ACC0-3357-42B2-A33D-574E956FD1E3}">
      <dsp:nvSpPr>
        <dsp:cNvPr id="0" name=""/>
        <dsp:cNvSpPr/>
      </dsp:nvSpPr>
      <dsp:spPr>
        <a:xfrm>
          <a:off x="360680" y="2959881"/>
          <a:ext cx="5049520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Organização de expedições, chamadas de entradas, atrás de metais preciosos.</a:t>
          </a:r>
        </a:p>
      </dsp:txBody>
      <dsp:txXfrm>
        <a:off x="388060" y="2987261"/>
        <a:ext cx="4994760" cy="506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F1F47-7948-4B69-A02B-79873D756D66}">
      <dsp:nvSpPr>
        <dsp:cNvPr id="0" name=""/>
        <dsp:cNvSpPr/>
      </dsp:nvSpPr>
      <dsp:spPr>
        <a:xfrm>
          <a:off x="2885439" y="499"/>
          <a:ext cx="4328160" cy="19488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 dirty="0"/>
            <a:t>Com sede na cidade de salvador, chefiado pelo conselheiro Luís de Brito de Almeida (1573 – 1578).</a:t>
          </a:r>
        </a:p>
      </dsp:txBody>
      <dsp:txXfrm>
        <a:off x="2885439" y="244099"/>
        <a:ext cx="3597360" cy="1461601"/>
      </dsp:txXfrm>
    </dsp:sp>
    <dsp:sp modelId="{C9D73B1E-BFA0-4F08-85D9-91B840AE23D6}">
      <dsp:nvSpPr>
        <dsp:cNvPr id="0" name=""/>
        <dsp:cNvSpPr/>
      </dsp:nvSpPr>
      <dsp:spPr>
        <a:xfrm>
          <a:off x="0" y="499"/>
          <a:ext cx="2885440" cy="19488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kern="1200"/>
            <a:t>Governo do Norte</a:t>
          </a:r>
          <a:endParaRPr lang="pt-BR" sz="4700" kern="1200" dirty="0"/>
        </a:p>
      </dsp:txBody>
      <dsp:txXfrm>
        <a:off x="95133" y="95632"/>
        <a:ext cx="2695174" cy="1758535"/>
      </dsp:txXfrm>
    </dsp:sp>
    <dsp:sp modelId="{26D1C72A-8589-4D9F-A555-068E8A83337E}">
      <dsp:nvSpPr>
        <dsp:cNvPr id="0" name=""/>
        <dsp:cNvSpPr/>
      </dsp:nvSpPr>
      <dsp:spPr>
        <a:xfrm>
          <a:off x="2885439" y="2144181"/>
          <a:ext cx="4328160" cy="19488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 dirty="0"/>
            <a:t>Com sede na cidade do Rio de Janeiro, chefiado pelo desembargador Antonio </a:t>
          </a:r>
          <a:r>
            <a:rPr lang="pt-BR" sz="2100" kern="1200" dirty="0" err="1"/>
            <a:t>Salema</a:t>
          </a:r>
          <a:r>
            <a:rPr lang="pt-BR" sz="2100" kern="1200" dirty="0"/>
            <a:t> (1574 – 1578)</a:t>
          </a:r>
        </a:p>
      </dsp:txBody>
      <dsp:txXfrm>
        <a:off x="2885439" y="2387781"/>
        <a:ext cx="3597360" cy="1461601"/>
      </dsp:txXfrm>
    </dsp:sp>
    <dsp:sp modelId="{53A2E1E1-A6B5-4B98-86D5-48EDECF356C7}">
      <dsp:nvSpPr>
        <dsp:cNvPr id="0" name=""/>
        <dsp:cNvSpPr/>
      </dsp:nvSpPr>
      <dsp:spPr>
        <a:xfrm>
          <a:off x="0" y="2144181"/>
          <a:ext cx="2885440" cy="19488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kern="1200"/>
            <a:t>Governo do Sul</a:t>
          </a:r>
          <a:endParaRPr lang="pt-BR" sz="4700" kern="1200" dirty="0"/>
        </a:p>
      </dsp:txBody>
      <dsp:txXfrm>
        <a:off x="95133" y="2239314"/>
        <a:ext cx="2695174" cy="17585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74051-2957-4CAB-A8A5-62A0DC11E277}">
      <dsp:nvSpPr>
        <dsp:cNvPr id="0" name=""/>
        <dsp:cNvSpPr/>
      </dsp:nvSpPr>
      <dsp:spPr>
        <a:xfrm>
          <a:off x="0" y="196702"/>
          <a:ext cx="4971603" cy="14864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Discuta com os colegas a seguinte questão:</a:t>
          </a:r>
          <a:endParaRPr lang="en-US" sz="2200" kern="1200"/>
        </a:p>
      </dsp:txBody>
      <dsp:txXfrm>
        <a:off x="72564" y="269266"/>
        <a:ext cx="4826475" cy="1341357"/>
      </dsp:txXfrm>
    </dsp:sp>
    <dsp:sp modelId="{055F42EF-42C0-4E41-9018-846610AC12E7}">
      <dsp:nvSpPr>
        <dsp:cNvPr id="0" name=""/>
        <dsp:cNvSpPr/>
      </dsp:nvSpPr>
      <dsp:spPr>
        <a:xfrm>
          <a:off x="0" y="1746547"/>
          <a:ext cx="4971603" cy="1486485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Em sua opinião, existe alguma herança do sistema colonial no Brasil de Hoje? A exploração externa que havia no passado desapareceu?</a:t>
          </a:r>
          <a:endParaRPr lang="en-US" sz="2200" kern="1200"/>
        </a:p>
      </dsp:txBody>
      <dsp:txXfrm>
        <a:off x="72564" y="1819111"/>
        <a:ext cx="4826475" cy="1341357"/>
      </dsp:txXfrm>
    </dsp:sp>
    <dsp:sp modelId="{AE2E2D27-5043-4109-A495-727A3DB4D4B5}">
      <dsp:nvSpPr>
        <dsp:cNvPr id="0" name=""/>
        <dsp:cNvSpPr/>
      </dsp:nvSpPr>
      <dsp:spPr>
        <a:xfrm>
          <a:off x="0" y="3296393"/>
          <a:ext cx="4971603" cy="1486485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Elabore um dissertação sobre o item discutido.</a:t>
          </a:r>
          <a:endParaRPr lang="en-US" sz="2200" kern="1200"/>
        </a:p>
      </dsp:txBody>
      <dsp:txXfrm>
        <a:off x="72564" y="3368957"/>
        <a:ext cx="4826475" cy="1341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FC6B-4C07-49E6-B6B1-C14BF26F16B8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6C95-D757-435F-B51B-ADA087EE49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654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FC6B-4C07-49E6-B6B1-C14BF26F16B8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6C95-D757-435F-B51B-ADA087EE49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34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FC6B-4C07-49E6-B6B1-C14BF26F16B8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6C95-D757-435F-B51B-ADA087EE497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190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FC6B-4C07-49E6-B6B1-C14BF26F16B8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6C95-D757-435F-B51B-ADA087EE49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005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FC6B-4C07-49E6-B6B1-C14BF26F16B8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6C95-D757-435F-B51B-ADA087EE497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0699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FC6B-4C07-49E6-B6B1-C14BF26F16B8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6C95-D757-435F-B51B-ADA087EE49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263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FC6B-4C07-49E6-B6B1-C14BF26F16B8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6C95-D757-435F-B51B-ADA087EE49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944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FC6B-4C07-49E6-B6B1-C14BF26F16B8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6C95-D757-435F-B51B-ADA087EE49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41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FC6B-4C07-49E6-B6B1-C14BF26F16B8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6C95-D757-435F-B51B-ADA087EE49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39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FC6B-4C07-49E6-B6B1-C14BF26F16B8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6C95-D757-435F-B51B-ADA087EE49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4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FC6B-4C07-49E6-B6B1-C14BF26F16B8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6C95-D757-435F-B51B-ADA087EE49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9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FC6B-4C07-49E6-B6B1-C14BF26F16B8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6C95-D757-435F-B51B-ADA087EE49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93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FC6B-4C07-49E6-B6B1-C14BF26F16B8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6C95-D757-435F-B51B-ADA087EE49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207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FC6B-4C07-49E6-B6B1-C14BF26F16B8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6C95-D757-435F-B51B-ADA087EE49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20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FC6B-4C07-49E6-B6B1-C14BF26F16B8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6C95-D757-435F-B51B-ADA087EE49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56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FC6B-4C07-49E6-B6B1-C14BF26F16B8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6C95-D757-435F-B51B-ADA087EE49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27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7FC6B-4C07-49E6-B6B1-C14BF26F16B8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696C95-D757-435F-B51B-ADA087EE49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36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Brasil – Administração Colonial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/>
              <a:t>Profº</a:t>
            </a:r>
            <a:r>
              <a:rPr lang="pt-BR"/>
              <a:t> Bruno Ferreira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>
            <a:normAutofit/>
          </a:bodyPr>
          <a:lstStyle/>
          <a:p>
            <a:r>
              <a:rPr lang="pt-BR"/>
              <a:t>O sentido da colonização</a:t>
            </a:r>
            <a:endParaRPr lang="pt-BR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0126" y="2160589"/>
            <a:ext cx="6447501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400"/>
              <a:t>“</a:t>
            </a:r>
            <a:r>
              <a:rPr lang="pt-BR" sz="1400">
                <a:latin typeface="Gabriola" pitchFamily="82" charset="0"/>
              </a:rPr>
              <a:t>No seu conjunto, a colonização dos trópicos toma o aspecto de uma vasta empresa comercial, destinada a explorar os recursos naturais de um território virgem em proveito do comércio europeu. É este o verdadeiro sentido da colonização tropical, de que o Brasil é uma das resultantes; e ele explicara os elementos fundamentais, tanto no plano econômico como no social, da formação e evolução históricas dos trópicos americanos.</a:t>
            </a:r>
          </a:p>
          <a:p>
            <a:pPr>
              <a:lnSpc>
                <a:spcPct val="90000"/>
              </a:lnSpc>
            </a:pPr>
            <a:r>
              <a:rPr lang="pt-BR" sz="1400">
                <a:latin typeface="Gabriola" pitchFamily="82" charset="0"/>
              </a:rPr>
              <a:t>Se vamos á essência da nossa formação, veremos que a realidade nos constituímos para fornecer açúcar, tabaco, alguns outros gêneros; mais tarde ouro e diamantes; depois algodão e em seguida, café, para comércio europeu. Nada mais que isto. É com tal objetivo, objetivo exterior, voltado para fora  do pais e sem atenção a considerações que não fossem o interesse daquele comércio, que se organizarão a sociedade e a economia brasileira.</a:t>
            </a:r>
          </a:p>
          <a:p>
            <a:pPr>
              <a:lnSpc>
                <a:spcPct val="90000"/>
              </a:lnSpc>
            </a:pPr>
            <a:r>
              <a:rPr lang="pt-BR" sz="1400">
                <a:latin typeface="Gabriola" pitchFamily="82" charset="0"/>
              </a:rPr>
              <a:t>O “sentido” da evolução brasileira ainda se afirma por aquele caráter inicial da colonização”</a:t>
            </a:r>
          </a:p>
          <a:p>
            <a:pPr>
              <a:lnSpc>
                <a:spcPct val="90000"/>
              </a:lnSpc>
            </a:pPr>
            <a:endParaRPr lang="pt-BR" sz="1400">
              <a:latin typeface="Gabriola" pitchFamily="82" charset="0"/>
            </a:endParaRPr>
          </a:p>
          <a:p>
            <a:pPr>
              <a:lnSpc>
                <a:spcPct val="90000"/>
              </a:lnSpc>
            </a:pPr>
            <a:endParaRPr lang="pt-BR" sz="1400">
              <a:latin typeface="Gabriola" pitchFamily="82" charset="0"/>
            </a:endParaRPr>
          </a:p>
          <a:p>
            <a:pPr>
              <a:lnSpc>
                <a:spcPct val="90000"/>
              </a:lnSpc>
            </a:pPr>
            <a:r>
              <a:rPr lang="pt-BR" sz="1400"/>
              <a:t>- Formação do Brasil: Contemporâneo. São Paulo – Caio Prado Junior</a:t>
            </a:r>
          </a:p>
          <a:p>
            <a:pPr>
              <a:lnSpc>
                <a:spcPct val="90000"/>
              </a:lnSpc>
            </a:pPr>
            <a:r>
              <a:rPr lang="pt-BR" sz="1400"/>
              <a:t>Brasiliense, 1979. p 31-32. (fragmentos)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r="13362"/>
          <a:stretch/>
        </p:blipFill>
        <p:spPr bwMode="auto"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r>
              <a:rPr lang="pt-BR" dirty="0"/>
              <a:t>1 – Explique os principais motivos do desinteresse de Portugal em relação ao Brasil, no período de 1500 a 1530.</a:t>
            </a:r>
            <a:endParaRPr lang="pt-BR"/>
          </a:p>
          <a:p>
            <a:r>
              <a:rPr lang="pt-BR" dirty="0"/>
              <a:t>2 – Comente sobre os fatores que levaram Portugal a iniciar a colonização.</a:t>
            </a:r>
            <a:endParaRPr lang="pt-BR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sz="3300"/>
              <a:t>Capitanias hereditárias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dirty="0"/>
              <a:t>Iniciativa particular</a:t>
            </a:r>
            <a:endParaRPr lang="pt-BR"/>
          </a:p>
          <a:p>
            <a:pPr>
              <a:lnSpc>
                <a:spcPct val="90000"/>
              </a:lnSpc>
            </a:pPr>
            <a:r>
              <a:rPr lang="pt-BR" dirty="0"/>
              <a:t>Dividiu o Brasil em </a:t>
            </a:r>
            <a:r>
              <a:rPr lang="pt-BR"/>
              <a:t>capitanias 15 no total</a:t>
            </a:r>
          </a:p>
          <a:p>
            <a:pPr>
              <a:lnSpc>
                <a:spcPct val="90000"/>
              </a:lnSpc>
            </a:pPr>
            <a:r>
              <a:rPr lang="pt-BR" dirty="0"/>
              <a:t>Entregou aos donatários esses eram autoridades máximas dentro da capitania, com a morte dele seus descendentes assumia.</a:t>
            </a:r>
            <a:endParaRPr lang="pt-BR"/>
          </a:p>
          <a:p>
            <a:pPr>
              <a:lnSpc>
                <a:spcPct val="90000"/>
              </a:lnSpc>
            </a:pPr>
            <a:r>
              <a:rPr lang="pt-BR" dirty="0"/>
              <a:t>Por esse motivo eram chamada </a:t>
            </a:r>
            <a:r>
              <a:rPr lang="pt-BR"/>
              <a:t>capitania hereditária.</a:t>
            </a:r>
          </a:p>
          <a:p>
            <a:pPr>
              <a:lnSpc>
                <a:spcPct val="90000"/>
              </a:lnSpc>
            </a:pPr>
            <a:r>
              <a:rPr lang="pt-BR"/>
              <a:t>- Carta de doação </a:t>
            </a:r>
            <a:r>
              <a:rPr lang="pt-BR" dirty="0"/>
              <a:t>– conferia a posse hereditária da capitania.</a:t>
            </a:r>
            <a:endParaRPr lang="pt-BR"/>
          </a:p>
          <a:p>
            <a:pPr>
              <a:lnSpc>
                <a:spcPct val="90000"/>
              </a:lnSpc>
            </a:pPr>
            <a:r>
              <a:rPr lang="pt-BR" dirty="0"/>
              <a:t>- </a:t>
            </a:r>
            <a:r>
              <a:rPr lang="pt-BR"/>
              <a:t>Carta foral </a:t>
            </a:r>
            <a:r>
              <a:rPr lang="pt-BR" dirty="0"/>
              <a:t>– estabelecia os direitos e deveres dos donatários.</a:t>
            </a:r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7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074" name="Picture 2" descr="Uma imagem contendo texto&#10;&#10;Descrição gerada automaticament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9491" b="12384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pt-BR" dirty="0"/>
              <a:t>Direitos e deveres dos donatários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032931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9144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" name="Group 10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68955" y="-8467"/>
            <a:ext cx="357505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2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4765972"/>
            <a:ext cx="6447501" cy="1320800"/>
          </a:xfrm>
        </p:spPr>
        <p:txBody>
          <a:bodyPr anchor="ctr">
            <a:normAutofit/>
          </a:bodyPr>
          <a:lstStyle/>
          <a:p>
            <a:r>
              <a:rPr lang="pt-BR" sz="3800">
                <a:solidFill>
                  <a:schemeClr val="bg1"/>
                </a:solidFill>
              </a:rPr>
              <a:t>Resultados das capitanias</a:t>
            </a: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886128"/>
              </p:ext>
            </p:extLst>
          </p:nvPr>
        </p:nvGraphicFramePr>
        <p:xfrm>
          <a:off x="482203" y="642938"/>
          <a:ext cx="8179594" cy="328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pt-BR" sz="3800"/>
              <a:t>Governo geral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29C6932-FAB5-4D81-8F58-5EA576BD6C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288027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pt-BR" dirty="0"/>
              <a:t>Normas para o governo geral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48879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3681413"/>
            <a:ext cx="3572669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8467"/>
            <a:ext cx="2255512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3048000"/>
            <a:ext cx="2444750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3589867"/>
            <a:ext cx="1362870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2882531" cy="5175624"/>
          </a:xfrm>
        </p:spPr>
        <p:txBody>
          <a:bodyPr anchor="ctr">
            <a:normAutofit/>
          </a:bodyPr>
          <a:lstStyle/>
          <a:p>
            <a:r>
              <a:rPr lang="pt-BR" sz="3300">
                <a:solidFill>
                  <a:schemeClr val="tx1">
                    <a:lumMod val="85000"/>
                    <a:lumOff val="15000"/>
                  </a:schemeClr>
                </a:solidFill>
              </a:rPr>
              <a:t>Primeiros governadores gerais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8467"/>
            <a:ext cx="533238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87063" y="609601"/>
            <a:ext cx="4133472" cy="5175624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Vejamos os principais acontecimentos que marcaram a atuação dos três primeiros governadores-gerais do Brasil: Tomé de Sousa, Duarte da Costa e Mem de Sá.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064" r="2" b="2"/>
          <a:stretch/>
        </p:blipFill>
        <p:spPr bwMode="auto"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/>
              <a:t>Tomé de Souza: a fundação de salvador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r>
              <a:rPr lang="pt-BR" dirty="0"/>
              <a:t>Primeiro governador desembarcou em 1549 e governou até 1553 com uma frota de seis navios vinham neles, mil pessoas (soldados degredados, funcionários da administração, jesuítas, etc.)</a:t>
            </a:r>
            <a:endParaRPr lang="pt-BR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pt-BR" sz="2900"/>
              <a:t>Período  pré - colonizadores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EF3B6D8-D4BA-4B2B-A194-C1776691F1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010625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dirty="0"/>
              <a:t>Principais realizações de Tomé de Sousa</a:t>
            </a:r>
            <a:endParaRPr lang="pt-BR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17861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pt-BR"/>
              <a:t>Duarte da costa: a invasão francesa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90"/>
            <a:ext cx="3915323" cy="37012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500"/>
              <a:t>O segundo governador, Duarte da Costa, governou  de 1553 a 1558, e trouxe mais jesuítas para o Brasil, dos quais destacou-se José de Anchieta.</a:t>
            </a:r>
          </a:p>
          <a:p>
            <a:pPr>
              <a:lnSpc>
                <a:spcPct val="90000"/>
              </a:lnSpc>
            </a:pPr>
            <a:r>
              <a:rPr lang="pt-BR" sz="1500"/>
              <a:t>Em janeiro 1554, José de Anchieta e Manuel de </a:t>
            </a:r>
            <a:r>
              <a:rPr lang="pt-BR" sz="1500" err="1"/>
              <a:t>Nobrega</a:t>
            </a:r>
            <a:r>
              <a:rPr lang="pt-BR" sz="1500"/>
              <a:t> fundaram o colégio nasceu a vila que deu origem à cidade de São Paulo.</a:t>
            </a:r>
          </a:p>
          <a:p>
            <a:pPr>
              <a:lnSpc>
                <a:spcPct val="90000"/>
              </a:lnSpc>
            </a:pPr>
            <a:r>
              <a:rPr lang="pt-BR" sz="1500"/>
              <a:t>Em 1555, os franceses invadiram o Rio de Janeiro e fundaram um povoamento que se chamou França Antártica.</a:t>
            </a:r>
          </a:p>
          <a:p>
            <a:pPr>
              <a:lnSpc>
                <a:spcPct val="90000"/>
              </a:lnSpc>
            </a:pPr>
            <a:r>
              <a:rPr lang="pt-BR" sz="1500"/>
              <a:t>Sem armas e soldados suficientes Duarte da Costa não pode impedir a invasão nem conseguiu expulsá-los do Rio de Janeiro.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65562" y="2159000"/>
            <a:ext cx="2359152" cy="2359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-1" b="8704"/>
          <a:stretch/>
        </p:blipFill>
        <p:spPr bwMode="auto">
          <a:xfrm>
            <a:off x="426339" y="571500"/>
            <a:ext cx="8291322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pt-BR" dirty="0"/>
              <a:t>Mem de </a:t>
            </a:r>
            <a:r>
              <a:rPr lang="pt-BR" dirty="0" err="1"/>
              <a:t>sá</a:t>
            </a:r>
            <a:r>
              <a:rPr lang="pt-BR" dirty="0"/>
              <a:t>: a expulsão dos franceses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89"/>
            <a:ext cx="2968012" cy="37493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400"/>
              <a:t>O terceiro governador – geral, Mem de Sá, governou o Brasil por 14 nos (1558-1572). Entre os principais acontecimentos de seu longo período de governo, destacam-se:</a:t>
            </a:r>
          </a:p>
          <a:p>
            <a:pPr>
              <a:lnSpc>
                <a:spcPct val="90000"/>
              </a:lnSpc>
            </a:pPr>
            <a:r>
              <a:rPr lang="pt-BR" sz="1400"/>
              <a:t>- 1 expulsão dos franceses do Rio de Janeiro e fundação desta cidade.</a:t>
            </a:r>
          </a:p>
          <a:p>
            <a:pPr>
              <a:lnSpc>
                <a:spcPct val="90000"/>
              </a:lnSpc>
            </a:pPr>
            <a:r>
              <a:rPr lang="pt-BR" sz="1400"/>
              <a:t>- 2 combate aos indígenas inimigos dos portugueses, exterminando tribos inimigas.</a:t>
            </a:r>
          </a:p>
          <a:p>
            <a:pPr>
              <a:lnSpc>
                <a:spcPct val="90000"/>
              </a:lnSpc>
            </a:pPr>
            <a:r>
              <a:rPr lang="pt-BR" sz="1400"/>
              <a:t>- 3 incentivo a exportação de escravos, falta de mãos de obra na agricultura ele foi considerado o </a:t>
            </a:r>
            <a:r>
              <a:rPr lang="pt-BR" sz="1400" err="1"/>
              <a:t>consolidador</a:t>
            </a:r>
            <a:r>
              <a:rPr lang="pt-BR" sz="1400"/>
              <a:t> do governo geral.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87314" y="2159331"/>
            <a:ext cx="2859818" cy="3750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sz="2500" dirty="0"/>
              <a:t>Mudanças Politico - administrativas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dirty="0"/>
              <a:t>A história da administração colonial do Brasil apresenta: a centralização (</a:t>
            </a:r>
            <a:r>
              <a:rPr lang="pt-BR"/>
              <a:t>unificação do governo</a:t>
            </a:r>
            <a:r>
              <a:rPr lang="pt-BR" dirty="0"/>
              <a:t>) e a descentralização (</a:t>
            </a:r>
            <a:r>
              <a:rPr lang="pt-BR"/>
              <a:t>divisão do governo</a:t>
            </a:r>
            <a:r>
              <a:rPr lang="pt-BR" dirty="0"/>
              <a:t>).</a:t>
            </a:r>
            <a:endParaRPr lang="pt-BR"/>
          </a:p>
          <a:p>
            <a:pPr>
              <a:lnSpc>
                <a:spcPct val="90000"/>
              </a:lnSpc>
            </a:pPr>
            <a:r>
              <a:rPr lang="pt-BR" dirty="0"/>
              <a:t>A centralização era praticada quando a metrópole queria controlar e fiscalizar melhor a colônia. Já a descentralização era preferida quando a metrópole pretendia ocupar regiões despovoadas, impulsionar o desenvolvimento local e adaptar o governo às necessidades dos colonos.</a:t>
            </a:r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pt-BR"/>
              <a:t>Mudanças  politico-administrativas</a:t>
            </a:r>
            <a:endParaRPr lang="pt-BR" dirty="0"/>
          </a:p>
        </p:txBody>
      </p:sp>
      <p:sp>
        <p:nvSpPr>
          <p:cNvPr id="25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281238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3681413"/>
            <a:ext cx="3572669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8467"/>
            <a:ext cx="2255512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3048000"/>
            <a:ext cx="2444750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3589867"/>
            <a:ext cx="1362870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2882531" cy="5175624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chemeClr val="tx1">
                    <a:lumMod val="85000"/>
                    <a:lumOff val="15000"/>
                  </a:schemeClr>
                </a:solidFill>
              </a:rPr>
              <a:t>Mudanças Político Administrativa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8467"/>
            <a:ext cx="533238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87063" y="609601"/>
            <a:ext cx="4133472" cy="5175624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Todavia em 1578, insatisfeito  com os resultados práticos de experiência, o rei de Portugal decidiu voltar atrás e estabeleceu  novamente um único centro administrativo no Brasil, com sede em Salvador 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pt-BR"/>
              <a:t>Câmaras municipais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100"/>
              <a:t>As camarás foram criadas junto aos municípios mais famosos e importantes.</a:t>
            </a:r>
          </a:p>
          <a:p>
            <a:pPr>
              <a:lnSpc>
                <a:spcPct val="90000"/>
              </a:lnSpc>
            </a:pPr>
            <a:r>
              <a:rPr lang="pt-BR" sz="1100"/>
              <a:t>As camarás eram controladas pelos chamados “homens bons”, representantes dos grandes proprietários de terra de escravos ou de gado.</a:t>
            </a:r>
          </a:p>
          <a:p>
            <a:pPr>
              <a:lnSpc>
                <a:spcPct val="90000"/>
              </a:lnSpc>
            </a:pPr>
            <a:r>
              <a:rPr lang="pt-BR" sz="1100"/>
              <a:t>A camará municipal e um poderoso órgão administrativo colonial, controlado pela elite rural da colônia, atendia os interesses da classe dominante, chegando a ser autônomas passando pela autoridade do rei, isso durou até 1640 quando Portugal novamente tem um rei. Em 14 de julho de 1642 é criado o conselho ultramarino, centralizando a administração, criando o cargo de juiz onde substituía os chamados “homens bons”.</a:t>
            </a:r>
          </a:p>
          <a:p>
            <a:pPr>
              <a:lnSpc>
                <a:spcPct val="90000"/>
              </a:lnSpc>
              <a:buNone/>
            </a:pPr>
            <a:endParaRPr lang="pt-BR" sz="110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4589" r="33109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pt-BR"/>
              <a:t>questões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100"/>
              <a:t>1 – Elabore uma síntese sobre as capitanias hereditárias, mencionando os seguintes aspectos:</a:t>
            </a:r>
          </a:p>
          <a:p>
            <a:pPr>
              <a:lnSpc>
                <a:spcPct val="90000"/>
              </a:lnSpc>
            </a:pPr>
            <a:r>
              <a:rPr lang="pt-BR" sz="1100"/>
              <a:t>A – motivo da implantação</a:t>
            </a:r>
          </a:p>
          <a:p>
            <a:pPr>
              <a:lnSpc>
                <a:spcPct val="90000"/>
              </a:lnSpc>
            </a:pPr>
            <a:r>
              <a:rPr lang="pt-BR" sz="1100"/>
              <a:t>B – como era seu funcionamento;</a:t>
            </a:r>
          </a:p>
          <a:p>
            <a:pPr>
              <a:lnSpc>
                <a:spcPct val="90000"/>
              </a:lnSpc>
            </a:pPr>
            <a:r>
              <a:rPr lang="pt-BR" sz="1100"/>
              <a:t>C – quais foram os resultados obtidos.</a:t>
            </a:r>
          </a:p>
          <a:p>
            <a:pPr>
              <a:lnSpc>
                <a:spcPct val="90000"/>
              </a:lnSpc>
            </a:pPr>
            <a:r>
              <a:rPr lang="pt-BR" sz="1100"/>
              <a:t>2 Responda:</a:t>
            </a:r>
          </a:p>
          <a:p>
            <a:pPr>
              <a:lnSpc>
                <a:spcPct val="90000"/>
              </a:lnSpc>
            </a:pPr>
            <a:r>
              <a:rPr lang="pt-BR" sz="1100"/>
              <a:t>A – Por que Portugal decidiu criar o governo – geral no Brasil?</a:t>
            </a:r>
          </a:p>
          <a:p>
            <a:pPr>
              <a:lnSpc>
                <a:spcPct val="90000"/>
              </a:lnSpc>
            </a:pPr>
            <a:r>
              <a:rPr lang="pt-BR" sz="1100"/>
              <a:t>B – O que mudou, em termos administrativos, com a implantação do governo geral?</a:t>
            </a:r>
          </a:p>
          <a:p>
            <a:pPr>
              <a:lnSpc>
                <a:spcPct val="90000"/>
              </a:lnSpc>
            </a:pPr>
            <a:r>
              <a:rPr lang="pt-BR" sz="1100"/>
              <a:t>3 Responda:</a:t>
            </a:r>
          </a:p>
          <a:p>
            <a:pPr>
              <a:lnSpc>
                <a:spcPct val="90000"/>
              </a:lnSpc>
            </a:pPr>
            <a:r>
              <a:rPr lang="pt-BR" sz="1100"/>
              <a:t>A – Quem controlava o poder nas câmaras municipais?</a:t>
            </a:r>
          </a:p>
          <a:p>
            <a:pPr>
              <a:lnSpc>
                <a:spcPct val="90000"/>
              </a:lnSpc>
            </a:pPr>
            <a:r>
              <a:rPr lang="pt-BR" sz="1100"/>
              <a:t>B – como era o relacionamento das câmaras com o governo português?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l="1473" r="39528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17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pt-BR" sz="3800"/>
              <a:t>Reflexão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9E7CE17-7760-4394-A97B-E58933ED66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083452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29" name="Picture 2" descr="C:\Users\Bruno\Documents\1 - Bruno -site e blogs e Escola\4 - Blog de historia\61043_575256542490628_798298173_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6152" r="2" b="14099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622592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918" y="1131994"/>
            <a:ext cx="5086300" cy="45903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r>
              <a:rPr lang="pt-BR"/>
              <a:t>Primeiras expedições ao Brasil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968972"/>
              </p:ext>
            </p:extLst>
          </p:nvPr>
        </p:nvGraphicFramePr>
        <p:xfrm>
          <a:off x="508397" y="2160588"/>
          <a:ext cx="6447234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3998" b="-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3681413"/>
            <a:ext cx="3572669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8467"/>
            <a:ext cx="2255512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3048000"/>
            <a:ext cx="2444750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3589867"/>
            <a:ext cx="1362870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2882531" cy="5175624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Colonizar o Brasil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8467"/>
            <a:ext cx="533238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87063" y="609601"/>
            <a:ext cx="4133472" cy="5175624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Tratado de Tordesilhas deu apenas a Portugal e Espanha o domínio do novo mundo.</a:t>
            </a:r>
          </a:p>
          <a:p>
            <a:r>
              <a:rPr lang="pt-BR">
                <a:solidFill>
                  <a:srgbClr val="FFFFFF"/>
                </a:solidFill>
              </a:rPr>
              <a:t>Francês, Holandeses e Ingleses não aceitaram essa determinação e disputaram esse determinação e disputaram a posse das terras americanas.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13546" r="4798"/>
          <a:stretch/>
        </p:blipFill>
        <p:spPr bwMode="auto"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/>
              <a:t>Primeira expedição colonizadora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500"/>
              <a:t>A primeira expedição comandada por Martin Afonso de Souza.</a:t>
            </a:r>
          </a:p>
          <a:p>
            <a:pPr>
              <a:lnSpc>
                <a:spcPct val="90000"/>
              </a:lnSpc>
            </a:pPr>
            <a:r>
              <a:rPr lang="pt-BR" sz="1500"/>
              <a:t>Partiu de Lisboa em 1530. </a:t>
            </a:r>
          </a:p>
          <a:p>
            <a:pPr>
              <a:lnSpc>
                <a:spcPct val="90000"/>
              </a:lnSpc>
            </a:pPr>
            <a:r>
              <a:rPr lang="pt-BR" sz="1500"/>
              <a:t>Objetivo iniciar a colonização do Brasil por isso ficou conhecida como expedição colonizadora.</a:t>
            </a:r>
          </a:p>
          <a:p>
            <a:pPr>
              <a:lnSpc>
                <a:spcPct val="90000"/>
              </a:lnSpc>
            </a:pPr>
            <a:r>
              <a:rPr lang="pt-BR" sz="1500"/>
              <a:t>Outro objetivo era combater corsários, estrangeiros, procurar ouro e fazer um reconhecimento geográfico de nosso litoral.</a:t>
            </a:r>
          </a:p>
          <a:p>
            <a:pPr>
              <a:lnSpc>
                <a:spcPct val="90000"/>
              </a:lnSpc>
            </a:pPr>
            <a:endParaRPr lang="pt-BR" sz="150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2643" b="31108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r>
              <a:rPr lang="pt-BR" dirty="0"/>
              <a:t>Montagem do sistema colonial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89"/>
            <a:ext cx="6447501" cy="3880773"/>
          </a:xfrm>
        </p:spPr>
        <p:txBody>
          <a:bodyPr>
            <a:normAutofit/>
          </a:bodyPr>
          <a:lstStyle/>
          <a:p>
            <a:r>
              <a:rPr lang="pt-BR" dirty="0"/>
              <a:t>Montagem baseada no </a:t>
            </a:r>
            <a:r>
              <a:rPr lang="pt-BR"/>
              <a:t>monopólio comercial </a:t>
            </a:r>
          </a:p>
          <a:p>
            <a:r>
              <a:rPr lang="pt-BR"/>
              <a:t>Exclusividade da metrópole</a:t>
            </a:r>
          </a:p>
          <a:p>
            <a:r>
              <a:rPr lang="pt-BR" dirty="0"/>
              <a:t>Brasil apenas </a:t>
            </a:r>
            <a:r>
              <a:rPr lang="pt-BR"/>
              <a:t>vendia </a:t>
            </a:r>
            <a:r>
              <a:rPr lang="pt-BR" dirty="0"/>
              <a:t>produtos para Portugal</a:t>
            </a:r>
          </a:p>
          <a:p>
            <a:r>
              <a:rPr lang="pt-BR" dirty="0"/>
              <a:t>A burguesia portuguesa pagava menor preço e vendia por </a:t>
            </a:r>
            <a:r>
              <a:rPr lang="pt-BR"/>
              <a:t>altos preços</a:t>
            </a:r>
          </a:p>
          <a:p>
            <a:r>
              <a:rPr lang="pt-BR" dirty="0"/>
              <a:t>Obtendo alta exploração</a:t>
            </a:r>
          </a:p>
          <a:p>
            <a:r>
              <a:rPr lang="pt-BR" dirty="0"/>
              <a:t>O Brasil era uma colônia de exploração.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1736</Words>
  <Application>Microsoft Office PowerPoint</Application>
  <PresentationFormat>Apresentação na tela (4:3)</PresentationFormat>
  <Paragraphs>118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Gabriola</vt:lpstr>
      <vt:lpstr>Trebuchet MS</vt:lpstr>
      <vt:lpstr>Wingdings 3</vt:lpstr>
      <vt:lpstr>Facetado</vt:lpstr>
      <vt:lpstr>Brasil – Administração Colonial</vt:lpstr>
      <vt:lpstr>Período  pré - colonizadores</vt:lpstr>
      <vt:lpstr>Apresentação do PowerPoint</vt:lpstr>
      <vt:lpstr>Primeiras expedições ao Brasil</vt:lpstr>
      <vt:lpstr>Apresentação do PowerPoint</vt:lpstr>
      <vt:lpstr>Colonizar o Brasil</vt:lpstr>
      <vt:lpstr>Primeira expedição colonizadora</vt:lpstr>
      <vt:lpstr>Apresentação do PowerPoint</vt:lpstr>
      <vt:lpstr>Montagem do sistema colonial</vt:lpstr>
      <vt:lpstr>O sentido da colonização</vt:lpstr>
      <vt:lpstr>Questões</vt:lpstr>
      <vt:lpstr>Capitanias hereditárias</vt:lpstr>
      <vt:lpstr>Apresentação do PowerPoint</vt:lpstr>
      <vt:lpstr>Direitos e deveres dos donatários</vt:lpstr>
      <vt:lpstr>Resultados das capitanias</vt:lpstr>
      <vt:lpstr>Governo geral</vt:lpstr>
      <vt:lpstr>Normas para o governo geral</vt:lpstr>
      <vt:lpstr>Primeiros governadores gerais</vt:lpstr>
      <vt:lpstr>Tomé de Souza: a fundação de salvador</vt:lpstr>
      <vt:lpstr>Principais realizações de Tomé de Sousa</vt:lpstr>
      <vt:lpstr>Duarte da costa: a invasão francesa</vt:lpstr>
      <vt:lpstr>Apresentação do PowerPoint</vt:lpstr>
      <vt:lpstr>Mem de sá: a expulsão dos franceses</vt:lpstr>
      <vt:lpstr>Mudanças Politico - administrativas</vt:lpstr>
      <vt:lpstr>Mudanças  politico-administrativas</vt:lpstr>
      <vt:lpstr>Mudanças Político Administrativa</vt:lpstr>
      <vt:lpstr>Câmaras municipais</vt:lpstr>
      <vt:lpstr>questões</vt:lpstr>
      <vt:lpstr>Reflexão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Brasil – Administração Colonial</dc:title>
  <dc:creator>BRUNO FERREIRA</dc:creator>
  <cp:lastModifiedBy>BRUNO FERREIRA</cp:lastModifiedBy>
  <cp:revision>1</cp:revision>
  <dcterms:created xsi:type="dcterms:W3CDTF">2019-07-01T03:31:26Z</dcterms:created>
  <dcterms:modified xsi:type="dcterms:W3CDTF">2019-07-01T03:31:33Z</dcterms:modified>
</cp:coreProperties>
</file>