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1F91F8-0305-4181-BCC3-EBAF5269FB4C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9BEB7D3-F3ED-4C04-A664-44652E69F88B}">
      <dgm:prSet/>
      <dgm:spPr>
        <a:solidFill>
          <a:srgbClr val="FF0000"/>
        </a:solidFill>
      </dgm:spPr>
      <dgm:t>
        <a:bodyPr/>
        <a:lstStyle/>
        <a:p>
          <a:r>
            <a:rPr lang="pt-BR" b="1" dirty="0"/>
            <a:t>LE VERBE « AVOIR » : </a:t>
          </a:r>
          <a:r>
            <a:rPr lang="pt-BR" b="1" dirty="0" err="1"/>
            <a:t>conjugaison</a:t>
          </a:r>
          <a:r>
            <a:rPr lang="pt-BR" b="1" dirty="0"/>
            <a:t> </a:t>
          </a:r>
          <a:r>
            <a:rPr lang="pt-BR" b="1" dirty="0" err="1"/>
            <a:t>au</a:t>
          </a:r>
          <a:r>
            <a:rPr lang="pt-BR" b="1" dirty="0"/>
            <a:t> </a:t>
          </a:r>
          <a:r>
            <a:rPr lang="pt-BR" b="1" dirty="0" err="1"/>
            <a:t>présent</a:t>
          </a:r>
          <a:r>
            <a:rPr lang="pt-BR" b="1" dirty="0"/>
            <a:t> </a:t>
          </a:r>
          <a:endParaRPr lang="en-US" dirty="0"/>
        </a:p>
      </dgm:t>
    </dgm:pt>
    <dgm:pt modelId="{A052DC3C-9C50-41CF-AD4E-922FCAD7DA67}" type="parTrans" cxnId="{A41621D8-7BC9-4412-8E79-D33142BB6F64}">
      <dgm:prSet/>
      <dgm:spPr/>
      <dgm:t>
        <a:bodyPr/>
        <a:lstStyle/>
        <a:p>
          <a:endParaRPr lang="en-US"/>
        </a:p>
      </dgm:t>
    </dgm:pt>
    <dgm:pt modelId="{1B9A3CD2-2275-4798-A7E8-80B11721AB40}" type="sibTrans" cxnId="{A41621D8-7BC9-4412-8E79-D33142BB6F64}">
      <dgm:prSet/>
      <dgm:spPr/>
      <dgm:t>
        <a:bodyPr/>
        <a:lstStyle/>
        <a:p>
          <a:endParaRPr lang="en-US"/>
        </a:p>
      </dgm:t>
    </dgm:pt>
    <dgm:pt modelId="{10DA9C82-3F9F-43B3-A5CC-1DB2481300AB}">
      <dgm:prSet/>
      <dgm:spPr>
        <a:solidFill>
          <a:srgbClr val="0070C0"/>
        </a:solidFill>
      </dgm:spPr>
      <dgm:t>
        <a:bodyPr/>
        <a:lstStyle/>
        <a:p>
          <a:r>
            <a:rPr lang="pt-BR" i="1"/>
            <a:t>J’ </a:t>
          </a:r>
          <a:r>
            <a:rPr lang="pt-BR" b="1" i="1"/>
            <a:t>ai </a:t>
          </a:r>
          <a:endParaRPr lang="en-US"/>
        </a:p>
      </dgm:t>
    </dgm:pt>
    <dgm:pt modelId="{4574A1D4-1E80-4E93-9438-4B76A01FBAD4}" type="parTrans" cxnId="{0CED44DF-04E5-4605-AF3B-CBF1576E5697}">
      <dgm:prSet/>
      <dgm:spPr/>
      <dgm:t>
        <a:bodyPr/>
        <a:lstStyle/>
        <a:p>
          <a:endParaRPr lang="en-US"/>
        </a:p>
      </dgm:t>
    </dgm:pt>
    <dgm:pt modelId="{633FD007-FB95-4D2A-971C-1DD9EA726FC6}" type="sibTrans" cxnId="{0CED44DF-04E5-4605-AF3B-CBF1576E5697}">
      <dgm:prSet/>
      <dgm:spPr/>
      <dgm:t>
        <a:bodyPr/>
        <a:lstStyle/>
        <a:p>
          <a:endParaRPr lang="en-US"/>
        </a:p>
      </dgm:t>
    </dgm:pt>
    <dgm:pt modelId="{ADC0DD99-3331-492D-BC15-26BCF2F69744}">
      <dgm:prSet/>
      <dgm:spPr>
        <a:solidFill>
          <a:srgbClr val="0070C0"/>
        </a:solidFill>
      </dgm:spPr>
      <dgm:t>
        <a:bodyPr/>
        <a:lstStyle/>
        <a:p>
          <a:r>
            <a:rPr lang="pt-BR" i="1"/>
            <a:t>Tu </a:t>
          </a:r>
          <a:r>
            <a:rPr lang="pt-BR" b="1" i="1"/>
            <a:t>as </a:t>
          </a:r>
          <a:r>
            <a:rPr lang="pt-BR" i="1"/>
            <a:t> </a:t>
          </a:r>
          <a:endParaRPr lang="en-US"/>
        </a:p>
      </dgm:t>
    </dgm:pt>
    <dgm:pt modelId="{414E9A34-0137-43E3-B864-3A08A061BDC1}" type="parTrans" cxnId="{8532424C-7D3D-4A68-9BF7-B3E1E0DF778B}">
      <dgm:prSet/>
      <dgm:spPr/>
      <dgm:t>
        <a:bodyPr/>
        <a:lstStyle/>
        <a:p>
          <a:endParaRPr lang="en-US"/>
        </a:p>
      </dgm:t>
    </dgm:pt>
    <dgm:pt modelId="{DDDDAED9-E7DE-49D2-AF4E-A787C9554A69}" type="sibTrans" cxnId="{8532424C-7D3D-4A68-9BF7-B3E1E0DF778B}">
      <dgm:prSet/>
      <dgm:spPr/>
      <dgm:t>
        <a:bodyPr/>
        <a:lstStyle/>
        <a:p>
          <a:endParaRPr lang="en-US"/>
        </a:p>
      </dgm:t>
    </dgm:pt>
    <dgm:pt modelId="{D6D973EF-CC85-4D40-AE22-9F79D8E894DE}">
      <dgm:prSet/>
      <dgm:spPr>
        <a:solidFill>
          <a:srgbClr val="0070C0"/>
        </a:solidFill>
      </dgm:spPr>
      <dgm:t>
        <a:bodyPr/>
        <a:lstStyle/>
        <a:p>
          <a:r>
            <a:rPr lang="pt-BR" i="1"/>
            <a:t>Il </a:t>
          </a:r>
          <a:r>
            <a:rPr lang="pt-BR" b="1" i="1"/>
            <a:t>a </a:t>
          </a:r>
          <a:endParaRPr lang="en-US"/>
        </a:p>
      </dgm:t>
    </dgm:pt>
    <dgm:pt modelId="{094004AA-D761-49B0-AE95-097F59A79AB8}" type="parTrans" cxnId="{2A564B54-3D22-4145-A1FB-AB6740FA21C7}">
      <dgm:prSet/>
      <dgm:spPr/>
      <dgm:t>
        <a:bodyPr/>
        <a:lstStyle/>
        <a:p>
          <a:endParaRPr lang="en-US"/>
        </a:p>
      </dgm:t>
    </dgm:pt>
    <dgm:pt modelId="{C003CF60-0EC7-4608-B5FD-CADDD861BA38}" type="sibTrans" cxnId="{2A564B54-3D22-4145-A1FB-AB6740FA21C7}">
      <dgm:prSet/>
      <dgm:spPr/>
      <dgm:t>
        <a:bodyPr/>
        <a:lstStyle/>
        <a:p>
          <a:endParaRPr lang="en-US"/>
        </a:p>
      </dgm:t>
    </dgm:pt>
    <dgm:pt modelId="{9DC252BE-84CA-4C73-B39B-76B85E967F97}">
      <dgm:prSet/>
      <dgm:spPr>
        <a:solidFill>
          <a:srgbClr val="0070C0"/>
        </a:solidFill>
      </dgm:spPr>
      <dgm:t>
        <a:bodyPr/>
        <a:lstStyle/>
        <a:p>
          <a:r>
            <a:rPr lang="pt-BR" i="1"/>
            <a:t>Elle </a:t>
          </a:r>
          <a:r>
            <a:rPr lang="pt-BR" b="1" i="1"/>
            <a:t>a</a:t>
          </a:r>
          <a:endParaRPr lang="en-US"/>
        </a:p>
      </dgm:t>
    </dgm:pt>
    <dgm:pt modelId="{A51A7679-23F8-4F36-9261-D125A2F5D665}" type="parTrans" cxnId="{ED96B46F-9725-447B-8904-90A7B1CF941F}">
      <dgm:prSet/>
      <dgm:spPr/>
      <dgm:t>
        <a:bodyPr/>
        <a:lstStyle/>
        <a:p>
          <a:endParaRPr lang="en-US"/>
        </a:p>
      </dgm:t>
    </dgm:pt>
    <dgm:pt modelId="{018706F2-438F-42FE-B68E-2190BBCE3FAA}" type="sibTrans" cxnId="{ED96B46F-9725-447B-8904-90A7B1CF941F}">
      <dgm:prSet/>
      <dgm:spPr/>
      <dgm:t>
        <a:bodyPr/>
        <a:lstStyle/>
        <a:p>
          <a:endParaRPr lang="en-US"/>
        </a:p>
      </dgm:t>
    </dgm:pt>
    <dgm:pt modelId="{E1DD3499-702C-4745-B5D7-89A027A9E7C0}">
      <dgm:prSet/>
      <dgm:spPr>
        <a:solidFill>
          <a:srgbClr val="0070C0"/>
        </a:solidFill>
      </dgm:spPr>
      <dgm:t>
        <a:bodyPr/>
        <a:lstStyle/>
        <a:p>
          <a:r>
            <a:rPr lang="pt-BR" i="1"/>
            <a:t>On </a:t>
          </a:r>
          <a:r>
            <a:rPr lang="pt-BR" b="1" i="1"/>
            <a:t>a </a:t>
          </a:r>
          <a:r>
            <a:rPr lang="pt-BR" i="1"/>
            <a:t> </a:t>
          </a:r>
          <a:endParaRPr lang="en-US"/>
        </a:p>
      </dgm:t>
    </dgm:pt>
    <dgm:pt modelId="{C87970E2-80A8-462D-A51C-C83A89699610}" type="parTrans" cxnId="{2CBEFA60-087D-4AC0-A472-1C76AA75738D}">
      <dgm:prSet/>
      <dgm:spPr/>
      <dgm:t>
        <a:bodyPr/>
        <a:lstStyle/>
        <a:p>
          <a:endParaRPr lang="en-US"/>
        </a:p>
      </dgm:t>
    </dgm:pt>
    <dgm:pt modelId="{F7998465-7C3C-456F-81D7-9A51AA38651E}" type="sibTrans" cxnId="{2CBEFA60-087D-4AC0-A472-1C76AA75738D}">
      <dgm:prSet/>
      <dgm:spPr/>
      <dgm:t>
        <a:bodyPr/>
        <a:lstStyle/>
        <a:p>
          <a:endParaRPr lang="en-US"/>
        </a:p>
      </dgm:t>
    </dgm:pt>
    <dgm:pt modelId="{C4AF90A1-A737-4D6A-8C18-343514E7EC8F}" type="pres">
      <dgm:prSet presAssocID="{FB1F91F8-0305-4181-BCC3-EBAF5269FB4C}" presName="diagram" presStyleCnt="0">
        <dgm:presLayoutVars>
          <dgm:dir/>
          <dgm:resizeHandles val="exact"/>
        </dgm:presLayoutVars>
      </dgm:prSet>
      <dgm:spPr/>
    </dgm:pt>
    <dgm:pt modelId="{EB63FAA3-AC7F-44A3-AF81-18B5AADB9749}" type="pres">
      <dgm:prSet presAssocID="{A9BEB7D3-F3ED-4C04-A664-44652E69F88B}" presName="node" presStyleLbl="node1" presStyleIdx="0" presStyleCnt="6">
        <dgm:presLayoutVars>
          <dgm:bulletEnabled val="1"/>
        </dgm:presLayoutVars>
      </dgm:prSet>
      <dgm:spPr/>
    </dgm:pt>
    <dgm:pt modelId="{85C06AD5-9891-487D-883F-C9A2431B1DAB}" type="pres">
      <dgm:prSet presAssocID="{1B9A3CD2-2275-4798-A7E8-80B11721AB40}" presName="sibTrans" presStyleCnt="0"/>
      <dgm:spPr/>
    </dgm:pt>
    <dgm:pt modelId="{7BD04C3C-4049-4A09-A377-9F2B06A4FF97}" type="pres">
      <dgm:prSet presAssocID="{10DA9C82-3F9F-43B3-A5CC-1DB2481300AB}" presName="node" presStyleLbl="node1" presStyleIdx="1" presStyleCnt="6">
        <dgm:presLayoutVars>
          <dgm:bulletEnabled val="1"/>
        </dgm:presLayoutVars>
      </dgm:prSet>
      <dgm:spPr/>
    </dgm:pt>
    <dgm:pt modelId="{57CAA65C-9A9C-475F-9EF5-C0836A431603}" type="pres">
      <dgm:prSet presAssocID="{633FD007-FB95-4D2A-971C-1DD9EA726FC6}" presName="sibTrans" presStyleCnt="0"/>
      <dgm:spPr/>
    </dgm:pt>
    <dgm:pt modelId="{CE7E84FF-B2B0-4E95-AB26-279B59FB0D9C}" type="pres">
      <dgm:prSet presAssocID="{ADC0DD99-3331-492D-BC15-26BCF2F69744}" presName="node" presStyleLbl="node1" presStyleIdx="2" presStyleCnt="6">
        <dgm:presLayoutVars>
          <dgm:bulletEnabled val="1"/>
        </dgm:presLayoutVars>
      </dgm:prSet>
      <dgm:spPr/>
    </dgm:pt>
    <dgm:pt modelId="{17E15CBE-0495-4DAB-B2CC-9806BA5C1175}" type="pres">
      <dgm:prSet presAssocID="{DDDDAED9-E7DE-49D2-AF4E-A787C9554A69}" presName="sibTrans" presStyleCnt="0"/>
      <dgm:spPr/>
    </dgm:pt>
    <dgm:pt modelId="{8C89AADE-73C5-4570-92F3-C39CA53864B2}" type="pres">
      <dgm:prSet presAssocID="{D6D973EF-CC85-4D40-AE22-9F79D8E894DE}" presName="node" presStyleLbl="node1" presStyleIdx="3" presStyleCnt="6">
        <dgm:presLayoutVars>
          <dgm:bulletEnabled val="1"/>
        </dgm:presLayoutVars>
      </dgm:prSet>
      <dgm:spPr/>
    </dgm:pt>
    <dgm:pt modelId="{A3B14985-BF72-4AE1-BA6E-164D8149E3BF}" type="pres">
      <dgm:prSet presAssocID="{C003CF60-0EC7-4608-B5FD-CADDD861BA38}" presName="sibTrans" presStyleCnt="0"/>
      <dgm:spPr/>
    </dgm:pt>
    <dgm:pt modelId="{8C04E826-7BFB-41C3-992F-F09B232FB457}" type="pres">
      <dgm:prSet presAssocID="{9DC252BE-84CA-4C73-B39B-76B85E967F97}" presName="node" presStyleLbl="node1" presStyleIdx="4" presStyleCnt="6">
        <dgm:presLayoutVars>
          <dgm:bulletEnabled val="1"/>
        </dgm:presLayoutVars>
      </dgm:prSet>
      <dgm:spPr/>
    </dgm:pt>
    <dgm:pt modelId="{165C0CBA-AD97-4D34-9E61-B8B709D2A8C3}" type="pres">
      <dgm:prSet presAssocID="{018706F2-438F-42FE-B68E-2190BBCE3FAA}" presName="sibTrans" presStyleCnt="0"/>
      <dgm:spPr/>
    </dgm:pt>
    <dgm:pt modelId="{FB7B2AED-F0CD-45C4-AC5B-5154D0B4D16A}" type="pres">
      <dgm:prSet presAssocID="{E1DD3499-702C-4745-B5D7-89A027A9E7C0}" presName="node" presStyleLbl="node1" presStyleIdx="5" presStyleCnt="6">
        <dgm:presLayoutVars>
          <dgm:bulletEnabled val="1"/>
        </dgm:presLayoutVars>
      </dgm:prSet>
      <dgm:spPr/>
    </dgm:pt>
  </dgm:ptLst>
  <dgm:cxnLst>
    <dgm:cxn modelId="{8DBB6B03-518F-4641-8ADE-4B709F1CAB7C}" type="presOf" srcId="{10DA9C82-3F9F-43B3-A5CC-1DB2481300AB}" destId="{7BD04C3C-4049-4A09-A377-9F2B06A4FF97}" srcOrd="0" destOrd="0" presId="urn:microsoft.com/office/officeart/2005/8/layout/default"/>
    <dgm:cxn modelId="{5C77CF04-75AA-4BF9-9B25-144EB772FA01}" type="presOf" srcId="{E1DD3499-702C-4745-B5D7-89A027A9E7C0}" destId="{FB7B2AED-F0CD-45C4-AC5B-5154D0B4D16A}" srcOrd="0" destOrd="0" presId="urn:microsoft.com/office/officeart/2005/8/layout/default"/>
    <dgm:cxn modelId="{CBB10107-48E5-4713-BC0C-3997F687DA89}" type="presOf" srcId="{FB1F91F8-0305-4181-BCC3-EBAF5269FB4C}" destId="{C4AF90A1-A737-4D6A-8C18-343514E7EC8F}" srcOrd="0" destOrd="0" presId="urn:microsoft.com/office/officeart/2005/8/layout/default"/>
    <dgm:cxn modelId="{FA85C33D-C8BF-4BD2-A9CE-05D218E94819}" type="presOf" srcId="{A9BEB7D3-F3ED-4C04-A664-44652E69F88B}" destId="{EB63FAA3-AC7F-44A3-AF81-18B5AADB9749}" srcOrd="0" destOrd="0" presId="urn:microsoft.com/office/officeart/2005/8/layout/default"/>
    <dgm:cxn modelId="{2CBEFA60-087D-4AC0-A472-1C76AA75738D}" srcId="{FB1F91F8-0305-4181-BCC3-EBAF5269FB4C}" destId="{E1DD3499-702C-4745-B5D7-89A027A9E7C0}" srcOrd="5" destOrd="0" parTransId="{C87970E2-80A8-462D-A51C-C83A89699610}" sibTransId="{F7998465-7C3C-456F-81D7-9A51AA38651E}"/>
    <dgm:cxn modelId="{8532424C-7D3D-4A68-9BF7-B3E1E0DF778B}" srcId="{FB1F91F8-0305-4181-BCC3-EBAF5269FB4C}" destId="{ADC0DD99-3331-492D-BC15-26BCF2F69744}" srcOrd="2" destOrd="0" parTransId="{414E9A34-0137-43E3-B864-3A08A061BDC1}" sibTransId="{DDDDAED9-E7DE-49D2-AF4E-A787C9554A69}"/>
    <dgm:cxn modelId="{ED96B46F-9725-447B-8904-90A7B1CF941F}" srcId="{FB1F91F8-0305-4181-BCC3-EBAF5269FB4C}" destId="{9DC252BE-84CA-4C73-B39B-76B85E967F97}" srcOrd="4" destOrd="0" parTransId="{A51A7679-23F8-4F36-9261-D125A2F5D665}" sibTransId="{018706F2-438F-42FE-B68E-2190BBCE3FAA}"/>
    <dgm:cxn modelId="{2A564B54-3D22-4145-A1FB-AB6740FA21C7}" srcId="{FB1F91F8-0305-4181-BCC3-EBAF5269FB4C}" destId="{D6D973EF-CC85-4D40-AE22-9F79D8E894DE}" srcOrd="3" destOrd="0" parTransId="{094004AA-D761-49B0-AE95-097F59A79AB8}" sibTransId="{C003CF60-0EC7-4608-B5FD-CADDD861BA38}"/>
    <dgm:cxn modelId="{4A4E6B96-C8DA-4393-9EC2-28B1F112CA48}" type="presOf" srcId="{ADC0DD99-3331-492D-BC15-26BCF2F69744}" destId="{CE7E84FF-B2B0-4E95-AB26-279B59FB0D9C}" srcOrd="0" destOrd="0" presId="urn:microsoft.com/office/officeart/2005/8/layout/default"/>
    <dgm:cxn modelId="{A0206CB8-E5A5-4A86-8952-18E856B1185D}" type="presOf" srcId="{D6D973EF-CC85-4D40-AE22-9F79D8E894DE}" destId="{8C89AADE-73C5-4570-92F3-C39CA53864B2}" srcOrd="0" destOrd="0" presId="urn:microsoft.com/office/officeart/2005/8/layout/default"/>
    <dgm:cxn modelId="{EDBEC2D2-24B4-45B0-BC69-87EFC2043305}" type="presOf" srcId="{9DC252BE-84CA-4C73-B39B-76B85E967F97}" destId="{8C04E826-7BFB-41C3-992F-F09B232FB457}" srcOrd="0" destOrd="0" presId="urn:microsoft.com/office/officeart/2005/8/layout/default"/>
    <dgm:cxn modelId="{A41621D8-7BC9-4412-8E79-D33142BB6F64}" srcId="{FB1F91F8-0305-4181-BCC3-EBAF5269FB4C}" destId="{A9BEB7D3-F3ED-4C04-A664-44652E69F88B}" srcOrd="0" destOrd="0" parTransId="{A052DC3C-9C50-41CF-AD4E-922FCAD7DA67}" sibTransId="{1B9A3CD2-2275-4798-A7E8-80B11721AB40}"/>
    <dgm:cxn modelId="{0CED44DF-04E5-4605-AF3B-CBF1576E5697}" srcId="{FB1F91F8-0305-4181-BCC3-EBAF5269FB4C}" destId="{10DA9C82-3F9F-43B3-A5CC-1DB2481300AB}" srcOrd="1" destOrd="0" parTransId="{4574A1D4-1E80-4E93-9438-4B76A01FBAD4}" sibTransId="{633FD007-FB95-4D2A-971C-1DD9EA726FC6}"/>
    <dgm:cxn modelId="{7AA26652-36B4-42EC-87A0-E249FB05A273}" type="presParOf" srcId="{C4AF90A1-A737-4D6A-8C18-343514E7EC8F}" destId="{EB63FAA3-AC7F-44A3-AF81-18B5AADB9749}" srcOrd="0" destOrd="0" presId="urn:microsoft.com/office/officeart/2005/8/layout/default"/>
    <dgm:cxn modelId="{3EFF9C4E-F7DA-4933-B166-14A0BCC2005F}" type="presParOf" srcId="{C4AF90A1-A737-4D6A-8C18-343514E7EC8F}" destId="{85C06AD5-9891-487D-883F-C9A2431B1DAB}" srcOrd="1" destOrd="0" presId="urn:microsoft.com/office/officeart/2005/8/layout/default"/>
    <dgm:cxn modelId="{417FA8FE-57B5-4193-BD02-EBF383E29113}" type="presParOf" srcId="{C4AF90A1-A737-4D6A-8C18-343514E7EC8F}" destId="{7BD04C3C-4049-4A09-A377-9F2B06A4FF97}" srcOrd="2" destOrd="0" presId="urn:microsoft.com/office/officeart/2005/8/layout/default"/>
    <dgm:cxn modelId="{B5996F96-A221-488B-A529-DA82A8D28D1E}" type="presParOf" srcId="{C4AF90A1-A737-4D6A-8C18-343514E7EC8F}" destId="{57CAA65C-9A9C-475F-9EF5-C0836A431603}" srcOrd="3" destOrd="0" presId="urn:microsoft.com/office/officeart/2005/8/layout/default"/>
    <dgm:cxn modelId="{44D7C018-64D9-47AF-A256-C54216EC6276}" type="presParOf" srcId="{C4AF90A1-A737-4D6A-8C18-343514E7EC8F}" destId="{CE7E84FF-B2B0-4E95-AB26-279B59FB0D9C}" srcOrd="4" destOrd="0" presId="urn:microsoft.com/office/officeart/2005/8/layout/default"/>
    <dgm:cxn modelId="{34310EF8-C7FC-4BAA-A824-52219FD14F84}" type="presParOf" srcId="{C4AF90A1-A737-4D6A-8C18-343514E7EC8F}" destId="{17E15CBE-0495-4DAB-B2CC-9806BA5C1175}" srcOrd="5" destOrd="0" presId="urn:microsoft.com/office/officeart/2005/8/layout/default"/>
    <dgm:cxn modelId="{9CE28B40-37BA-4695-B96C-E0A3E1B5338D}" type="presParOf" srcId="{C4AF90A1-A737-4D6A-8C18-343514E7EC8F}" destId="{8C89AADE-73C5-4570-92F3-C39CA53864B2}" srcOrd="6" destOrd="0" presId="urn:microsoft.com/office/officeart/2005/8/layout/default"/>
    <dgm:cxn modelId="{E556BD42-E931-44BE-A2F4-A3C25A24CDBB}" type="presParOf" srcId="{C4AF90A1-A737-4D6A-8C18-343514E7EC8F}" destId="{A3B14985-BF72-4AE1-BA6E-164D8149E3BF}" srcOrd="7" destOrd="0" presId="urn:microsoft.com/office/officeart/2005/8/layout/default"/>
    <dgm:cxn modelId="{5C8DAF01-39E3-4CF6-AF07-C52503D94236}" type="presParOf" srcId="{C4AF90A1-A737-4D6A-8C18-343514E7EC8F}" destId="{8C04E826-7BFB-41C3-992F-F09B232FB457}" srcOrd="8" destOrd="0" presId="urn:microsoft.com/office/officeart/2005/8/layout/default"/>
    <dgm:cxn modelId="{18249304-28DD-4B25-9CFD-E9A0D3F0E35B}" type="presParOf" srcId="{C4AF90A1-A737-4D6A-8C18-343514E7EC8F}" destId="{165C0CBA-AD97-4D34-9E61-B8B709D2A8C3}" srcOrd="9" destOrd="0" presId="urn:microsoft.com/office/officeart/2005/8/layout/default"/>
    <dgm:cxn modelId="{23FCCE97-E6C3-470B-9529-F2C427092CF0}" type="presParOf" srcId="{C4AF90A1-A737-4D6A-8C18-343514E7EC8F}" destId="{FB7B2AED-F0CD-45C4-AC5B-5154D0B4D16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9C9CE4-650F-4D75-A8C3-F560A369E18D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21EADC-0D6E-4D76-9459-F07C45063D5B}">
      <dgm:prSet/>
      <dgm:spPr>
        <a:solidFill>
          <a:srgbClr val="FF0000"/>
        </a:solidFill>
      </dgm:spPr>
      <dgm:t>
        <a:bodyPr/>
        <a:lstStyle/>
        <a:p>
          <a:r>
            <a:rPr lang="pt-BR" b="1" dirty="0"/>
            <a:t>LE VERBE « AVOIR » : </a:t>
          </a:r>
          <a:r>
            <a:rPr lang="pt-BR" b="1" dirty="0" err="1"/>
            <a:t>conjugaison</a:t>
          </a:r>
          <a:r>
            <a:rPr lang="pt-BR" b="1" dirty="0"/>
            <a:t> </a:t>
          </a:r>
          <a:r>
            <a:rPr lang="pt-BR" b="1" dirty="0" err="1"/>
            <a:t>au</a:t>
          </a:r>
          <a:r>
            <a:rPr lang="pt-BR" b="1" dirty="0"/>
            <a:t> </a:t>
          </a:r>
          <a:r>
            <a:rPr lang="pt-BR" b="1" dirty="0" err="1"/>
            <a:t>présent</a:t>
          </a:r>
          <a:r>
            <a:rPr lang="pt-BR" b="1" dirty="0"/>
            <a:t> </a:t>
          </a:r>
          <a:endParaRPr lang="en-US" dirty="0"/>
        </a:p>
      </dgm:t>
    </dgm:pt>
    <dgm:pt modelId="{B20F7AE8-1BF3-44BF-BC38-FFDB19A00383}" type="parTrans" cxnId="{BB42BCD1-1920-40F7-B338-D3D9CE575EEC}">
      <dgm:prSet/>
      <dgm:spPr/>
      <dgm:t>
        <a:bodyPr/>
        <a:lstStyle/>
        <a:p>
          <a:endParaRPr lang="en-US"/>
        </a:p>
      </dgm:t>
    </dgm:pt>
    <dgm:pt modelId="{68FB6BA7-5A40-4512-B747-4350D77C38AE}" type="sibTrans" cxnId="{BB42BCD1-1920-40F7-B338-D3D9CE575EEC}">
      <dgm:prSet/>
      <dgm:spPr/>
      <dgm:t>
        <a:bodyPr/>
        <a:lstStyle/>
        <a:p>
          <a:endParaRPr lang="en-US"/>
        </a:p>
      </dgm:t>
    </dgm:pt>
    <dgm:pt modelId="{6E430B1E-BA38-4F6C-A6D5-BA987C3C723D}">
      <dgm:prSet/>
      <dgm:spPr>
        <a:solidFill>
          <a:srgbClr val="0070C0"/>
        </a:solidFill>
      </dgm:spPr>
      <dgm:t>
        <a:bodyPr/>
        <a:lstStyle/>
        <a:p>
          <a:r>
            <a:rPr lang="en-US" i="1" dirty="0"/>
            <a:t>Nous </a:t>
          </a:r>
          <a:r>
            <a:rPr lang="en-US" b="1" i="1" dirty="0" err="1"/>
            <a:t>avons</a:t>
          </a:r>
          <a:r>
            <a:rPr lang="en-US" b="1" i="1" dirty="0"/>
            <a:t> </a:t>
          </a:r>
          <a:endParaRPr lang="en-US" dirty="0"/>
        </a:p>
      </dgm:t>
    </dgm:pt>
    <dgm:pt modelId="{EF18F06F-0762-4A7F-A913-74F537D5168B}" type="parTrans" cxnId="{85F51A3B-DC5E-4C27-B618-F03F0DC05F5D}">
      <dgm:prSet/>
      <dgm:spPr/>
      <dgm:t>
        <a:bodyPr/>
        <a:lstStyle/>
        <a:p>
          <a:endParaRPr lang="en-US"/>
        </a:p>
      </dgm:t>
    </dgm:pt>
    <dgm:pt modelId="{4F5A5BCE-A015-44FA-8CEC-BC14C3CB339B}" type="sibTrans" cxnId="{85F51A3B-DC5E-4C27-B618-F03F0DC05F5D}">
      <dgm:prSet/>
      <dgm:spPr/>
      <dgm:t>
        <a:bodyPr/>
        <a:lstStyle/>
        <a:p>
          <a:endParaRPr lang="en-US"/>
        </a:p>
      </dgm:t>
    </dgm:pt>
    <dgm:pt modelId="{A7C6D561-C168-4173-AA46-7A82EA1BBDA8}">
      <dgm:prSet/>
      <dgm:spPr>
        <a:solidFill>
          <a:srgbClr val="0070C0"/>
        </a:solidFill>
      </dgm:spPr>
      <dgm:t>
        <a:bodyPr/>
        <a:lstStyle/>
        <a:p>
          <a:r>
            <a:rPr lang="en-US" i="1" dirty="0" err="1"/>
            <a:t>Vous</a:t>
          </a:r>
          <a:r>
            <a:rPr lang="en-US" i="1" dirty="0"/>
            <a:t> </a:t>
          </a:r>
          <a:r>
            <a:rPr lang="en-US" b="1" i="1" dirty="0" err="1"/>
            <a:t>avez</a:t>
          </a:r>
          <a:r>
            <a:rPr lang="en-US" b="1" i="1" dirty="0"/>
            <a:t> </a:t>
          </a:r>
          <a:endParaRPr lang="en-US" dirty="0"/>
        </a:p>
      </dgm:t>
    </dgm:pt>
    <dgm:pt modelId="{753FF8F7-7E32-4A6D-809F-20F345256599}" type="parTrans" cxnId="{43D07DC4-4958-4FC0-ABF9-BB31192DAEF5}">
      <dgm:prSet/>
      <dgm:spPr/>
      <dgm:t>
        <a:bodyPr/>
        <a:lstStyle/>
        <a:p>
          <a:endParaRPr lang="en-US"/>
        </a:p>
      </dgm:t>
    </dgm:pt>
    <dgm:pt modelId="{DED54CF0-7241-4D02-AF54-4AECF469AD03}" type="sibTrans" cxnId="{43D07DC4-4958-4FC0-ABF9-BB31192DAEF5}">
      <dgm:prSet/>
      <dgm:spPr/>
      <dgm:t>
        <a:bodyPr/>
        <a:lstStyle/>
        <a:p>
          <a:endParaRPr lang="en-US"/>
        </a:p>
      </dgm:t>
    </dgm:pt>
    <dgm:pt modelId="{0B9A02BF-F77F-488D-943F-268C11AFA2CB}">
      <dgm:prSet/>
      <dgm:spPr>
        <a:solidFill>
          <a:srgbClr val="0070C0"/>
        </a:solidFill>
      </dgm:spPr>
      <dgm:t>
        <a:bodyPr/>
        <a:lstStyle/>
        <a:p>
          <a:r>
            <a:rPr lang="en-US" i="1" dirty="0" err="1"/>
            <a:t>Ils</a:t>
          </a:r>
          <a:r>
            <a:rPr lang="en-US" i="1" dirty="0"/>
            <a:t> </a:t>
          </a:r>
          <a:r>
            <a:rPr lang="en-US" b="1" i="1" dirty="0" err="1"/>
            <a:t>ont</a:t>
          </a:r>
          <a:endParaRPr lang="en-US" dirty="0"/>
        </a:p>
      </dgm:t>
    </dgm:pt>
    <dgm:pt modelId="{E61969F1-95E0-4814-BF96-B5ECC2E7F9E2}" type="parTrans" cxnId="{11A7EDB8-C942-48ED-9762-D15028D6B530}">
      <dgm:prSet/>
      <dgm:spPr/>
      <dgm:t>
        <a:bodyPr/>
        <a:lstStyle/>
        <a:p>
          <a:endParaRPr lang="en-US"/>
        </a:p>
      </dgm:t>
    </dgm:pt>
    <dgm:pt modelId="{03DC88C5-11BF-4921-909A-CE685758EA6C}" type="sibTrans" cxnId="{11A7EDB8-C942-48ED-9762-D15028D6B530}">
      <dgm:prSet/>
      <dgm:spPr/>
      <dgm:t>
        <a:bodyPr/>
        <a:lstStyle/>
        <a:p>
          <a:endParaRPr lang="en-US"/>
        </a:p>
      </dgm:t>
    </dgm:pt>
    <dgm:pt modelId="{0CFE9032-DA1B-4E35-8580-2F02277002F7}">
      <dgm:prSet/>
      <dgm:spPr>
        <a:solidFill>
          <a:srgbClr val="0070C0"/>
        </a:solidFill>
      </dgm:spPr>
      <dgm:t>
        <a:bodyPr/>
        <a:lstStyle/>
        <a:p>
          <a:r>
            <a:rPr lang="en-US" i="1" dirty="0" err="1"/>
            <a:t>Elles</a:t>
          </a:r>
          <a:r>
            <a:rPr lang="en-US" i="1" dirty="0"/>
            <a:t> </a:t>
          </a:r>
          <a:r>
            <a:rPr lang="en-US" b="1" i="1" dirty="0" err="1"/>
            <a:t>ont</a:t>
          </a:r>
          <a:r>
            <a:rPr lang="en-US" b="1" i="1" dirty="0"/>
            <a:t> </a:t>
          </a:r>
          <a:endParaRPr lang="en-US" dirty="0"/>
        </a:p>
      </dgm:t>
    </dgm:pt>
    <dgm:pt modelId="{3387114F-4AF0-4646-A4D4-002E49A54419}" type="parTrans" cxnId="{69FBCA32-785E-40D8-A933-0731A2D495B1}">
      <dgm:prSet/>
      <dgm:spPr/>
      <dgm:t>
        <a:bodyPr/>
        <a:lstStyle/>
        <a:p>
          <a:endParaRPr lang="en-US"/>
        </a:p>
      </dgm:t>
    </dgm:pt>
    <dgm:pt modelId="{01120C39-014F-4F5C-A877-016AC463D0CA}" type="sibTrans" cxnId="{69FBCA32-785E-40D8-A933-0731A2D495B1}">
      <dgm:prSet/>
      <dgm:spPr/>
      <dgm:t>
        <a:bodyPr/>
        <a:lstStyle/>
        <a:p>
          <a:endParaRPr lang="en-US"/>
        </a:p>
      </dgm:t>
    </dgm:pt>
    <dgm:pt modelId="{E253DF46-ED19-496C-A61D-357EE1AD99F9}" type="pres">
      <dgm:prSet presAssocID="{2F9C9CE4-650F-4D75-A8C3-F560A369E18D}" presName="diagram" presStyleCnt="0">
        <dgm:presLayoutVars>
          <dgm:dir/>
          <dgm:resizeHandles val="exact"/>
        </dgm:presLayoutVars>
      </dgm:prSet>
      <dgm:spPr/>
    </dgm:pt>
    <dgm:pt modelId="{EDBD02EA-9264-400F-97AC-3DFCB139DF16}" type="pres">
      <dgm:prSet presAssocID="{AA21EADC-0D6E-4D76-9459-F07C45063D5B}" presName="node" presStyleLbl="node1" presStyleIdx="0" presStyleCnt="5">
        <dgm:presLayoutVars>
          <dgm:bulletEnabled val="1"/>
        </dgm:presLayoutVars>
      </dgm:prSet>
      <dgm:spPr/>
    </dgm:pt>
    <dgm:pt modelId="{76889D09-2641-4B95-8537-8921ABBA2012}" type="pres">
      <dgm:prSet presAssocID="{68FB6BA7-5A40-4512-B747-4350D77C38AE}" presName="sibTrans" presStyleCnt="0"/>
      <dgm:spPr/>
    </dgm:pt>
    <dgm:pt modelId="{4EE10047-394E-48F7-AB72-339BD9FA2E89}" type="pres">
      <dgm:prSet presAssocID="{6E430B1E-BA38-4F6C-A6D5-BA987C3C723D}" presName="node" presStyleLbl="node1" presStyleIdx="1" presStyleCnt="5">
        <dgm:presLayoutVars>
          <dgm:bulletEnabled val="1"/>
        </dgm:presLayoutVars>
      </dgm:prSet>
      <dgm:spPr/>
    </dgm:pt>
    <dgm:pt modelId="{E88D4E93-0A93-418B-80FE-E1578929C028}" type="pres">
      <dgm:prSet presAssocID="{4F5A5BCE-A015-44FA-8CEC-BC14C3CB339B}" presName="sibTrans" presStyleCnt="0"/>
      <dgm:spPr/>
    </dgm:pt>
    <dgm:pt modelId="{41B2D075-5620-427A-8B88-4FA2D7F8F6CF}" type="pres">
      <dgm:prSet presAssocID="{A7C6D561-C168-4173-AA46-7A82EA1BBDA8}" presName="node" presStyleLbl="node1" presStyleIdx="2" presStyleCnt="5">
        <dgm:presLayoutVars>
          <dgm:bulletEnabled val="1"/>
        </dgm:presLayoutVars>
      </dgm:prSet>
      <dgm:spPr/>
    </dgm:pt>
    <dgm:pt modelId="{0A2AA999-EA1B-4486-8684-24B5C3FAA38C}" type="pres">
      <dgm:prSet presAssocID="{DED54CF0-7241-4D02-AF54-4AECF469AD03}" presName="sibTrans" presStyleCnt="0"/>
      <dgm:spPr/>
    </dgm:pt>
    <dgm:pt modelId="{D0D1906E-CA31-4BA9-9111-59DFD1FA139A}" type="pres">
      <dgm:prSet presAssocID="{0B9A02BF-F77F-488D-943F-268C11AFA2CB}" presName="node" presStyleLbl="node1" presStyleIdx="3" presStyleCnt="5">
        <dgm:presLayoutVars>
          <dgm:bulletEnabled val="1"/>
        </dgm:presLayoutVars>
      </dgm:prSet>
      <dgm:spPr/>
    </dgm:pt>
    <dgm:pt modelId="{B772A7DF-D77D-478B-8959-992264EDDB42}" type="pres">
      <dgm:prSet presAssocID="{03DC88C5-11BF-4921-909A-CE685758EA6C}" presName="sibTrans" presStyleCnt="0"/>
      <dgm:spPr/>
    </dgm:pt>
    <dgm:pt modelId="{6369C952-0F99-472B-886C-84D93F4EB8B2}" type="pres">
      <dgm:prSet presAssocID="{0CFE9032-DA1B-4E35-8580-2F02277002F7}" presName="node" presStyleLbl="node1" presStyleIdx="4" presStyleCnt="5">
        <dgm:presLayoutVars>
          <dgm:bulletEnabled val="1"/>
        </dgm:presLayoutVars>
      </dgm:prSet>
      <dgm:spPr/>
    </dgm:pt>
  </dgm:ptLst>
  <dgm:cxnLst>
    <dgm:cxn modelId="{D8E31D09-D437-4FE9-AB5A-721FE38F7153}" type="presOf" srcId="{0B9A02BF-F77F-488D-943F-268C11AFA2CB}" destId="{D0D1906E-CA31-4BA9-9111-59DFD1FA139A}" srcOrd="0" destOrd="0" presId="urn:microsoft.com/office/officeart/2005/8/layout/default"/>
    <dgm:cxn modelId="{69FBCA32-785E-40D8-A933-0731A2D495B1}" srcId="{2F9C9CE4-650F-4D75-A8C3-F560A369E18D}" destId="{0CFE9032-DA1B-4E35-8580-2F02277002F7}" srcOrd="4" destOrd="0" parTransId="{3387114F-4AF0-4646-A4D4-002E49A54419}" sibTransId="{01120C39-014F-4F5C-A877-016AC463D0CA}"/>
    <dgm:cxn modelId="{85F51A3B-DC5E-4C27-B618-F03F0DC05F5D}" srcId="{2F9C9CE4-650F-4D75-A8C3-F560A369E18D}" destId="{6E430B1E-BA38-4F6C-A6D5-BA987C3C723D}" srcOrd="1" destOrd="0" parTransId="{EF18F06F-0762-4A7F-A913-74F537D5168B}" sibTransId="{4F5A5BCE-A015-44FA-8CEC-BC14C3CB339B}"/>
    <dgm:cxn modelId="{D8DD8A52-30B1-4D8A-91FA-B27A21C108AC}" type="presOf" srcId="{AA21EADC-0D6E-4D76-9459-F07C45063D5B}" destId="{EDBD02EA-9264-400F-97AC-3DFCB139DF16}" srcOrd="0" destOrd="0" presId="urn:microsoft.com/office/officeart/2005/8/layout/default"/>
    <dgm:cxn modelId="{D889D89D-5A1C-4B0E-834F-CEA58283099C}" type="presOf" srcId="{A7C6D561-C168-4173-AA46-7A82EA1BBDA8}" destId="{41B2D075-5620-427A-8B88-4FA2D7F8F6CF}" srcOrd="0" destOrd="0" presId="urn:microsoft.com/office/officeart/2005/8/layout/default"/>
    <dgm:cxn modelId="{11A7EDB8-C942-48ED-9762-D15028D6B530}" srcId="{2F9C9CE4-650F-4D75-A8C3-F560A369E18D}" destId="{0B9A02BF-F77F-488D-943F-268C11AFA2CB}" srcOrd="3" destOrd="0" parTransId="{E61969F1-95E0-4814-BF96-B5ECC2E7F9E2}" sibTransId="{03DC88C5-11BF-4921-909A-CE685758EA6C}"/>
    <dgm:cxn modelId="{43D07DC4-4958-4FC0-ABF9-BB31192DAEF5}" srcId="{2F9C9CE4-650F-4D75-A8C3-F560A369E18D}" destId="{A7C6D561-C168-4173-AA46-7A82EA1BBDA8}" srcOrd="2" destOrd="0" parTransId="{753FF8F7-7E32-4A6D-809F-20F345256599}" sibTransId="{DED54CF0-7241-4D02-AF54-4AECF469AD03}"/>
    <dgm:cxn modelId="{BB42BCD1-1920-40F7-B338-D3D9CE575EEC}" srcId="{2F9C9CE4-650F-4D75-A8C3-F560A369E18D}" destId="{AA21EADC-0D6E-4D76-9459-F07C45063D5B}" srcOrd="0" destOrd="0" parTransId="{B20F7AE8-1BF3-44BF-BC38-FFDB19A00383}" sibTransId="{68FB6BA7-5A40-4512-B747-4350D77C38AE}"/>
    <dgm:cxn modelId="{8F8C12E5-E705-4C42-A011-8F6D13994637}" type="presOf" srcId="{0CFE9032-DA1B-4E35-8580-2F02277002F7}" destId="{6369C952-0F99-472B-886C-84D93F4EB8B2}" srcOrd="0" destOrd="0" presId="urn:microsoft.com/office/officeart/2005/8/layout/default"/>
    <dgm:cxn modelId="{4FEE4EEC-0169-43E7-AA66-FAAA8479FC49}" type="presOf" srcId="{2F9C9CE4-650F-4D75-A8C3-F560A369E18D}" destId="{E253DF46-ED19-496C-A61D-357EE1AD99F9}" srcOrd="0" destOrd="0" presId="urn:microsoft.com/office/officeart/2005/8/layout/default"/>
    <dgm:cxn modelId="{77517AF2-9059-4C2A-9379-C5FC59B73B62}" type="presOf" srcId="{6E430B1E-BA38-4F6C-A6D5-BA987C3C723D}" destId="{4EE10047-394E-48F7-AB72-339BD9FA2E89}" srcOrd="0" destOrd="0" presId="urn:microsoft.com/office/officeart/2005/8/layout/default"/>
    <dgm:cxn modelId="{D249EC85-5A3B-458D-91D9-55C0AE807DC5}" type="presParOf" srcId="{E253DF46-ED19-496C-A61D-357EE1AD99F9}" destId="{EDBD02EA-9264-400F-97AC-3DFCB139DF16}" srcOrd="0" destOrd="0" presId="urn:microsoft.com/office/officeart/2005/8/layout/default"/>
    <dgm:cxn modelId="{15F8193D-8139-438D-9F00-148ACB6F54F1}" type="presParOf" srcId="{E253DF46-ED19-496C-A61D-357EE1AD99F9}" destId="{76889D09-2641-4B95-8537-8921ABBA2012}" srcOrd="1" destOrd="0" presId="urn:microsoft.com/office/officeart/2005/8/layout/default"/>
    <dgm:cxn modelId="{98E84F88-C95A-4A83-9061-4B8F1CA528E4}" type="presParOf" srcId="{E253DF46-ED19-496C-A61D-357EE1AD99F9}" destId="{4EE10047-394E-48F7-AB72-339BD9FA2E89}" srcOrd="2" destOrd="0" presId="urn:microsoft.com/office/officeart/2005/8/layout/default"/>
    <dgm:cxn modelId="{5D5DEFF0-564B-4529-8558-9F616F982140}" type="presParOf" srcId="{E253DF46-ED19-496C-A61D-357EE1AD99F9}" destId="{E88D4E93-0A93-418B-80FE-E1578929C028}" srcOrd="3" destOrd="0" presId="urn:microsoft.com/office/officeart/2005/8/layout/default"/>
    <dgm:cxn modelId="{A9D6D0A8-6B14-421D-9C17-B8F1130FFB6F}" type="presParOf" srcId="{E253DF46-ED19-496C-A61D-357EE1AD99F9}" destId="{41B2D075-5620-427A-8B88-4FA2D7F8F6CF}" srcOrd="4" destOrd="0" presId="urn:microsoft.com/office/officeart/2005/8/layout/default"/>
    <dgm:cxn modelId="{9D7EFB31-EB87-437C-B79E-2EB7A93F3429}" type="presParOf" srcId="{E253DF46-ED19-496C-A61D-357EE1AD99F9}" destId="{0A2AA999-EA1B-4486-8684-24B5C3FAA38C}" srcOrd="5" destOrd="0" presId="urn:microsoft.com/office/officeart/2005/8/layout/default"/>
    <dgm:cxn modelId="{CD00CE02-A335-4F7C-9266-240297412F48}" type="presParOf" srcId="{E253DF46-ED19-496C-A61D-357EE1AD99F9}" destId="{D0D1906E-CA31-4BA9-9111-59DFD1FA139A}" srcOrd="6" destOrd="0" presId="urn:microsoft.com/office/officeart/2005/8/layout/default"/>
    <dgm:cxn modelId="{C528319D-9186-4D14-B87A-F30E8A0BA9C2}" type="presParOf" srcId="{E253DF46-ED19-496C-A61D-357EE1AD99F9}" destId="{B772A7DF-D77D-478B-8959-992264EDDB42}" srcOrd="7" destOrd="0" presId="urn:microsoft.com/office/officeart/2005/8/layout/default"/>
    <dgm:cxn modelId="{0FBADB91-56CB-46E5-AB64-8F92C8EB8595}" type="presParOf" srcId="{E253DF46-ED19-496C-A61D-357EE1AD99F9}" destId="{6369C952-0F99-472B-886C-84D93F4EB8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3FAA3-AC7F-44A3-AF81-18B5AADB9749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solidFill>
          <a:srgbClr val="FF000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LE VERBE « AVOIR » : </a:t>
          </a:r>
          <a:r>
            <a:rPr lang="pt-BR" sz="2400" b="1" kern="1200" dirty="0" err="1"/>
            <a:t>conjugaison</a:t>
          </a:r>
          <a:r>
            <a:rPr lang="pt-BR" sz="2400" b="1" kern="1200" dirty="0"/>
            <a:t> </a:t>
          </a:r>
          <a:r>
            <a:rPr lang="pt-BR" sz="2400" b="1" kern="1200" dirty="0" err="1"/>
            <a:t>au</a:t>
          </a:r>
          <a:r>
            <a:rPr lang="pt-BR" sz="2400" b="1" kern="1200" dirty="0"/>
            <a:t> </a:t>
          </a:r>
          <a:r>
            <a:rPr lang="pt-BR" sz="2400" b="1" kern="1200" dirty="0" err="1"/>
            <a:t>présent</a:t>
          </a:r>
          <a:r>
            <a:rPr lang="pt-BR" sz="2400" b="1" kern="1200" dirty="0"/>
            <a:t> </a:t>
          </a:r>
          <a:endParaRPr lang="en-US" sz="2400" kern="1200" dirty="0"/>
        </a:p>
      </dsp:txBody>
      <dsp:txXfrm>
        <a:off x="601586" y="580"/>
        <a:ext cx="2631940" cy="1579164"/>
      </dsp:txXfrm>
    </dsp:sp>
    <dsp:sp modelId="{7BD04C3C-4049-4A09-A377-9F2B06A4FF97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i="1" kern="1200"/>
            <a:t>J’ </a:t>
          </a:r>
          <a:r>
            <a:rPr lang="pt-BR" sz="2400" b="1" i="1" kern="1200"/>
            <a:t>ai </a:t>
          </a:r>
          <a:endParaRPr lang="en-US" sz="2400" kern="1200"/>
        </a:p>
      </dsp:txBody>
      <dsp:txXfrm>
        <a:off x="3496721" y="580"/>
        <a:ext cx="2631940" cy="1579164"/>
      </dsp:txXfrm>
    </dsp:sp>
    <dsp:sp modelId="{CE7E84FF-B2B0-4E95-AB26-279B59FB0D9C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i="1" kern="1200"/>
            <a:t>Tu </a:t>
          </a:r>
          <a:r>
            <a:rPr lang="pt-BR" sz="2400" b="1" i="1" kern="1200"/>
            <a:t>as </a:t>
          </a:r>
          <a:r>
            <a:rPr lang="pt-BR" sz="2400" i="1" kern="1200"/>
            <a:t> </a:t>
          </a:r>
          <a:endParaRPr lang="en-US" sz="2400" kern="1200"/>
        </a:p>
      </dsp:txBody>
      <dsp:txXfrm>
        <a:off x="6391855" y="580"/>
        <a:ext cx="2631940" cy="1579164"/>
      </dsp:txXfrm>
    </dsp:sp>
    <dsp:sp modelId="{8C89AADE-73C5-4570-92F3-C39CA53864B2}">
      <dsp:nvSpPr>
        <dsp:cNvPr id="0" name=""/>
        <dsp:cNvSpPr/>
      </dsp:nvSpPr>
      <dsp:spPr>
        <a:xfrm>
          <a:off x="601586" y="1842938"/>
          <a:ext cx="2631940" cy="1579164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i="1" kern="1200"/>
            <a:t>Il </a:t>
          </a:r>
          <a:r>
            <a:rPr lang="pt-BR" sz="2400" b="1" i="1" kern="1200"/>
            <a:t>a </a:t>
          </a:r>
          <a:endParaRPr lang="en-US" sz="2400" kern="1200"/>
        </a:p>
      </dsp:txBody>
      <dsp:txXfrm>
        <a:off x="601586" y="1842938"/>
        <a:ext cx="2631940" cy="1579164"/>
      </dsp:txXfrm>
    </dsp:sp>
    <dsp:sp modelId="{8C04E826-7BFB-41C3-992F-F09B232FB457}">
      <dsp:nvSpPr>
        <dsp:cNvPr id="0" name=""/>
        <dsp:cNvSpPr/>
      </dsp:nvSpPr>
      <dsp:spPr>
        <a:xfrm>
          <a:off x="3496721" y="1842938"/>
          <a:ext cx="2631940" cy="1579164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i="1" kern="1200"/>
            <a:t>Elle </a:t>
          </a:r>
          <a:r>
            <a:rPr lang="pt-BR" sz="2400" b="1" i="1" kern="1200"/>
            <a:t>a</a:t>
          </a:r>
          <a:endParaRPr lang="en-US" sz="2400" kern="1200"/>
        </a:p>
      </dsp:txBody>
      <dsp:txXfrm>
        <a:off x="3496721" y="1842938"/>
        <a:ext cx="2631940" cy="1579164"/>
      </dsp:txXfrm>
    </dsp:sp>
    <dsp:sp modelId="{FB7B2AED-F0CD-45C4-AC5B-5154D0B4D16A}">
      <dsp:nvSpPr>
        <dsp:cNvPr id="0" name=""/>
        <dsp:cNvSpPr/>
      </dsp:nvSpPr>
      <dsp:spPr>
        <a:xfrm>
          <a:off x="6391855" y="1842938"/>
          <a:ext cx="2631940" cy="1579164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i="1" kern="1200"/>
            <a:t>On </a:t>
          </a:r>
          <a:r>
            <a:rPr lang="pt-BR" sz="2400" b="1" i="1" kern="1200"/>
            <a:t>a </a:t>
          </a:r>
          <a:r>
            <a:rPr lang="pt-BR" sz="2400" i="1" kern="1200"/>
            <a:t> </a:t>
          </a:r>
          <a:endParaRPr lang="en-US" sz="2400" kern="1200"/>
        </a:p>
      </dsp:txBody>
      <dsp:txXfrm>
        <a:off x="6391855" y="1842938"/>
        <a:ext cx="2631940" cy="1579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D02EA-9264-400F-97AC-3DFCB139DF16}">
      <dsp:nvSpPr>
        <dsp:cNvPr id="0" name=""/>
        <dsp:cNvSpPr/>
      </dsp:nvSpPr>
      <dsp:spPr>
        <a:xfrm>
          <a:off x="1015177" y="490"/>
          <a:ext cx="2373446" cy="1424067"/>
        </a:xfrm>
        <a:prstGeom prst="rect">
          <a:avLst/>
        </a:prstGeom>
        <a:solidFill>
          <a:srgbClr val="FF000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/>
            <a:t>LE VERBE « AVOIR » : </a:t>
          </a:r>
          <a:r>
            <a:rPr lang="pt-BR" sz="2200" b="1" kern="1200" dirty="0" err="1"/>
            <a:t>conjugaison</a:t>
          </a:r>
          <a:r>
            <a:rPr lang="pt-BR" sz="2200" b="1" kern="1200" dirty="0"/>
            <a:t> </a:t>
          </a:r>
          <a:r>
            <a:rPr lang="pt-BR" sz="2200" b="1" kern="1200" dirty="0" err="1"/>
            <a:t>au</a:t>
          </a:r>
          <a:r>
            <a:rPr lang="pt-BR" sz="2200" b="1" kern="1200" dirty="0"/>
            <a:t> </a:t>
          </a:r>
          <a:r>
            <a:rPr lang="pt-BR" sz="2200" b="1" kern="1200" dirty="0" err="1"/>
            <a:t>présent</a:t>
          </a:r>
          <a:r>
            <a:rPr lang="pt-BR" sz="2200" b="1" kern="1200" dirty="0"/>
            <a:t> </a:t>
          </a:r>
          <a:endParaRPr lang="en-US" sz="2200" kern="1200" dirty="0"/>
        </a:p>
      </dsp:txBody>
      <dsp:txXfrm>
        <a:off x="1015177" y="490"/>
        <a:ext cx="2373446" cy="1424067"/>
      </dsp:txXfrm>
    </dsp:sp>
    <dsp:sp modelId="{4EE10047-394E-48F7-AB72-339BD9FA2E89}">
      <dsp:nvSpPr>
        <dsp:cNvPr id="0" name=""/>
        <dsp:cNvSpPr/>
      </dsp:nvSpPr>
      <dsp:spPr>
        <a:xfrm>
          <a:off x="3625968" y="490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/>
            <a:t>Nous </a:t>
          </a:r>
          <a:r>
            <a:rPr lang="en-US" sz="2200" b="1" i="1" kern="1200" dirty="0" err="1"/>
            <a:t>avons</a:t>
          </a:r>
          <a:r>
            <a:rPr lang="en-US" sz="2200" b="1" i="1" kern="1200" dirty="0"/>
            <a:t> </a:t>
          </a:r>
          <a:endParaRPr lang="en-US" sz="2200" kern="1200" dirty="0"/>
        </a:p>
      </dsp:txBody>
      <dsp:txXfrm>
        <a:off x="3625968" y="490"/>
        <a:ext cx="2373446" cy="1424067"/>
      </dsp:txXfrm>
    </dsp:sp>
    <dsp:sp modelId="{41B2D075-5620-427A-8B88-4FA2D7F8F6CF}">
      <dsp:nvSpPr>
        <dsp:cNvPr id="0" name=""/>
        <dsp:cNvSpPr/>
      </dsp:nvSpPr>
      <dsp:spPr>
        <a:xfrm>
          <a:off x="6236759" y="490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 err="1"/>
            <a:t>Vous</a:t>
          </a:r>
          <a:r>
            <a:rPr lang="en-US" sz="2200" i="1" kern="1200" dirty="0"/>
            <a:t> </a:t>
          </a:r>
          <a:r>
            <a:rPr lang="en-US" sz="2200" b="1" i="1" kern="1200" dirty="0" err="1"/>
            <a:t>avez</a:t>
          </a:r>
          <a:r>
            <a:rPr lang="en-US" sz="2200" b="1" i="1" kern="1200" dirty="0"/>
            <a:t> </a:t>
          </a:r>
          <a:endParaRPr lang="en-US" sz="2200" kern="1200" dirty="0"/>
        </a:p>
      </dsp:txBody>
      <dsp:txXfrm>
        <a:off x="6236759" y="490"/>
        <a:ext cx="2373446" cy="1424067"/>
      </dsp:txXfrm>
    </dsp:sp>
    <dsp:sp modelId="{D0D1906E-CA31-4BA9-9111-59DFD1FA139A}">
      <dsp:nvSpPr>
        <dsp:cNvPr id="0" name=""/>
        <dsp:cNvSpPr/>
      </dsp:nvSpPr>
      <dsp:spPr>
        <a:xfrm>
          <a:off x="2320572" y="1661902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 err="1"/>
            <a:t>Ils</a:t>
          </a:r>
          <a:r>
            <a:rPr lang="en-US" sz="2200" i="1" kern="1200" dirty="0"/>
            <a:t> </a:t>
          </a:r>
          <a:r>
            <a:rPr lang="en-US" sz="2200" b="1" i="1" kern="1200" dirty="0" err="1"/>
            <a:t>ont</a:t>
          </a:r>
          <a:endParaRPr lang="en-US" sz="2200" kern="1200" dirty="0"/>
        </a:p>
      </dsp:txBody>
      <dsp:txXfrm>
        <a:off x="2320572" y="1661902"/>
        <a:ext cx="2373446" cy="1424067"/>
      </dsp:txXfrm>
    </dsp:sp>
    <dsp:sp modelId="{6369C952-0F99-472B-886C-84D93F4EB8B2}">
      <dsp:nvSpPr>
        <dsp:cNvPr id="0" name=""/>
        <dsp:cNvSpPr/>
      </dsp:nvSpPr>
      <dsp:spPr>
        <a:xfrm>
          <a:off x="4931363" y="1661902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 err="1"/>
            <a:t>Elles</a:t>
          </a:r>
          <a:r>
            <a:rPr lang="en-US" sz="2200" i="1" kern="1200" dirty="0"/>
            <a:t> </a:t>
          </a:r>
          <a:r>
            <a:rPr lang="en-US" sz="2200" b="1" i="1" kern="1200" dirty="0" err="1"/>
            <a:t>ont</a:t>
          </a:r>
          <a:r>
            <a:rPr lang="en-US" sz="2200" b="1" i="1" kern="1200" dirty="0"/>
            <a:t> </a:t>
          </a:r>
          <a:endParaRPr lang="en-US" sz="2200" kern="1200" dirty="0"/>
        </a:p>
      </dsp:txBody>
      <dsp:txXfrm>
        <a:off x="4931363" y="1661902"/>
        <a:ext cx="2373446" cy="1424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192D9-F1C7-475F-90FF-FED0B539B083}" type="datetimeFigureOut">
              <a:rPr lang="pt-BR" smtClean="0"/>
              <a:t>10/03/2019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979EA-6B12-4CF0-9432-6C64B7B5C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988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62240673-C265-4CE3-B784-4C2CA9527848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ED8B-C41A-4120-B88A-ADF5F3B533AA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B4B-5709-47D3-9BB5-014DCDDA3BD4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9BBA-1799-4115-A3D0-0DAB46DEBF21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513B-878D-4C5F-A642-849BB1DD93AF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364-05E1-49E3-B5DE-DA49C302A2A9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3A75-7B5E-4063-B2FF-D6820476BBA3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FC-1981-47D5-842F-089308BA6B41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DB88-F5D4-4689-AF2A-842D96D5A517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AA7E-2281-4ABE-AB5D-282D856738AB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D789-FDA7-4F42-82D6-898F5475F74B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DF73-4412-4582-92AE-12D425777E9A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C52-F4DC-4359-9286-F8DBEA51CCD6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7634-D2E1-46E8-BD22-E9B849D34C9A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9360-78DB-4519-9819-B1D066589204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B4BB9-B712-49BE-A2C1-59941F39EAD0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8938-1842-467C-8317-28544D180F47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0CAC4F9-06CC-497E-A0AC-F43694CB2117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4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50BC3-C506-4A31-A228-81871C681F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E93BDE-165D-43BA-A63D-A27D44D6AC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596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9E30886-05F9-4600-87C6-A496E2500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6E3D100-B353-443A-A394-8F226FEE7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D04B277-A9C3-4AA1-A0A0-C6D9B50C8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0911518-8CE1-4410-806E-3CD2DE1C5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14">
              <a:extLst>
                <a:ext uri="{FF2B5EF4-FFF2-40B4-BE49-F238E27FC236}">
                  <a16:creationId xmlns:a16="http://schemas.microsoft.com/office/drawing/2014/main" id="{D9A3DC92-72B1-41C6-A069-B27430DA3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248621D-BAC3-4AD3-8A23-B6328BDDAA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5E8E1843-4729-4C56-A855-B13ECCBDE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877DF2C-ED50-4DF6-9732-7A6201BC1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0BE473F5-80D8-4045-AED0-28266B6C8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150BC3-C506-4A31-A228-81871C681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0FC9B0-209E-49A3-A516-00C8A124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E93BDE-165D-43BA-A63D-A27D44D6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endParaRPr lang="pt-BR" sz="2000" dirty="0"/>
          </a:p>
          <a:p>
            <a:endParaRPr lang="pt-BR" sz="2000" dirty="0"/>
          </a:p>
          <a:p>
            <a:r>
              <a:rPr lang="pt-BR" sz="2000" dirty="0"/>
              <a:t>Verbo “</a:t>
            </a:r>
            <a:r>
              <a:rPr lang="pt-BR" sz="2000" dirty="0" err="1"/>
              <a:t>Avoir</a:t>
            </a:r>
            <a:r>
              <a:rPr lang="pt-BR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52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150BC3-C506-4A31-A228-81871C681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Cours de Français – Niveau débutant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B0E93BDE-165D-43BA-A63D-A27D44D6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LE VERBE « AVOIR » : </a:t>
            </a:r>
            <a:r>
              <a:rPr lang="pt-BR" b="1" dirty="0" err="1">
                <a:solidFill>
                  <a:schemeClr val="tx1"/>
                </a:solidFill>
              </a:rPr>
              <a:t>conjugaison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au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présent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i="1" dirty="0">
                <a:solidFill>
                  <a:schemeClr val="tx1"/>
                </a:solidFill>
              </a:rPr>
              <a:t>J’ </a:t>
            </a:r>
            <a:r>
              <a:rPr lang="pt-BR" b="1" i="1" dirty="0">
                <a:solidFill>
                  <a:schemeClr val="tx1"/>
                </a:solidFill>
              </a:rPr>
              <a:t>ai </a:t>
            </a:r>
            <a:r>
              <a:rPr lang="pt-BR" i="1" dirty="0">
                <a:solidFill>
                  <a:schemeClr val="tx1"/>
                </a:solidFill>
              </a:rPr>
              <a:t>une </a:t>
            </a:r>
            <a:r>
              <a:rPr lang="pt-BR" i="1" dirty="0" err="1">
                <a:solidFill>
                  <a:schemeClr val="tx1"/>
                </a:solidFill>
              </a:rPr>
              <a:t>maison</a:t>
            </a:r>
            <a:r>
              <a:rPr lang="pt-BR" i="1" dirty="0">
                <a:solidFill>
                  <a:schemeClr val="tx1"/>
                </a:solidFill>
              </a:rPr>
              <a:t>. 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i="1" dirty="0">
                <a:solidFill>
                  <a:schemeClr val="tx1"/>
                </a:solidFill>
              </a:rPr>
              <a:t>Tu </a:t>
            </a:r>
            <a:r>
              <a:rPr lang="pt-BR" b="1" i="1" dirty="0">
                <a:solidFill>
                  <a:schemeClr val="tx1"/>
                </a:solidFill>
              </a:rPr>
              <a:t>as </a:t>
            </a:r>
            <a:r>
              <a:rPr lang="pt-BR" i="1" dirty="0">
                <a:solidFill>
                  <a:schemeClr val="tx1"/>
                </a:solidFill>
              </a:rPr>
              <a:t>une </a:t>
            </a:r>
            <a:r>
              <a:rPr lang="pt-BR" i="1" dirty="0" err="1">
                <a:solidFill>
                  <a:schemeClr val="tx1"/>
                </a:solidFill>
              </a:rPr>
              <a:t>voiture</a:t>
            </a:r>
            <a:r>
              <a:rPr lang="pt-BR" i="1" dirty="0">
                <a:solidFill>
                  <a:schemeClr val="tx1"/>
                </a:solidFill>
              </a:rPr>
              <a:t>. 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i="1" dirty="0">
                <a:solidFill>
                  <a:schemeClr val="tx1"/>
                </a:solidFill>
              </a:rPr>
              <a:t>Il </a:t>
            </a:r>
            <a:r>
              <a:rPr lang="pt-BR" b="1" i="1" dirty="0">
                <a:solidFill>
                  <a:schemeClr val="tx1"/>
                </a:solidFill>
              </a:rPr>
              <a:t>a </a:t>
            </a:r>
            <a:r>
              <a:rPr lang="pt-BR" i="1" dirty="0" err="1">
                <a:solidFill>
                  <a:schemeClr val="tx1"/>
                </a:solidFill>
              </a:rPr>
              <a:t>deux</a:t>
            </a:r>
            <a:r>
              <a:rPr lang="pt-BR" i="1" dirty="0">
                <a:solidFill>
                  <a:schemeClr val="tx1"/>
                </a:solidFill>
              </a:rPr>
              <a:t> enfants. 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i="1" dirty="0" err="1">
                <a:solidFill>
                  <a:schemeClr val="tx1"/>
                </a:solidFill>
              </a:rPr>
              <a:t>Elle</a:t>
            </a:r>
            <a:r>
              <a:rPr lang="pt-BR" i="1" dirty="0">
                <a:solidFill>
                  <a:schemeClr val="tx1"/>
                </a:solidFill>
              </a:rPr>
              <a:t> </a:t>
            </a:r>
            <a:r>
              <a:rPr lang="pt-BR" b="1" i="1" dirty="0">
                <a:solidFill>
                  <a:schemeClr val="tx1"/>
                </a:solidFill>
              </a:rPr>
              <a:t>a </a:t>
            </a:r>
            <a:r>
              <a:rPr lang="pt-BR" i="1" dirty="0" err="1">
                <a:solidFill>
                  <a:schemeClr val="tx1"/>
                </a:solidFill>
              </a:rPr>
              <a:t>deux</a:t>
            </a:r>
            <a:r>
              <a:rPr lang="pt-BR" i="1" dirty="0">
                <a:solidFill>
                  <a:schemeClr val="tx1"/>
                </a:solidFill>
              </a:rPr>
              <a:t> enfants. 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i="1" dirty="0" err="1">
                <a:solidFill>
                  <a:schemeClr val="tx1"/>
                </a:solidFill>
              </a:rPr>
              <a:t>On</a:t>
            </a:r>
            <a:r>
              <a:rPr lang="pt-BR" i="1" dirty="0">
                <a:solidFill>
                  <a:schemeClr val="tx1"/>
                </a:solidFill>
              </a:rPr>
              <a:t> </a:t>
            </a:r>
            <a:r>
              <a:rPr lang="pt-BR" b="1" i="1" dirty="0">
                <a:solidFill>
                  <a:schemeClr val="tx1"/>
                </a:solidFill>
              </a:rPr>
              <a:t>a </a:t>
            </a:r>
            <a:r>
              <a:rPr lang="pt-BR" i="1" dirty="0">
                <a:solidFill>
                  <a:schemeClr val="tx1"/>
                </a:solidFill>
              </a:rPr>
              <a:t> </a:t>
            </a:r>
            <a:r>
              <a:rPr lang="pt-BR" i="1" dirty="0" err="1">
                <a:solidFill>
                  <a:schemeClr val="tx1"/>
                </a:solidFill>
              </a:rPr>
              <a:t>deux</a:t>
            </a:r>
            <a:r>
              <a:rPr lang="pt-BR" i="1" dirty="0">
                <a:solidFill>
                  <a:schemeClr val="tx1"/>
                </a:solidFill>
              </a:rPr>
              <a:t> enfants. </a:t>
            </a: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0FC9B0-209E-49A3-A516-00C8A124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4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590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0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150BC3-C506-4A31-A228-81871C681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Cours de Français – Niveau débutant</a:t>
            </a:r>
          </a:p>
        </p:txBody>
      </p:sp>
      <p:cxnSp>
        <p:nvCxnSpPr>
          <p:cNvPr id="51" name="Straight Connector 44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ubtítulo 2">
            <a:extLst>
              <a:ext uri="{FF2B5EF4-FFF2-40B4-BE49-F238E27FC236}">
                <a16:creationId xmlns:a16="http://schemas.microsoft.com/office/drawing/2014/main" id="{B0E93BDE-165D-43BA-A63D-A27D44D6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pt-BR" b="1">
                <a:solidFill>
                  <a:schemeClr val="tx1"/>
                </a:solidFill>
              </a:rPr>
              <a:t>LE VERBE « AVOIR » : conjugaison au présent </a:t>
            </a:r>
            <a:endParaRPr lang="pt-BR">
              <a:solidFill>
                <a:schemeClr val="tx1"/>
              </a:solidFill>
            </a:endParaRPr>
          </a:p>
          <a:p>
            <a:r>
              <a:rPr lang="en-US" i="1">
                <a:solidFill>
                  <a:schemeClr val="tx1"/>
                </a:solidFill>
              </a:rPr>
              <a:t>Nous </a:t>
            </a:r>
            <a:r>
              <a:rPr lang="en-US" b="1" i="1">
                <a:solidFill>
                  <a:schemeClr val="tx1"/>
                </a:solidFill>
              </a:rPr>
              <a:t>avons </a:t>
            </a:r>
            <a:r>
              <a:rPr lang="en-US" i="1">
                <a:solidFill>
                  <a:schemeClr val="tx1"/>
                </a:solidFill>
              </a:rPr>
              <a:t>un chat. </a:t>
            </a:r>
            <a:endParaRPr lang="pt-BR">
              <a:solidFill>
                <a:schemeClr val="tx1"/>
              </a:solidFill>
            </a:endParaRPr>
          </a:p>
          <a:p>
            <a:r>
              <a:rPr lang="en-US" i="1">
                <a:solidFill>
                  <a:schemeClr val="tx1"/>
                </a:solidFill>
              </a:rPr>
              <a:t>Vous </a:t>
            </a:r>
            <a:r>
              <a:rPr lang="en-US" b="1" i="1">
                <a:solidFill>
                  <a:schemeClr val="tx1"/>
                </a:solidFill>
              </a:rPr>
              <a:t>avez  </a:t>
            </a:r>
            <a:r>
              <a:rPr lang="en-US" i="1">
                <a:solidFill>
                  <a:schemeClr val="tx1"/>
                </a:solidFill>
              </a:rPr>
              <a:t>un chat. </a:t>
            </a:r>
            <a:endParaRPr lang="pt-BR">
              <a:solidFill>
                <a:schemeClr val="tx1"/>
              </a:solidFill>
            </a:endParaRPr>
          </a:p>
          <a:p>
            <a:r>
              <a:rPr lang="en-US" i="1">
                <a:solidFill>
                  <a:schemeClr val="tx1"/>
                </a:solidFill>
              </a:rPr>
              <a:t>Ils </a:t>
            </a:r>
            <a:r>
              <a:rPr lang="en-US" b="1" i="1">
                <a:solidFill>
                  <a:schemeClr val="tx1"/>
                </a:solidFill>
              </a:rPr>
              <a:t>ont </a:t>
            </a:r>
            <a:r>
              <a:rPr lang="en-US" i="1">
                <a:solidFill>
                  <a:schemeClr val="tx1"/>
                </a:solidFill>
              </a:rPr>
              <a:t>une belle maison</a:t>
            </a:r>
            <a:endParaRPr lang="pt-BR">
              <a:solidFill>
                <a:schemeClr val="tx1"/>
              </a:solidFill>
            </a:endParaRPr>
          </a:p>
          <a:p>
            <a:r>
              <a:rPr lang="en-US" i="1">
                <a:solidFill>
                  <a:schemeClr val="tx1"/>
                </a:solidFill>
              </a:rPr>
              <a:t>Elles </a:t>
            </a:r>
            <a:r>
              <a:rPr lang="en-US" b="1" i="1">
                <a:solidFill>
                  <a:schemeClr val="tx1"/>
                </a:solidFill>
              </a:rPr>
              <a:t>ont </a:t>
            </a:r>
            <a:r>
              <a:rPr lang="en-US" i="1">
                <a:solidFill>
                  <a:schemeClr val="tx1"/>
                </a:solidFill>
              </a:rPr>
              <a:t>une belle maison.</a:t>
            </a:r>
            <a:endParaRPr lang="pt-BR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i="1">
                <a:solidFill>
                  <a:schemeClr val="tx1"/>
                </a:solidFill>
              </a:rPr>
              <a:t> </a:t>
            </a:r>
            <a:endParaRPr lang="pt-BR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0FC9B0-209E-49A3-A516-00C8A124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4</a:t>
            </a:r>
          </a:p>
        </p:txBody>
      </p:sp>
      <p:sp>
        <p:nvSpPr>
          <p:cNvPr id="47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7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150BC3-C506-4A31-A228-81871C681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0FC9B0-209E-49A3-A516-00C8A124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4</a:t>
            </a:r>
          </a:p>
        </p:txBody>
      </p:sp>
      <p:graphicFrame>
        <p:nvGraphicFramePr>
          <p:cNvPr id="17" name="Subtítulo 2">
            <a:extLst>
              <a:ext uri="{FF2B5EF4-FFF2-40B4-BE49-F238E27FC236}">
                <a16:creationId xmlns:a16="http://schemas.microsoft.com/office/drawing/2014/main" id="{1FE8D8C2-9DF5-43CE-B07B-A5D05BF1FC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82763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7439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50BC3-C506-4A31-A228-81871C681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0FC9B0-209E-49A3-A516-00C8A124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4</a:t>
            </a:r>
          </a:p>
        </p:txBody>
      </p:sp>
      <p:graphicFrame>
        <p:nvGraphicFramePr>
          <p:cNvPr id="54" name="Subtítulo 2">
            <a:extLst>
              <a:ext uri="{FF2B5EF4-FFF2-40B4-BE49-F238E27FC236}">
                <a16:creationId xmlns:a16="http://schemas.microsoft.com/office/drawing/2014/main" id="{075A57EE-DC62-4E5C-A7C7-FC4344F9B7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89923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4249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2019-03-11T01:41:21Z</dcterms:created>
  <dcterms:modified xsi:type="dcterms:W3CDTF">2019-03-11T01:43:24Z</dcterms:modified>
</cp:coreProperties>
</file>