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0AECD-F12B-42E2-A7D1-D40531034870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429FD-4D9B-4C6B-B418-924AF331B9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94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86391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224B5-F85F-43CA-A6D3-C95FBA2C8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5B0A03-6DB6-4372-B27A-157EBF36B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AB05CF-432D-4322-8633-D41FDDEC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06A280-D52B-4ACB-B49D-4D0B0E04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DFE015-A030-4250-86E5-5F5CAC95B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090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3D850-520A-40B0-8815-32AED0563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0D9B2B-BA76-45FC-9134-141CE62B7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32E5D4-D285-46CA-8352-9CFC09E63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E78605-E1DC-480A-8AE3-16AB6891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B5BC96-4D2F-4652-8F70-F178BA755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15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98E94B-EB1B-4B71-BA36-8436EDB10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AA70D53-56FC-4F8F-A1D5-ABB407866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260160-D7F4-43E2-885A-8DD8C9C2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482E28-5B42-4A89-A667-1827CC0E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1DD0E8-9856-4D47-AA30-61026CC4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93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33DAE-73BF-4AC7-AF46-17DD894C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0C819-9FC2-408F-8B93-AC4A03E5D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84BF90-E356-4445-A39B-AFF79B605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38B5D2-7237-41B8-ADC8-96289014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D21D82-64FF-4F22-8233-1E56E66E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10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97CD5-A3ED-44BD-9DF4-827A6AE9D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8CF19D-C5E8-4EFE-BB5A-B6A1D4AD7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657446-9709-408F-986E-A380EC1A5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0F9E1F-29AA-46A1-9C04-EAA75082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8D4CFB-338F-4433-B212-473DB8C1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04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32FB6-7C90-43FB-9112-05F36864C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8F558A-0AB9-4174-88FF-95C57ECB0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34EC3D-5606-46ED-A462-07FC1D215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A2CF4E-A60F-4D1A-B089-7CBB2503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936BA5-C53C-48DE-AEE1-E288C52D8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700A98-93F7-4B40-A44E-A4DDF2FF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01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EC368-A602-4A67-BB94-54127644D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8CD9F9-B702-40F7-9F5F-A92E82A8F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93D4627-6422-4E80-B3A6-836A903EF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9E7FE54-5D63-45E2-8EFB-972373056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E225FE4-09A4-4CE0-B095-EC8834EA7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CF7ABF6-462F-40AC-86B3-3EF5E9A9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7590EB-F8F0-4818-B39E-E811EB736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B3878A2-970A-4CB5-971B-4D905E67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63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12A17-0B8F-4153-BFC0-0B03D55A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9EEB767-A42F-445D-BE5D-71CE6D0A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F8F070A-4FE5-4FC1-BD27-27E2153E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923C469-4547-4BF2-AAB3-2F40E3FF3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00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7B04E4C-B9E7-475E-8840-8A334D2D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A2B483E-444D-4017-B663-BEB4E5954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158128D-639F-44E1-B06F-D36470C20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05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05A70-2262-4961-A481-E504E0C4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42E21C-C3DB-420B-BA3D-EDFE7F65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531DB6-6C23-4162-AE6B-C24F5BE4D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A5027C-B730-4ABE-8BF9-F9EEF73A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74372A-5210-446D-AAD0-AFC361F87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30F2EB-C8DA-44E1-89DC-0C9EBE630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81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BED54-7427-47F7-93BA-A656F3CBF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730BBDE-30FB-473B-9E9D-DF0E648EF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53B07E-8657-4D86-9669-085104DA5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B3D919-3A4F-493B-A788-EF8B9E8F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425AC8-E394-47F2-B8FF-F028C4DDE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1581B2-08FA-439F-BD11-C3322B8F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40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18783AF-38BD-42D2-9D3B-430C51A7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C68C2C-718B-4402-8CD1-A72335FC0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F032C4-552A-4D18-9F20-93252523E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D0A69F-FFDA-4B4D-9923-A8C10A5F2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DFA9AB-530C-4578-82E6-BE4FA29E7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30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.britishcouncil.org/vocabulary/intermediate-to-upper-intermediate/air-travel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www.gamestolearnenglish.com/fast-phrases/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docs.google.com/forms/d/e/1FAIpQLSf63XtPVGKp7pMJHaUm8Sj4Cejioz0m-ViIYU4wmxEVr_VCKA/viewform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23912AE7-9599-3345-951F-A5AB39227C28}"/>
              </a:ext>
            </a:extLst>
          </p:cNvPr>
          <p:cNvSpPr txBox="1"/>
          <p:nvPr/>
        </p:nvSpPr>
        <p:spPr>
          <a:xfrm>
            <a:off x="852180" y="762466"/>
            <a:ext cx="75153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Intermediate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At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the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doctors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11 – 11.01.2021</a:t>
            </a: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2E3B401A-D6A0-1C4A-800B-86874FD7E871}"/>
              </a:ext>
            </a:extLst>
          </p:cNvPr>
          <p:cNvSpPr/>
          <p:nvPr/>
        </p:nvSpPr>
        <p:spPr>
          <a:xfrm>
            <a:off x="1441646" y="1828161"/>
            <a:ext cx="7313528" cy="501675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err="1">
                <a:latin typeface="+mj-lt"/>
                <a:cs typeface="Calibri" panose="020F0502020204030204" pitchFamily="34" charset="0"/>
              </a:rPr>
              <a:t>Assista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 a </a:t>
            </a:r>
            <a:r>
              <a:rPr lang="en-GB" sz="1600" dirty="0" err="1">
                <a:latin typeface="+mj-lt"/>
                <a:cs typeface="Calibri" panose="020F0502020204030204" pitchFamily="34" charset="0"/>
              </a:rPr>
              <a:t>lição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.</a:t>
            </a:r>
            <a:endParaRPr lang="pt-BR" sz="1600" dirty="0">
              <a:latin typeface="+mj-lt"/>
              <a:cs typeface="Calibri" panose="020F0502020204030204" pitchFamily="34" charset="0"/>
              <a:hlinkClick r:id="rId3"/>
            </a:endParaRPr>
          </a:p>
          <a:p>
            <a:endParaRPr lang="pt-BR" sz="1600" dirty="0">
              <a:latin typeface="+mj-lt"/>
              <a:cs typeface="Calibri" panose="020F0502020204030204" pitchFamily="34" charset="0"/>
              <a:hlinkClick r:id="rId3"/>
            </a:endParaRPr>
          </a:p>
          <a:p>
            <a:r>
              <a:rPr lang="pt-BR" sz="1600" dirty="0">
                <a:latin typeface="+mj-lt"/>
              </a:rPr>
              <a:t>Faça o trabalho de casa da lição </a:t>
            </a:r>
            <a:r>
              <a:rPr lang="pt-BR" sz="1400" dirty="0">
                <a:latin typeface="+mj-lt"/>
                <a:hlinkClick r:id="rId4"/>
              </a:rPr>
              <a:t>https://docs.google.com/forms/d/e/1FAIpQLSf63XtPVGKp7pMJHaUm8Sj4Cejioz0m-ViIYU4wmxEVr_VCKA/viewform</a:t>
            </a:r>
            <a:r>
              <a:rPr lang="pt-BR" sz="1400" dirty="0">
                <a:latin typeface="+mj-lt"/>
              </a:rPr>
              <a:t> </a:t>
            </a:r>
          </a:p>
          <a:p>
            <a:endParaRPr lang="pt-BR" sz="400" dirty="0">
              <a:latin typeface="+mj-lt"/>
            </a:endParaRPr>
          </a:p>
          <a:p>
            <a:endParaRPr lang="pt-BR" sz="1050" dirty="0">
              <a:latin typeface="+mj-lt"/>
            </a:endParaRPr>
          </a:p>
          <a:p>
            <a:r>
              <a:rPr lang="pt-BR" sz="1600" dirty="0">
                <a:latin typeface="+mj-lt"/>
                <a:hlinkClick r:id="rId5"/>
              </a:rPr>
              <a:t>https://www.gamestolearnenglish.com/fast-phrases/</a:t>
            </a:r>
            <a:r>
              <a:rPr lang="pt-BR" sz="1600" dirty="0">
                <a:latin typeface="+mj-lt"/>
              </a:rPr>
              <a:t> </a:t>
            </a:r>
          </a:p>
          <a:p>
            <a:r>
              <a:rPr lang="pt-BR" sz="1600" dirty="0">
                <a:latin typeface="+mj-lt"/>
              </a:rPr>
              <a:t>Jogue (30 minutos)</a:t>
            </a: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  <a:hlinkClick r:id="rId6"/>
              </a:rPr>
              <a:t>https://learnenglish.britishcouncil.org/vocabulary/intermediate-to-upper-intermediate/air-travel</a:t>
            </a:r>
            <a:r>
              <a:rPr lang="pt-BR" sz="1600" dirty="0">
                <a:latin typeface="+mj-lt"/>
              </a:rPr>
              <a:t> Aeroporto e vocabulário de viagens, faça tarefas 1-5</a:t>
            </a: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Áudio do </a:t>
            </a:r>
            <a:r>
              <a:rPr lang="pt-BR" sz="1600" dirty="0" err="1">
                <a:latin typeface="+mj-lt"/>
              </a:rPr>
              <a:t>Telegram</a:t>
            </a:r>
            <a:r>
              <a:rPr lang="pt-BR" sz="1600" dirty="0">
                <a:latin typeface="+mj-lt"/>
              </a:rPr>
              <a:t> faça perguntas e escreva vocabulário.</a:t>
            </a:r>
          </a:p>
          <a:p>
            <a:endParaRPr lang="pt-BR" sz="16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Veja 1 episódio de uma série na Netflix em inglês com legendas em inglês</a:t>
            </a:r>
          </a:p>
          <a:p>
            <a:endParaRPr lang="pt-BR" sz="16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Revise o vocabulário da semana.</a:t>
            </a:r>
          </a:p>
          <a:p>
            <a:endParaRPr lang="pt-BR" sz="16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6AC527D9-85E0-4F44-8FAC-7FD13323CB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9B3E62B1-E785-FD49-9629-2CD8307205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0FEB124C-CF90-E444-AE60-867EB79B01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13FE369A-647D-B447-9049-F2C89970A01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7B25D065-068D-3C4D-B534-A969414182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3B9CE31B-CA0B-7A49-A5D0-0FAAD2168D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C5B3EBCF-B929-F747-BBFF-1E68E2E25A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5" descr="Uma imagem contendo relógio, quarto&#10;&#10;Descrição gerada automaticamente">
            <a:extLst>
              <a:ext uri="{FF2B5EF4-FFF2-40B4-BE49-F238E27FC236}">
                <a16:creationId xmlns:a16="http://schemas.microsoft.com/office/drawing/2014/main" id="{E893057D-EFA4-BE4C-AB91-DE5A576CBC5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32" name="Oval 123">
            <a:extLst>
              <a:ext uri="{FF2B5EF4-FFF2-40B4-BE49-F238E27FC236}">
                <a16:creationId xmlns:a16="http://schemas.microsoft.com/office/drawing/2014/main" id="{6BBD9628-9677-A041-BD54-E6B5C911E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555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138</Words>
  <Application>Microsoft Office PowerPoint</Application>
  <PresentationFormat>Widescreen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Raquel</cp:lastModifiedBy>
  <cp:revision>8</cp:revision>
  <dcterms:created xsi:type="dcterms:W3CDTF">2021-02-07T21:38:08Z</dcterms:created>
  <dcterms:modified xsi:type="dcterms:W3CDTF">2021-03-22T21:06:08Z</dcterms:modified>
</cp:coreProperties>
</file>