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8" r:id="rId4"/>
    <p:sldId id="261" r:id="rId5"/>
    <p:sldId id="257" r:id="rId6"/>
    <p:sldId id="262" r:id="rId7"/>
    <p:sldId id="259" r:id="rId8"/>
    <p:sldId id="263" r:id="rId9"/>
    <p:sldId id="267" r:id="rId10"/>
    <p:sldId id="266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3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1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0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2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3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09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93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0C56F3-9733-454A-8592-60BE82119B91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E84C1D-708D-4F17-8029-BA7F9A0496D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pt.wikipedia.org/wiki/Humanidade" TargetMode="External"/><Relationship Id="rId7" Type="http://schemas.openxmlformats.org/officeDocument/2006/relationships/hyperlink" Target="http://pt.wikipedia.org/wiki/Sobrenatural" TargetMode="External"/><Relationship Id="rId2" Type="http://schemas.openxmlformats.org/officeDocument/2006/relationships/hyperlink" Target="http://pt.wikipedia.org/wiki/Cren%C3%A7a_religio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Universo" TargetMode="External"/><Relationship Id="rId5" Type="http://schemas.openxmlformats.org/officeDocument/2006/relationships/hyperlink" Target="http://pt.wikipedia.org/wiki/Terra" TargetMode="External"/><Relationship Id="rId4" Type="http://schemas.openxmlformats.org/officeDocument/2006/relationships/hyperlink" Target="http://pt.wikipedia.org/wiki/Vid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278092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Aparecimento do Homem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003303"/>
            <a:ext cx="8458200" cy="914400"/>
          </a:xfrm>
        </p:spPr>
        <p:txBody>
          <a:bodyPr>
            <a:normAutofit/>
          </a:bodyPr>
          <a:lstStyle/>
          <a:p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Profº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Bruno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0.19912 " pathEditMode="relative" ptsTypes="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Criacionismo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5059288" cy="4525963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accent2"/>
                </a:solidFill>
              </a:rPr>
              <a:t>O criacionismo é a </a:t>
            </a:r>
            <a:r>
              <a:rPr lang="pt-BR" b="1" dirty="0">
                <a:solidFill>
                  <a:schemeClr val="accent2"/>
                </a:solidFill>
                <a:hlinkClick r:id="rId2" tooltip="Crença religiosa"/>
              </a:rPr>
              <a:t>crença religiosa</a:t>
            </a:r>
            <a:r>
              <a:rPr lang="pt-BR" b="1" dirty="0">
                <a:solidFill>
                  <a:schemeClr val="accent2"/>
                </a:solidFill>
              </a:rPr>
              <a:t> de que a </a:t>
            </a:r>
            <a:r>
              <a:rPr lang="pt-BR" b="1" dirty="0">
                <a:solidFill>
                  <a:schemeClr val="accent2"/>
                </a:solidFill>
                <a:hlinkClick r:id="rId3" tooltip="Humanidade"/>
              </a:rPr>
              <a:t>humanidade</a:t>
            </a:r>
            <a:r>
              <a:rPr lang="pt-BR" b="1" dirty="0">
                <a:solidFill>
                  <a:schemeClr val="accent2"/>
                </a:solidFill>
              </a:rPr>
              <a:t>, a </a:t>
            </a:r>
            <a:r>
              <a:rPr lang="pt-BR" b="1" dirty="0">
                <a:solidFill>
                  <a:schemeClr val="accent2"/>
                </a:solidFill>
                <a:hlinkClick r:id="rId4" tooltip="Vida"/>
              </a:rPr>
              <a:t>vida</a:t>
            </a:r>
            <a:r>
              <a:rPr lang="pt-BR" b="1" dirty="0">
                <a:solidFill>
                  <a:schemeClr val="accent2"/>
                </a:solidFill>
              </a:rPr>
              <a:t>, a </a:t>
            </a:r>
            <a:r>
              <a:rPr lang="pt-BR" b="1" dirty="0">
                <a:solidFill>
                  <a:schemeClr val="accent2"/>
                </a:solidFill>
                <a:hlinkClick r:id="rId5" tooltip="Terra"/>
              </a:rPr>
              <a:t>Terra</a:t>
            </a:r>
            <a:r>
              <a:rPr lang="pt-BR" b="1" dirty="0">
                <a:solidFill>
                  <a:schemeClr val="accent2"/>
                </a:solidFill>
              </a:rPr>
              <a:t> e o </a:t>
            </a:r>
            <a:r>
              <a:rPr lang="pt-BR" b="1" dirty="0">
                <a:solidFill>
                  <a:schemeClr val="accent2"/>
                </a:solidFill>
                <a:hlinkClick r:id="rId6" tooltip="Universo"/>
              </a:rPr>
              <a:t>universo</a:t>
            </a:r>
            <a:r>
              <a:rPr lang="pt-BR" b="1" dirty="0">
                <a:solidFill>
                  <a:schemeClr val="accent2"/>
                </a:solidFill>
              </a:rPr>
              <a:t> são a criação de um agente </a:t>
            </a:r>
            <a:r>
              <a:rPr lang="pt-BR" b="1" dirty="0">
                <a:solidFill>
                  <a:schemeClr val="accent2"/>
                </a:solidFill>
                <a:hlinkClick r:id="rId7" tooltip="Sobrenatural"/>
              </a:rPr>
              <a:t>sobrenatural</a:t>
            </a:r>
            <a:r>
              <a:rPr lang="pt-BR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592796"/>
            <a:ext cx="37444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8686800" cy="838200"/>
          </a:xfrm>
        </p:spPr>
        <p:txBody>
          <a:bodyPr/>
          <a:lstStyle/>
          <a:p>
            <a:r>
              <a:rPr lang="pt-BR" dirty="0"/>
              <a:t>Gênesis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5131296" cy="48991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1:26 E disse Deus: </a:t>
            </a:r>
            <a:r>
              <a:rPr lang="pt-BR" dirty="0">
                <a:solidFill>
                  <a:srgbClr val="FF0000"/>
                </a:solidFill>
              </a:rPr>
              <a:t>Façamos o homem à nossa imagem, conforme a nossa semelhança; domine ele sobre os peixes do mar, sobre as aves do céu, sobre os animais domésticos, e sobre toda a terra, e sobre todo réptil que se arrasta sobre a terra. </a:t>
            </a:r>
          </a:p>
          <a:p>
            <a:pPr algn="just"/>
            <a:r>
              <a:rPr lang="pt-BR" dirty="0"/>
              <a:t> 1:27 Criou, pois</a:t>
            </a:r>
            <a:r>
              <a:rPr lang="pt-BR" dirty="0">
                <a:solidFill>
                  <a:srgbClr val="FF0000"/>
                </a:solidFill>
              </a:rPr>
              <a:t>, Deus o homem à sua imagem; à imagem de Deus o criou; homem e mulher os criou. </a:t>
            </a:r>
          </a:p>
          <a:p>
            <a:pPr algn="just"/>
            <a:r>
              <a:rPr lang="pt-BR" dirty="0"/>
              <a:t> 1:28 Então Deus os abençoou e lhes disse: Frutificai e multiplicai-vos; enchei a terra e sujeitai-a; dominai sobre os peixes do mar, sobre as aves do céu e sobre todos os animais que se arrastam sobre a terra. </a:t>
            </a:r>
          </a:p>
          <a:p>
            <a:pPr algn="just"/>
            <a:r>
              <a:rPr lang="pt-BR" dirty="0"/>
              <a:t> 1:29 Disse-lhes mais: Eis que vos tenho dado todas as ervas que produzem semente, as quais se acham sobre a face de toda a terra, bem como todas as árvores em que há fruto que dê semente; ser-vos-ão para mantimento. </a:t>
            </a:r>
          </a:p>
          <a:p>
            <a:pPr algn="just"/>
            <a:r>
              <a:rPr lang="pt-BR" dirty="0"/>
              <a:t> 1:30 E a todos os animais da terra, a todas as aves do céu e a todo ser vivente que se arrasta sobre a terra, tenho dado todas as ervas verdes como mantimento. E assim foi. </a:t>
            </a:r>
          </a:p>
          <a:p>
            <a:pPr algn="just"/>
            <a:r>
              <a:rPr lang="pt-BR" dirty="0"/>
              <a:t> 1:31 E viu Deus tudo quanto fizera, e eis que era muito bom. E foi a tarde e a manhã, o dia sexto. </a:t>
            </a:r>
          </a:p>
          <a:p>
            <a:endParaRPr lang="pt-BR" dirty="0"/>
          </a:p>
        </p:txBody>
      </p:sp>
      <p:pic>
        <p:nvPicPr>
          <p:cNvPr id="4098" name="Picture 2" descr="http://cleofas.com.br/wp-content/uploads/2013/01/deus_todo_poder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230" y="450493"/>
            <a:ext cx="381447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1 – Responda: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A –</a:t>
            </a:r>
            <a:r>
              <a:rPr lang="pt-BR" dirty="0"/>
              <a:t> Para que serve a história? Comente.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B –</a:t>
            </a:r>
            <a:r>
              <a:rPr lang="pt-BR" dirty="0"/>
              <a:t> Por que o estudo do passado e a compreensão do presente não se relacionam entre si de forma estreita e determinista?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C –</a:t>
            </a:r>
            <a:r>
              <a:rPr lang="pt-BR" dirty="0"/>
              <a:t> Analise a frase a seguir e escreva sobre o problema da objetividade nos estudos históricos “A história que se escreve está intensamente ligada à história que se vive”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3 – </a:t>
            </a:r>
            <a:r>
              <a:rPr lang="pt-BR" dirty="0"/>
              <a:t>Comente o que você entendeu por periodização histórica.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3045296" cy="304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9 -0.01202 C -0.08785 0.06776 -0.08785 0.05713 -0.08785 0.18502 C -0.08785 0.21716 -0.08716 0.24931 -0.08629 0.28146 C -0.08611 0.28608 -0.08577 0.2914 -0.08351 0.29487 C -0.07934 0.30134 -0.06424 0.30643 -0.05729 0.30851 C -0.05018 0.3106 -0.04271 0.3106 -0.03559 0.31221 C -0.0257 0.31661 -0.01667 0.32378 -0.0066 0.32771 C 0.00312 0.33141 0.01267 0.33603 0.02239 0.33927 C 0.03281 0.34274 0.04375 0.34344 0.05416 0.34714 C 0.07083 0.35315 0.08802 0.36032 0.10503 0.36448 C 0.12639 0.36957 0.14913 0.36702 0.17014 0.37604 C 0.19462 0.37489 0.20017 0.37581 0.21805 0.37026 C 0.23559 0.3469 0.2309 0.30921 0.24409 0.28331 C 0.24896 0.26295 0.24826 0.2396 0.25416 0.21971 C 0.25521 0.21624 0.25729 0.21346 0.2585 0.20999 C 0.26111 0.20306 0.26146 0.1945 0.26284 0.18687 C 0.26805 0.12836 0.26736 0.10361 0.26736 0.0266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4525963"/>
          </a:xfrm>
        </p:spPr>
        <p:txBody>
          <a:bodyPr/>
          <a:lstStyle/>
          <a:p>
            <a:r>
              <a:rPr lang="pt-BR" dirty="0"/>
              <a:t>Trabalho sobre filmes históricos.</a:t>
            </a:r>
          </a:p>
          <a:p>
            <a:r>
              <a:rPr lang="pt-BR" dirty="0"/>
              <a:t>Assista</a:t>
            </a:r>
          </a:p>
          <a:p>
            <a:r>
              <a:rPr lang="pt-BR" dirty="0"/>
              <a:t>Elabore</a:t>
            </a:r>
          </a:p>
          <a:p>
            <a:r>
              <a:rPr lang="pt-BR" dirty="0"/>
              <a:t>Registre</a:t>
            </a:r>
          </a:p>
          <a:p>
            <a:r>
              <a:rPr lang="pt-BR" dirty="0"/>
              <a:t>Faça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045296" cy="304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Treinando Para o Enem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www.planetaeducacao.com.br/portal/imagens/artigos/editorial/Imagem-simbolo-do-Enem-em-azul-tendo-o-desenho-de-uma-pessoa-em-vermelho-apontando-para-a-palav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332656"/>
            <a:ext cx="32956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1" y="166328"/>
            <a:ext cx="9110858" cy="6525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Evolução humana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Darwinismo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86818"/>
            <a:ext cx="5707360" cy="497118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Muitos estudos sobre a evolução humana foram realizados que sempre acarretou muitas discussões sobre as teorias dos estudiosos. </a:t>
            </a:r>
            <a:r>
              <a:rPr lang="pt-BR" dirty="0">
                <a:solidFill>
                  <a:srgbClr val="FF0000"/>
                </a:solidFill>
              </a:rPr>
              <a:t>A maioria dessas teorias aponta para a linha provável de evolução de hominídeos, </a:t>
            </a:r>
            <a:r>
              <a:rPr lang="pt-BR" dirty="0"/>
              <a:t>enfatizando o parentesco biológico molecular entre humanos e primatas. Para esta afirmação eles mostram o ponto de vista genético, sendo que geneticamente o homem e o chimpanzé são </a:t>
            </a:r>
            <a:r>
              <a:rPr lang="pt-BR" dirty="0">
                <a:solidFill>
                  <a:srgbClr val="FF0000"/>
                </a:solidFill>
              </a:rPr>
              <a:t>aproximadamente 99% idênticos.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origem das espécies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727631"/>
            <a:ext cx="5851376" cy="5115198"/>
          </a:xfrm>
        </p:spPr>
        <p:txBody>
          <a:bodyPr>
            <a:normAutofit/>
          </a:bodyPr>
          <a:lstStyle/>
          <a:p>
            <a:pPr algn="just">
              <a:buNone/>
            </a:pPr>
            <a:br>
              <a:rPr lang="pt-BR" dirty="0"/>
            </a:br>
            <a:r>
              <a:rPr lang="pt-BR" dirty="0"/>
              <a:t>A partir dessas ideias, de observações e de estudos de material fóssil, além de experiências, os cientistas puderam traçar a linha de evolução dos seres vertebrados, afirmando que teriam surgido no mar, de organismos menores. </a:t>
            </a:r>
            <a:r>
              <a:rPr lang="pt-BR" dirty="0">
                <a:solidFill>
                  <a:srgbClr val="FF0000"/>
                </a:solidFill>
              </a:rPr>
              <a:t>Entre os primeiros vertebrados estariam os peixes, em seguida os anfíbios, e na sequência, os répteis, as aves e os mamíferos</a:t>
            </a:r>
            <a:r>
              <a:rPr lang="pt-BR" dirty="0"/>
              <a:t>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Entre os mamíferos, teria aparecido, há cerca de </a:t>
            </a:r>
            <a:r>
              <a:rPr lang="pt-BR" dirty="0">
                <a:solidFill>
                  <a:srgbClr val="FF0000"/>
                </a:solidFill>
              </a:rPr>
              <a:t>13 milhões de anos</a:t>
            </a:r>
            <a:r>
              <a:rPr lang="pt-BR" dirty="0"/>
              <a:t>, a ordem dos primatas, que inclui atualmente os macacos e os homens. Para percorrer a distância entre os primatas mais simples, através da seleção natural, e o homem, foram necessários milhões de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4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Os primatas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23320" y="404664"/>
            <a:ext cx="6120680" cy="73174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br>
              <a:rPr lang="pt-BR" dirty="0"/>
            </a:br>
            <a:br>
              <a:rPr lang="pt-BR" dirty="0">
                <a:solidFill>
                  <a:srgbClr val="FF0000"/>
                </a:solidFill>
              </a:rPr>
            </a:br>
            <a:r>
              <a:rPr lang="pt-B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 cérebros da maioria das espécies de </a:t>
            </a:r>
            <a:r>
              <a:rPr lang="pt-BR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Australopithecus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 tinham</a:t>
            </a:r>
            <a:br>
              <a:rPr lang="pt-BR" sz="6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cerca de 35% do tamanho de um cérebro humano atual A espécie de primata com características mais próximas das da espécie humana de que se tem notícia é a do </a:t>
            </a:r>
            <a:r>
              <a:rPr lang="pt-BR" sz="6400" b="1" i="1" dirty="0" err="1">
                <a:latin typeface="Times New Roman" pitchFamily="18" charset="0"/>
                <a:cs typeface="Times New Roman" pitchFamily="18" charset="0"/>
              </a:rPr>
              <a:t>Ramapithecus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, que existiu há 13 milhões de anos. Foi sucedida pelo </a:t>
            </a:r>
            <a:r>
              <a:rPr lang="pt-BR" sz="6400" b="1" i="1" dirty="0" err="1">
                <a:latin typeface="Times New Roman" pitchFamily="18" charset="0"/>
                <a:cs typeface="Times New Roman" pitchFamily="18" charset="0"/>
              </a:rPr>
              <a:t>Australopithecus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 (cerca de 4 milhões de anos atrás), contemporâneo do </a:t>
            </a:r>
            <a:r>
              <a:rPr lang="pt-BR" sz="6400" b="1" i="1" dirty="0"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pt-BR" sz="6400" b="1" i="1" dirty="0" err="1">
                <a:latin typeface="Times New Roman" pitchFamily="18" charset="0"/>
                <a:cs typeface="Times New Roman" pitchFamily="18" charset="0"/>
              </a:rPr>
              <a:t>habilis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, surgido há aproximadamente 2,3 milhões de anos.</a:t>
            </a:r>
            <a:br>
              <a:rPr lang="pt-BR" sz="6400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6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Há cerca de 1,5 milhão de anos, tendo predominado o gênero Homo sobre o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Pithecus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, a espécie do Homo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erectus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 floresceu, com postura e dimensões do cérebro próximas das do homem atual. Dessa espécie, os dois exemplares mais célebres foram aquele descoberto em 1891 por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Eugéne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Dubois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, em Java, batizado Pitecantropo de Java, e o que foi achado em Pequim, China, conhecido como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Sinantropo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6400" b="1" dirty="0" err="1">
                <a:latin typeface="Times New Roman" pitchFamily="18" charset="0"/>
                <a:cs typeface="Times New Roman" pitchFamily="18" charset="0"/>
              </a:rPr>
              <a:t>pequinense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t-BR" sz="6400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6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Acredita-se que o local de origem do </a:t>
            </a:r>
            <a:r>
              <a:rPr lang="pt-BR" sz="6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pt-BR" sz="6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erectus</a:t>
            </a:r>
            <a:r>
              <a:rPr lang="pt-BR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6400" b="1" dirty="0">
                <a:latin typeface="Times New Roman" pitchFamily="18" charset="0"/>
                <a:cs typeface="Times New Roman" pitchFamily="18" charset="0"/>
              </a:rPr>
              <a:t>tenha sido a África centro-oriental, de onde ele teria saído (por razões desconhecidas) para povoar o mundo, chegando primeiramente à Ásia e à Europa. Mas sobre essa expansão, como também a respeito de sua chegada ao continente americano, os estudiosos possuem muitas dúvidas e poucas certezas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57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volucao_hum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03" y="457200"/>
            <a:ext cx="9194209" cy="5616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-12358"/>
            <a:ext cx="8686800" cy="838200"/>
          </a:xfrm>
        </p:spPr>
        <p:txBody>
          <a:bodyPr/>
          <a:lstStyle/>
          <a:p>
            <a:r>
              <a:rPr lang="pt-BR" b="1" dirty="0"/>
              <a:t>O </a:t>
            </a:r>
            <a:r>
              <a:rPr lang="pt-BR" b="1" i="1" dirty="0"/>
              <a:t>Homo sapiens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2" y="764704"/>
            <a:ext cx="6444208" cy="5544616"/>
          </a:xfrm>
        </p:spPr>
        <p:txBody>
          <a:bodyPr>
            <a:noAutofit/>
          </a:bodyPr>
          <a:lstStyle/>
          <a:p>
            <a:pPr algn="just"/>
            <a:r>
              <a:rPr lang="pt-BR" sz="1400" b="1" dirty="0"/>
              <a:t>O </a:t>
            </a:r>
            <a:r>
              <a:rPr lang="pt-BR" sz="1400" b="1" i="1" dirty="0"/>
              <a:t>Homo sapiens</a:t>
            </a:r>
            <a:r>
              <a:rPr lang="pt-BR" sz="1400" b="1" dirty="0"/>
              <a:t>, surgido entre </a:t>
            </a:r>
            <a:r>
              <a:rPr lang="pt-BR" sz="1400" b="1" dirty="0">
                <a:solidFill>
                  <a:srgbClr val="FF0000"/>
                </a:solidFill>
              </a:rPr>
              <a:t>400 mil e 100 mil </a:t>
            </a:r>
            <a:r>
              <a:rPr lang="pt-BR" sz="1400" b="1" dirty="0"/>
              <a:t>anos atrás é um dos últimos elos da corrente da espécie a qual todos nós pertencemos. Suas origens ainda não estão totalmente explicadas. Uma das teorias afirma que os seres humanos modernos (</a:t>
            </a:r>
            <a:r>
              <a:rPr lang="pt-BR" sz="1400" b="1" i="1" dirty="0">
                <a:solidFill>
                  <a:srgbClr val="FF0000"/>
                </a:solidFill>
              </a:rPr>
              <a:t>Homo sapiens </a:t>
            </a:r>
            <a:r>
              <a:rPr lang="pt-BR" sz="1400" b="1" i="1" dirty="0" err="1">
                <a:solidFill>
                  <a:srgbClr val="FF0000"/>
                </a:solidFill>
              </a:rPr>
              <a:t>sapiens</a:t>
            </a:r>
            <a:r>
              <a:rPr lang="pt-BR" sz="1400" b="1" dirty="0"/>
              <a:t>) evoluíram ao mesmo tempo a partir de populações primitivas da </a:t>
            </a:r>
            <a:r>
              <a:rPr lang="pt-BR" sz="1400" b="1" dirty="0">
                <a:solidFill>
                  <a:srgbClr val="FF0000"/>
                </a:solidFill>
              </a:rPr>
              <a:t>África, Ásia e Europa</a:t>
            </a:r>
            <a:r>
              <a:rPr lang="pt-BR" sz="1400" b="1" dirty="0"/>
              <a:t>, misturando-se uns aos outros geneticamente.</a:t>
            </a:r>
            <a:br>
              <a:rPr lang="pt-BR" sz="1400" b="1" dirty="0"/>
            </a:br>
            <a:br>
              <a:rPr lang="pt-BR" sz="1400" b="1" dirty="0"/>
            </a:br>
            <a:r>
              <a:rPr lang="pt-BR" sz="1400" b="1" dirty="0"/>
              <a:t>Segundo os defensores dessa corrente, isso se justifica pelo fato de que, em determinadas regiões, populações humanas modernas possuem algumas estruturas anatômicas semelhantes a populações de Homo </a:t>
            </a:r>
            <a:r>
              <a:rPr lang="pt-BR" sz="1400" b="1" dirty="0" err="1">
                <a:solidFill>
                  <a:srgbClr val="FF0000"/>
                </a:solidFill>
              </a:rPr>
              <a:t>erectus</a:t>
            </a:r>
            <a:r>
              <a:rPr lang="pt-BR" sz="1400" b="1" dirty="0">
                <a:solidFill>
                  <a:srgbClr val="FF0000"/>
                </a:solidFill>
              </a:rPr>
              <a:t> </a:t>
            </a:r>
            <a:r>
              <a:rPr lang="pt-BR" sz="1400" b="1" dirty="0"/>
              <a:t>que ali viveram no passado.</a:t>
            </a:r>
            <a:br>
              <a:rPr lang="pt-BR" sz="1400" b="1" dirty="0"/>
            </a:br>
            <a:br>
              <a:rPr lang="pt-BR" sz="1400" b="1" dirty="0"/>
            </a:br>
            <a:r>
              <a:rPr lang="pt-BR" sz="1400" b="1" dirty="0"/>
              <a:t>Uma outra hipótese sustenta que uma pequena população relativamente isolada de seres humanos primitivos da África evoluiu até o Homo sapiens moderno e de lá se espalhou pela Europa, Ásia e restante do continente africano, desalojando as populações humanas primitivas que encontrava em seu caminho. Os cientistas defendem suas ideias baseando-se na análise do DNA de células de seres humanos de diferentes localidades do planeta.</a:t>
            </a:r>
            <a:br>
              <a:rPr lang="pt-BR" sz="1400" b="1" dirty="0"/>
            </a:br>
            <a:br>
              <a:rPr lang="pt-BR" sz="1400" b="1" dirty="0"/>
            </a:br>
            <a:r>
              <a:rPr lang="pt-BR" sz="1400" b="1" dirty="0"/>
              <a:t>Independentemente de qual teoria esteja correta - se é que alguma delas está -, o fato é que os mais antigos fósseis já encontrados de seres humanos modernos datam de 130 mil anos e foram localizados na África. E de todas as espécies, o </a:t>
            </a:r>
            <a:r>
              <a:rPr lang="pt-BR" sz="1400" b="1" i="1" dirty="0"/>
              <a:t>Homo sapiens </a:t>
            </a:r>
            <a:r>
              <a:rPr lang="pt-BR" sz="1400" b="1" i="1" dirty="0" err="1"/>
              <a:t>sapiens</a:t>
            </a:r>
            <a:r>
              <a:rPr lang="pt-BR" sz="1400" b="1" dirty="0"/>
              <a:t> foi a única que se espalhou e conquistou os cinco continentes do nosso planeta.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24" y="2060848"/>
            <a:ext cx="2627784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Criacionismo </a:t>
            </a:r>
            <a:br>
              <a:rPr lang="pt-BR" dirty="0"/>
            </a:br>
            <a:r>
              <a:rPr lang="pt-BR" dirty="0"/>
              <a:t>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</TotalTime>
  <Words>339</Words>
  <Application>Microsoft Office PowerPoint</Application>
  <PresentationFormat>Apresentação na tela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Times New Roman</vt:lpstr>
      <vt:lpstr>Retrospectiva</vt:lpstr>
      <vt:lpstr>O Aparecimento do Homem</vt:lpstr>
      <vt:lpstr>Evolução humana Darwinismo</vt:lpstr>
      <vt:lpstr>Estudos</vt:lpstr>
      <vt:lpstr>A origem das espécies</vt:lpstr>
      <vt:lpstr>Apresentação do PowerPoint</vt:lpstr>
      <vt:lpstr>Os primatas </vt:lpstr>
      <vt:lpstr>Apresentação do PowerPoint</vt:lpstr>
      <vt:lpstr>O Homo sapiens</vt:lpstr>
      <vt:lpstr>Criacionismo  Deus</vt:lpstr>
      <vt:lpstr>O Criacionismo</vt:lpstr>
      <vt:lpstr>Gênesis </vt:lpstr>
      <vt:lpstr>Questões</vt:lpstr>
      <vt:lpstr>Questões</vt:lpstr>
      <vt:lpstr>Treinando Para o Enem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BRUNO FERREIRA</cp:lastModifiedBy>
  <cp:revision>51</cp:revision>
  <dcterms:created xsi:type="dcterms:W3CDTF">2012-03-06T20:29:22Z</dcterms:created>
  <dcterms:modified xsi:type="dcterms:W3CDTF">2019-06-28T13:26:08Z</dcterms:modified>
</cp:coreProperties>
</file>