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904B98-92CA-438F-AA4A-2663D020AE54}" type="doc">
      <dgm:prSet loTypeId="urn:microsoft.com/office/officeart/2005/8/layout/hierarchy1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02B801E-2324-44D8-B8A3-42C3366AC8FF}">
      <dgm:prSet/>
      <dgm:spPr/>
      <dgm:t>
        <a:bodyPr/>
        <a:lstStyle/>
        <a:p>
          <a:r>
            <a:rPr lang="en-US" dirty="0"/>
            <a:t>ÊTRE</a:t>
          </a:r>
        </a:p>
      </dgm:t>
    </dgm:pt>
    <dgm:pt modelId="{7D0E4E3E-985E-47C5-B399-91B001E412BA}" type="sibTrans" cxnId="{BAA2B6C9-6EE9-45B9-901E-9C917FDD28AB}">
      <dgm:prSet/>
      <dgm:spPr/>
      <dgm:t>
        <a:bodyPr/>
        <a:lstStyle/>
        <a:p>
          <a:endParaRPr lang="en-US"/>
        </a:p>
      </dgm:t>
    </dgm:pt>
    <dgm:pt modelId="{511066E7-7D5F-4E50-86A7-F857DCB99AAB}" type="parTrans" cxnId="{BAA2B6C9-6EE9-45B9-901E-9C917FDD28AB}">
      <dgm:prSet/>
      <dgm:spPr/>
      <dgm:t>
        <a:bodyPr/>
        <a:lstStyle/>
        <a:p>
          <a:endParaRPr lang="en-US"/>
        </a:p>
      </dgm:t>
    </dgm:pt>
    <dgm:pt modelId="{228899BF-A91F-4BC9-888B-5A7CD6A16555}" type="pres">
      <dgm:prSet presAssocID="{86904B98-92CA-438F-AA4A-2663D020AE5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31BF3F0-5B6D-4EA4-A021-E5B0D4630CA0}" type="pres">
      <dgm:prSet presAssocID="{902B801E-2324-44D8-B8A3-42C3366AC8FF}" presName="hierRoot1" presStyleCnt="0"/>
      <dgm:spPr/>
    </dgm:pt>
    <dgm:pt modelId="{1A86B49C-176C-403A-9102-34803941ED14}" type="pres">
      <dgm:prSet presAssocID="{902B801E-2324-44D8-B8A3-42C3366AC8FF}" presName="composite" presStyleCnt="0"/>
      <dgm:spPr/>
    </dgm:pt>
    <dgm:pt modelId="{6CE09A6D-02B2-40DD-8479-DF8F832146AC}" type="pres">
      <dgm:prSet presAssocID="{902B801E-2324-44D8-B8A3-42C3366AC8FF}" presName="background" presStyleLbl="node0" presStyleIdx="0" presStyleCnt="1"/>
      <dgm:spPr/>
    </dgm:pt>
    <dgm:pt modelId="{7D2651B9-CEB3-4695-9B00-7FB0527314FB}" type="pres">
      <dgm:prSet presAssocID="{902B801E-2324-44D8-B8A3-42C3366AC8FF}" presName="text" presStyleLbl="fgAcc0" presStyleIdx="0" presStyleCnt="1">
        <dgm:presLayoutVars>
          <dgm:chPref val="3"/>
        </dgm:presLayoutVars>
      </dgm:prSet>
      <dgm:spPr/>
    </dgm:pt>
    <dgm:pt modelId="{9B5A1F3B-E0FC-4FF3-B8C4-303BC490B991}" type="pres">
      <dgm:prSet presAssocID="{902B801E-2324-44D8-B8A3-42C3366AC8FF}" presName="hierChild2" presStyleCnt="0"/>
      <dgm:spPr/>
    </dgm:pt>
  </dgm:ptLst>
  <dgm:cxnLst>
    <dgm:cxn modelId="{3E00A594-0FD6-428B-B63D-573BB0610549}" type="presOf" srcId="{902B801E-2324-44D8-B8A3-42C3366AC8FF}" destId="{7D2651B9-CEB3-4695-9B00-7FB0527314FB}" srcOrd="0" destOrd="0" presId="urn:microsoft.com/office/officeart/2005/8/layout/hierarchy1"/>
    <dgm:cxn modelId="{443C4CA7-4F1D-43C3-B60F-F84CB45E5212}" type="presOf" srcId="{86904B98-92CA-438F-AA4A-2663D020AE54}" destId="{228899BF-A91F-4BC9-888B-5A7CD6A16555}" srcOrd="0" destOrd="0" presId="urn:microsoft.com/office/officeart/2005/8/layout/hierarchy1"/>
    <dgm:cxn modelId="{BAA2B6C9-6EE9-45B9-901E-9C917FDD28AB}" srcId="{86904B98-92CA-438F-AA4A-2663D020AE54}" destId="{902B801E-2324-44D8-B8A3-42C3366AC8FF}" srcOrd="0" destOrd="0" parTransId="{511066E7-7D5F-4E50-86A7-F857DCB99AAB}" sibTransId="{7D0E4E3E-985E-47C5-B399-91B001E412BA}"/>
    <dgm:cxn modelId="{2ADFE86E-070A-41A3-97C5-E31AE91172AE}" type="presParOf" srcId="{228899BF-A91F-4BC9-888B-5A7CD6A16555}" destId="{B31BF3F0-5B6D-4EA4-A021-E5B0D4630CA0}" srcOrd="0" destOrd="0" presId="urn:microsoft.com/office/officeart/2005/8/layout/hierarchy1"/>
    <dgm:cxn modelId="{5F8D0855-6C41-4203-B649-B4C7DED07911}" type="presParOf" srcId="{B31BF3F0-5B6D-4EA4-A021-E5B0D4630CA0}" destId="{1A86B49C-176C-403A-9102-34803941ED14}" srcOrd="0" destOrd="0" presId="urn:microsoft.com/office/officeart/2005/8/layout/hierarchy1"/>
    <dgm:cxn modelId="{DD81D6FC-0A1C-4C73-905D-9F9901217C11}" type="presParOf" srcId="{1A86B49C-176C-403A-9102-34803941ED14}" destId="{6CE09A6D-02B2-40DD-8479-DF8F832146AC}" srcOrd="0" destOrd="0" presId="urn:microsoft.com/office/officeart/2005/8/layout/hierarchy1"/>
    <dgm:cxn modelId="{25FDF1B1-C049-4E39-B8DC-EE022E0A3CAB}" type="presParOf" srcId="{1A86B49C-176C-403A-9102-34803941ED14}" destId="{7D2651B9-CEB3-4695-9B00-7FB0527314FB}" srcOrd="1" destOrd="0" presId="urn:microsoft.com/office/officeart/2005/8/layout/hierarchy1"/>
    <dgm:cxn modelId="{2FC442A3-24E2-496C-AAB6-54F7157C58F7}" type="presParOf" srcId="{B31BF3F0-5B6D-4EA4-A021-E5B0D4630CA0}" destId="{9B5A1F3B-E0FC-4FF3-B8C4-303BC490B99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F454C37-0A2A-43C7-A6C6-C51B5004E679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67E7FB7-EBC6-48DD-86BE-740B72CF37FC}">
      <dgm:prSet/>
      <dgm:spPr>
        <a:solidFill>
          <a:srgbClr val="FF0000"/>
        </a:solidFill>
      </dgm:spPr>
      <dgm:t>
        <a:bodyPr/>
        <a:lstStyle/>
        <a:p>
          <a:r>
            <a:rPr lang="en-US"/>
            <a:t>« ON » = « NOUS » (pluriel) :</a:t>
          </a:r>
          <a:endParaRPr lang="pt-BR"/>
        </a:p>
      </dgm:t>
    </dgm:pt>
    <dgm:pt modelId="{1771C72E-F438-41C4-ADAA-F476C3238EFA}" type="parTrans" cxnId="{60A9FA22-E113-407C-806E-169C3627D0FF}">
      <dgm:prSet/>
      <dgm:spPr/>
      <dgm:t>
        <a:bodyPr/>
        <a:lstStyle/>
        <a:p>
          <a:endParaRPr lang="pt-BR"/>
        </a:p>
      </dgm:t>
    </dgm:pt>
    <dgm:pt modelId="{EE845446-60F7-435E-8A29-0526712B6F0D}" type="sibTrans" cxnId="{60A9FA22-E113-407C-806E-169C3627D0FF}">
      <dgm:prSet/>
      <dgm:spPr/>
      <dgm:t>
        <a:bodyPr/>
        <a:lstStyle/>
        <a:p>
          <a:endParaRPr lang="pt-BR"/>
        </a:p>
      </dgm:t>
    </dgm:pt>
    <dgm:pt modelId="{926C1064-8A3B-4205-8202-2B0D523765E8}">
      <dgm:prSet/>
      <dgm:spPr>
        <a:solidFill>
          <a:srgbClr val="0070C0"/>
        </a:solidFill>
      </dgm:spPr>
      <dgm:t>
        <a:bodyPr/>
        <a:lstStyle/>
        <a:p>
          <a:r>
            <a:rPr lang="en-US" i="1" dirty="0"/>
            <a:t>Marcus et </a:t>
          </a:r>
          <a:r>
            <a:rPr lang="en-US" i="1" dirty="0" err="1"/>
            <a:t>moi</a:t>
          </a:r>
          <a:r>
            <a:rPr lang="en-US" i="1" dirty="0"/>
            <a:t>, on </a:t>
          </a:r>
          <a:r>
            <a:rPr lang="en-US" i="1" dirty="0" err="1"/>
            <a:t>est</a:t>
          </a:r>
          <a:r>
            <a:rPr lang="en-US" i="1" dirty="0"/>
            <a:t> </a:t>
          </a:r>
          <a:r>
            <a:rPr lang="en-US" i="1" dirty="0" err="1"/>
            <a:t>étudiants</a:t>
          </a:r>
          <a:r>
            <a:rPr lang="en-US" i="1" dirty="0"/>
            <a:t> . </a:t>
          </a:r>
          <a:endParaRPr lang="pt-BR" dirty="0"/>
        </a:p>
      </dgm:t>
    </dgm:pt>
    <dgm:pt modelId="{1902186C-921A-4A22-B3AB-A888D8EC9849}" type="parTrans" cxnId="{09475DB9-8C45-4ACB-9AF8-365B9947C869}">
      <dgm:prSet/>
      <dgm:spPr/>
      <dgm:t>
        <a:bodyPr/>
        <a:lstStyle/>
        <a:p>
          <a:endParaRPr lang="pt-BR"/>
        </a:p>
      </dgm:t>
    </dgm:pt>
    <dgm:pt modelId="{D5CAC901-8259-491F-8386-DAA48C1A23AE}" type="sibTrans" cxnId="{09475DB9-8C45-4ACB-9AF8-365B9947C869}">
      <dgm:prSet/>
      <dgm:spPr/>
      <dgm:t>
        <a:bodyPr/>
        <a:lstStyle/>
        <a:p>
          <a:endParaRPr lang="pt-BR"/>
        </a:p>
      </dgm:t>
    </dgm:pt>
    <dgm:pt modelId="{97BC667B-BA79-422D-953C-CF33C0A51CD6}">
      <dgm:prSet/>
      <dgm:spPr>
        <a:solidFill>
          <a:srgbClr val="FF0000"/>
        </a:solidFill>
      </dgm:spPr>
      <dgm:t>
        <a:bodyPr/>
        <a:lstStyle/>
        <a:p>
          <a:r>
            <a:rPr lang="en-US" dirty="0"/>
            <a:t>« ON » = </a:t>
          </a:r>
          <a:r>
            <a:rPr lang="en-US" dirty="0" err="1"/>
            <a:t>généralité</a:t>
          </a:r>
          <a:r>
            <a:rPr lang="en-US" dirty="0"/>
            <a:t> (</a:t>
          </a:r>
          <a:r>
            <a:rPr lang="en-US" dirty="0" err="1"/>
            <a:t>singulier</a:t>
          </a:r>
          <a:r>
            <a:rPr lang="en-US" dirty="0"/>
            <a:t>) : </a:t>
          </a:r>
          <a:endParaRPr lang="pt-BR" dirty="0"/>
        </a:p>
      </dgm:t>
    </dgm:pt>
    <dgm:pt modelId="{7D74A952-1424-45EF-AC8C-C37D9B6C78EC}" type="parTrans" cxnId="{578433B7-0904-4A50-9505-EDF128E00689}">
      <dgm:prSet/>
      <dgm:spPr/>
      <dgm:t>
        <a:bodyPr/>
        <a:lstStyle/>
        <a:p>
          <a:endParaRPr lang="pt-BR"/>
        </a:p>
      </dgm:t>
    </dgm:pt>
    <dgm:pt modelId="{B8ACB5C9-061B-4E6C-8BD6-A6441C6C22A9}" type="sibTrans" cxnId="{578433B7-0904-4A50-9505-EDF128E00689}">
      <dgm:prSet/>
      <dgm:spPr/>
      <dgm:t>
        <a:bodyPr/>
        <a:lstStyle/>
        <a:p>
          <a:endParaRPr lang="pt-BR"/>
        </a:p>
      </dgm:t>
    </dgm:pt>
    <dgm:pt modelId="{D2470B13-AF73-42DD-BC53-65051BCA6521}">
      <dgm:prSet/>
      <dgm:spPr>
        <a:solidFill>
          <a:srgbClr val="0070C0"/>
        </a:solidFill>
      </dgm:spPr>
      <dgm:t>
        <a:bodyPr/>
        <a:lstStyle/>
        <a:p>
          <a:r>
            <a:rPr lang="en-US" i="1" dirty="0"/>
            <a:t>- </a:t>
          </a:r>
          <a:r>
            <a:rPr lang="en-US" i="1" dirty="0" err="1"/>
            <a:t>Quand</a:t>
          </a:r>
          <a:r>
            <a:rPr lang="en-US" i="1" dirty="0"/>
            <a:t> on </a:t>
          </a:r>
          <a:r>
            <a:rPr lang="en-US" i="1" dirty="0" err="1"/>
            <a:t>est</a:t>
          </a:r>
          <a:r>
            <a:rPr lang="en-US" i="1" dirty="0"/>
            <a:t> libre, on </a:t>
          </a:r>
          <a:r>
            <a:rPr lang="en-US" i="1" dirty="0" err="1"/>
            <a:t>est</a:t>
          </a:r>
          <a:r>
            <a:rPr lang="en-US" i="1" dirty="0"/>
            <a:t> content. </a:t>
          </a:r>
          <a:endParaRPr lang="pt-BR" dirty="0"/>
        </a:p>
      </dgm:t>
    </dgm:pt>
    <dgm:pt modelId="{1576C15F-EBA6-47EF-8152-5AD30F5393CA}" type="parTrans" cxnId="{CB1F22D3-7FEF-415D-BD50-165B0931E018}">
      <dgm:prSet/>
      <dgm:spPr/>
      <dgm:t>
        <a:bodyPr/>
        <a:lstStyle/>
        <a:p>
          <a:endParaRPr lang="pt-BR"/>
        </a:p>
      </dgm:t>
    </dgm:pt>
    <dgm:pt modelId="{A60E91D8-0987-4F44-9499-6DB6AFA6D0F3}" type="sibTrans" cxnId="{CB1F22D3-7FEF-415D-BD50-165B0931E018}">
      <dgm:prSet/>
      <dgm:spPr/>
      <dgm:t>
        <a:bodyPr/>
        <a:lstStyle/>
        <a:p>
          <a:endParaRPr lang="pt-BR"/>
        </a:p>
      </dgm:t>
    </dgm:pt>
    <dgm:pt modelId="{07E76ABF-BF85-4AF0-B3B4-A8CC4C9D292D}" type="pres">
      <dgm:prSet presAssocID="{6F454C37-0A2A-43C7-A6C6-C51B5004E679}" presName="outerComposite" presStyleCnt="0">
        <dgm:presLayoutVars>
          <dgm:chMax val="5"/>
          <dgm:dir/>
          <dgm:resizeHandles val="exact"/>
        </dgm:presLayoutVars>
      </dgm:prSet>
      <dgm:spPr/>
    </dgm:pt>
    <dgm:pt modelId="{9DB9C5A0-5C0D-45C1-B9C5-D8549B9BACFC}" type="pres">
      <dgm:prSet presAssocID="{6F454C37-0A2A-43C7-A6C6-C51B5004E679}" presName="dummyMaxCanvas" presStyleCnt="0">
        <dgm:presLayoutVars/>
      </dgm:prSet>
      <dgm:spPr/>
    </dgm:pt>
    <dgm:pt modelId="{6F0E9C58-E537-49B9-9143-089FBC6D382D}" type="pres">
      <dgm:prSet presAssocID="{6F454C37-0A2A-43C7-A6C6-C51B5004E679}" presName="FourNodes_1" presStyleLbl="node1" presStyleIdx="0" presStyleCnt="4">
        <dgm:presLayoutVars>
          <dgm:bulletEnabled val="1"/>
        </dgm:presLayoutVars>
      </dgm:prSet>
      <dgm:spPr/>
    </dgm:pt>
    <dgm:pt modelId="{8C729AAC-DB5C-428B-8A22-8BFA2E9969A8}" type="pres">
      <dgm:prSet presAssocID="{6F454C37-0A2A-43C7-A6C6-C51B5004E679}" presName="FourNodes_2" presStyleLbl="node1" presStyleIdx="1" presStyleCnt="4">
        <dgm:presLayoutVars>
          <dgm:bulletEnabled val="1"/>
        </dgm:presLayoutVars>
      </dgm:prSet>
      <dgm:spPr/>
    </dgm:pt>
    <dgm:pt modelId="{1B0DFA9C-823A-4CEF-9BED-7964C5C8F1F3}" type="pres">
      <dgm:prSet presAssocID="{6F454C37-0A2A-43C7-A6C6-C51B5004E679}" presName="FourNodes_3" presStyleLbl="node1" presStyleIdx="2" presStyleCnt="4" custLinFactY="2076" custLinFactNeighborX="6666" custLinFactNeighborY="100000">
        <dgm:presLayoutVars>
          <dgm:bulletEnabled val="1"/>
        </dgm:presLayoutVars>
      </dgm:prSet>
      <dgm:spPr/>
    </dgm:pt>
    <dgm:pt modelId="{B9C724F7-5FED-43E5-987E-DD384018B1D8}" type="pres">
      <dgm:prSet presAssocID="{6F454C37-0A2A-43C7-A6C6-C51B5004E679}" presName="FourNodes_4" presStyleLbl="node1" presStyleIdx="3" presStyleCnt="4" custLinFactY="-25147" custLinFactNeighborX="-7400" custLinFactNeighborY="-100000">
        <dgm:presLayoutVars>
          <dgm:bulletEnabled val="1"/>
        </dgm:presLayoutVars>
      </dgm:prSet>
      <dgm:spPr/>
    </dgm:pt>
    <dgm:pt modelId="{2B1873AD-CB96-4D76-8B0C-C67156B38165}" type="pres">
      <dgm:prSet presAssocID="{6F454C37-0A2A-43C7-A6C6-C51B5004E679}" presName="FourConn_1-2" presStyleLbl="fgAccFollowNode1" presStyleIdx="0" presStyleCnt="3">
        <dgm:presLayoutVars>
          <dgm:bulletEnabled val="1"/>
        </dgm:presLayoutVars>
      </dgm:prSet>
      <dgm:spPr/>
    </dgm:pt>
    <dgm:pt modelId="{527F2732-ED1F-48C6-86F3-314D1EC2A531}" type="pres">
      <dgm:prSet presAssocID="{6F454C37-0A2A-43C7-A6C6-C51B5004E679}" presName="FourConn_2-3" presStyleLbl="fgAccFollowNode1" presStyleIdx="1" presStyleCnt="3">
        <dgm:presLayoutVars>
          <dgm:bulletEnabled val="1"/>
        </dgm:presLayoutVars>
      </dgm:prSet>
      <dgm:spPr/>
    </dgm:pt>
    <dgm:pt modelId="{B569423F-9526-417A-85C1-79296D02E2A2}" type="pres">
      <dgm:prSet presAssocID="{6F454C37-0A2A-43C7-A6C6-C51B5004E679}" presName="FourConn_3-4" presStyleLbl="fgAccFollowNode1" presStyleIdx="2" presStyleCnt="3">
        <dgm:presLayoutVars>
          <dgm:bulletEnabled val="1"/>
        </dgm:presLayoutVars>
      </dgm:prSet>
      <dgm:spPr/>
    </dgm:pt>
    <dgm:pt modelId="{B1C67C53-C578-4FD1-AD04-4D29FA7EEF17}" type="pres">
      <dgm:prSet presAssocID="{6F454C37-0A2A-43C7-A6C6-C51B5004E679}" presName="FourNodes_1_text" presStyleLbl="node1" presStyleIdx="3" presStyleCnt="4">
        <dgm:presLayoutVars>
          <dgm:bulletEnabled val="1"/>
        </dgm:presLayoutVars>
      </dgm:prSet>
      <dgm:spPr/>
    </dgm:pt>
    <dgm:pt modelId="{BB84A333-A4B4-4F37-8738-70039F6982CB}" type="pres">
      <dgm:prSet presAssocID="{6F454C37-0A2A-43C7-A6C6-C51B5004E679}" presName="FourNodes_2_text" presStyleLbl="node1" presStyleIdx="3" presStyleCnt="4">
        <dgm:presLayoutVars>
          <dgm:bulletEnabled val="1"/>
        </dgm:presLayoutVars>
      </dgm:prSet>
      <dgm:spPr/>
    </dgm:pt>
    <dgm:pt modelId="{96407040-C134-4BE3-97F5-7273FBB15DF7}" type="pres">
      <dgm:prSet presAssocID="{6F454C37-0A2A-43C7-A6C6-C51B5004E679}" presName="FourNodes_3_text" presStyleLbl="node1" presStyleIdx="3" presStyleCnt="4">
        <dgm:presLayoutVars>
          <dgm:bulletEnabled val="1"/>
        </dgm:presLayoutVars>
      </dgm:prSet>
      <dgm:spPr/>
    </dgm:pt>
    <dgm:pt modelId="{6845373F-69A0-4449-B1A6-D48D6D1EB060}" type="pres">
      <dgm:prSet presAssocID="{6F454C37-0A2A-43C7-A6C6-C51B5004E679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2FAD4E01-C575-410C-924B-BCF7E9DC7B80}" type="presOf" srcId="{EE845446-60F7-435E-8A29-0526712B6F0D}" destId="{2B1873AD-CB96-4D76-8B0C-C67156B38165}" srcOrd="0" destOrd="0" presId="urn:microsoft.com/office/officeart/2005/8/layout/vProcess5"/>
    <dgm:cxn modelId="{F403890B-69CA-490F-AA4A-E3285BC8EBB3}" type="presOf" srcId="{D5CAC901-8259-491F-8386-DAA48C1A23AE}" destId="{527F2732-ED1F-48C6-86F3-314D1EC2A531}" srcOrd="0" destOrd="0" presId="urn:microsoft.com/office/officeart/2005/8/layout/vProcess5"/>
    <dgm:cxn modelId="{7567EA1A-3120-44F1-9F85-2C9190C69C72}" type="presOf" srcId="{97BC667B-BA79-422D-953C-CF33C0A51CD6}" destId="{B9C724F7-5FED-43E5-987E-DD384018B1D8}" srcOrd="0" destOrd="0" presId="urn:microsoft.com/office/officeart/2005/8/layout/vProcess5"/>
    <dgm:cxn modelId="{3C34B521-03E7-492A-BB7E-B53CA8602C8C}" type="presOf" srcId="{97BC667B-BA79-422D-953C-CF33C0A51CD6}" destId="{6845373F-69A0-4449-B1A6-D48D6D1EB060}" srcOrd="1" destOrd="0" presId="urn:microsoft.com/office/officeart/2005/8/layout/vProcess5"/>
    <dgm:cxn modelId="{EAE0EB22-23C0-427F-A3AD-480BF8D4BBE7}" type="presOf" srcId="{6F454C37-0A2A-43C7-A6C6-C51B5004E679}" destId="{07E76ABF-BF85-4AF0-B3B4-A8CC4C9D292D}" srcOrd="0" destOrd="0" presId="urn:microsoft.com/office/officeart/2005/8/layout/vProcess5"/>
    <dgm:cxn modelId="{60A9FA22-E113-407C-806E-169C3627D0FF}" srcId="{6F454C37-0A2A-43C7-A6C6-C51B5004E679}" destId="{067E7FB7-EBC6-48DD-86BE-740B72CF37FC}" srcOrd="0" destOrd="0" parTransId="{1771C72E-F438-41C4-ADAA-F476C3238EFA}" sibTransId="{EE845446-60F7-435E-8A29-0526712B6F0D}"/>
    <dgm:cxn modelId="{E48A762A-AB4E-4F57-A2AA-2CF3EC2537CA}" type="presOf" srcId="{067E7FB7-EBC6-48DD-86BE-740B72CF37FC}" destId="{B1C67C53-C578-4FD1-AD04-4D29FA7EEF17}" srcOrd="1" destOrd="0" presId="urn:microsoft.com/office/officeart/2005/8/layout/vProcess5"/>
    <dgm:cxn modelId="{464ADC72-2200-4585-8366-3AA5E863CA45}" type="presOf" srcId="{926C1064-8A3B-4205-8202-2B0D523765E8}" destId="{BB84A333-A4B4-4F37-8738-70039F6982CB}" srcOrd="1" destOrd="0" presId="urn:microsoft.com/office/officeart/2005/8/layout/vProcess5"/>
    <dgm:cxn modelId="{34A74854-3C23-4893-9AA2-590804408928}" type="presOf" srcId="{A60E91D8-0987-4F44-9499-6DB6AFA6D0F3}" destId="{B569423F-9526-417A-85C1-79296D02E2A2}" srcOrd="0" destOrd="0" presId="urn:microsoft.com/office/officeart/2005/8/layout/vProcess5"/>
    <dgm:cxn modelId="{9C7FCC9C-EA2C-4B1B-A196-326555C3354E}" type="presOf" srcId="{D2470B13-AF73-42DD-BC53-65051BCA6521}" destId="{1B0DFA9C-823A-4CEF-9BED-7964C5C8F1F3}" srcOrd="0" destOrd="0" presId="urn:microsoft.com/office/officeart/2005/8/layout/vProcess5"/>
    <dgm:cxn modelId="{578433B7-0904-4A50-9505-EDF128E00689}" srcId="{6F454C37-0A2A-43C7-A6C6-C51B5004E679}" destId="{97BC667B-BA79-422D-953C-CF33C0A51CD6}" srcOrd="3" destOrd="0" parTransId="{7D74A952-1424-45EF-AC8C-C37D9B6C78EC}" sibTransId="{B8ACB5C9-061B-4E6C-8BD6-A6441C6C22A9}"/>
    <dgm:cxn modelId="{09475DB9-8C45-4ACB-9AF8-365B9947C869}" srcId="{6F454C37-0A2A-43C7-A6C6-C51B5004E679}" destId="{926C1064-8A3B-4205-8202-2B0D523765E8}" srcOrd="1" destOrd="0" parTransId="{1902186C-921A-4A22-B3AB-A888D8EC9849}" sibTransId="{D5CAC901-8259-491F-8386-DAA48C1A23AE}"/>
    <dgm:cxn modelId="{774F53C1-D116-4052-9CA1-8005C0550460}" type="presOf" srcId="{926C1064-8A3B-4205-8202-2B0D523765E8}" destId="{8C729AAC-DB5C-428B-8A22-8BFA2E9969A8}" srcOrd="0" destOrd="0" presId="urn:microsoft.com/office/officeart/2005/8/layout/vProcess5"/>
    <dgm:cxn modelId="{CDABC8CA-5560-4523-B571-94406BDE953F}" type="presOf" srcId="{067E7FB7-EBC6-48DD-86BE-740B72CF37FC}" destId="{6F0E9C58-E537-49B9-9143-089FBC6D382D}" srcOrd="0" destOrd="0" presId="urn:microsoft.com/office/officeart/2005/8/layout/vProcess5"/>
    <dgm:cxn modelId="{CB1F22D3-7FEF-415D-BD50-165B0931E018}" srcId="{6F454C37-0A2A-43C7-A6C6-C51B5004E679}" destId="{D2470B13-AF73-42DD-BC53-65051BCA6521}" srcOrd="2" destOrd="0" parTransId="{1576C15F-EBA6-47EF-8152-5AD30F5393CA}" sibTransId="{A60E91D8-0987-4F44-9499-6DB6AFA6D0F3}"/>
    <dgm:cxn modelId="{809BBEEF-79DF-4899-BCE1-82947FD6F193}" type="presOf" srcId="{D2470B13-AF73-42DD-BC53-65051BCA6521}" destId="{96407040-C134-4BE3-97F5-7273FBB15DF7}" srcOrd="1" destOrd="0" presId="urn:microsoft.com/office/officeart/2005/8/layout/vProcess5"/>
    <dgm:cxn modelId="{3218AD84-F757-4328-A6D4-B804ACEAF4D7}" type="presParOf" srcId="{07E76ABF-BF85-4AF0-B3B4-A8CC4C9D292D}" destId="{9DB9C5A0-5C0D-45C1-B9C5-D8549B9BACFC}" srcOrd="0" destOrd="0" presId="urn:microsoft.com/office/officeart/2005/8/layout/vProcess5"/>
    <dgm:cxn modelId="{91C2B96D-914D-4933-A9A9-310CA1E757CD}" type="presParOf" srcId="{07E76ABF-BF85-4AF0-B3B4-A8CC4C9D292D}" destId="{6F0E9C58-E537-49B9-9143-089FBC6D382D}" srcOrd="1" destOrd="0" presId="urn:microsoft.com/office/officeart/2005/8/layout/vProcess5"/>
    <dgm:cxn modelId="{B3BB9A6C-C86C-4767-A152-71A62E797200}" type="presParOf" srcId="{07E76ABF-BF85-4AF0-B3B4-A8CC4C9D292D}" destId="{8C729AAC-DB5C-428B-8A22-8BFA2E9969A8}" srcOrd="2" destOrd="0" presId="urn:microsoft.com/office/officeart/2005/8/layout/vProcess5"/>
    <dgm:cxn modelId="{0B7DB3B4-DB5F-4C9A-AC1C-638292BBB052}" type="presParOf" srcId="{07E76ABF-BF85-4AF0-B3B4-A8CC4C9D292D}" destId="{1B0DFA9C-823A-4CEF-9BED-7964C5C8F1F3}" srcOrd="3" destOrd="0" presId="urn:microsoft.com/office/officeart/2005/8/layout/vProcess5"/>
    <dgm:cxn modelId="{40774E54-1865-4890-B500-31E8D63F3E50}" type="presParOf" srcId="{07E76ABF-BF85-4AF0-B3B4-A8CC4C9D292D}" destId="{B9C724F7-5FED-43E5-987E-DD384018B1D8}" srcOrd="4" destOrd="0" presId="urn:microsoft.com/office/officeart/2005/8/layout/vProcess5"/>
    <dgm:cxn modelId="{C9281378-DF04-4125-86F7-F06E24B6FD2B}" type="presParOf" srcId="{07E76ABF-BF85-4AF0-B3B4-A8CC4C9D292D}" destId="{2B1873AD-CB96-4D76-8B0C-C67156B38165}" srcOrd="5" destOrd="0" presId="urn:microsoft.com/office/officeart/2005/8/layout/vProcess5"/>
    <dgm:cxn modelId="{BAE87907-E119-470E-8905-E7C69AFBC677}" type="presParOf" srcId="{07E76ABF-BF85-4AF0-B3B4-A8CC4C9D292D}" destId="{527F2732-ED1F-48C6-86F3-314D1EC2A531}" srcOrd="6" destOrd="0" presId="urn:microsoft.com/office/officeart/2005/8/layout/vProcess5"/>
    <dgm:cxn modelId="{4E58B221-6AA1-4AF0-B6D2-A920C7521533}" type="presParOf" srcId="{07E76ABF-BF85-4AF0-B3B4-A8CC4C9D292D}" destId="{B569423F-9526-417A-85C1-79296D02E2A2}" srcOrd="7" destOrd="0" presId="urn:microsoft.com/office/officeart/2005/8/layout/vProcess5"/>
    <dgm:cxn modelId="{C838C173-513A-4F2E-8669-10EB199C5B47}" type="presParOf" srcId="{07E76ABF-BF85-4AF0-B3B4-A8CC4C9D292D}" destId="{B1C67C53-C578-4FD1-AD04-4D29FA7EEF17}" srcOrd="8" destOrd="0" presId="urn:microsoft.com/office/officeart/2005/8/layout/vProcess5"/>
    <dgm:cxn modelId="{49750014-BEC1-43F0-A60D-07D6E218395C}" type="presParOf" srcId="{07E76ABF-BF85-4AF0-B3B4-A8CC4C9D292D}" destId="{BB84A333-A4B4-4F37-8738-70039F6982CB}" srcOrd="9" destOrd="0" presId="urn:microsoft.com/office/officeart/2005/8/layout/vProcess5"/>
    <dgm:cxn modelId="{5E611B4B-B222-474F-B9AC-1690D1F14DE5}" type="presParOf" srcId="{07E76ABF-BF85-4AF0-B3B4-A8CC4C9D292D}" destId="{96407040-C134-4BE3-97F5-7273FBB15DF7}" srcOrd="10" destOrd="0" presId="urn:microsoft.com/office/officeart/2005/8/layout/vProcess5"/>
    <dgm:cxn modelId="{7D089AC2-618D-42E3-BBD9-1B92CE83112F}" type="presParOf" srcId="{07E76ABF-BF85-4AF0-B3B4-A8CC4C9D292D}" destId="{6845373F-69A0-4449-B1A6-D48D6D1EB06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904B98-92CA-438F-AA4A-2663D020AE54}" type="doc">
      <dgm:prSet loTypeId="urn:microsoft.com/office/officeart/2005/8/layout/hierarchy1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02B801E-2324-44D8-B8A3-42C3366AC8FF}">
      <dgm:prSet custT="1"/>
      <dgm:spPr/>
      <dgm:t>
        <a:bodyPr/>
        <a:lstStyle/>
        <a:p>
          <a:r>
            <a:rPr lang="en-US" sz="2000" dirty="0" err="1"/>
            <a:t>Pronoms</a:t>
          </a:r>
          <a:r>
            <a:rPr lang="en-US" sz="2000" dirty="0"/>
            <a:t> </a:t>
          </a:r>
          <a:r>
            <a:rPr lang="en-US" sz="2000" dirty="0" err="1"/>
            <a:t>personnels</a:t>
          </a:r>
          <a:r>
            <a:rPr lang="en-US" sz="2000" dirty="0"/>
            <a:t> + Masc. Fem. + </a:t>
          </a:r>
          <a:r>
            <a:rPr lang="en-US" sz="2000" dirty="0" err="1"/>
            <a:t>Pluriel</a:t>
          </a:r>
          <a:endParaRPr lang="en-US" sz="2000" dirty="0"/>
        </a:p>
      </dgm:t>
    </dgm:pt>
    <dgm:pt modelId="{7D0E4E3E-985E-47C5-B399-91B001E412BA}" type="sibTrans" cxnId="{BAA2B6C9-6EE9-45B9-901E-9C917FDD28AB}">
      <dgm:prSet/>
      <dgm:spPr/>
      <dgm:t>
        <a:bodyPr/>
        <a:lstStyle/>
        <a:p>
          <a:endParaRPr lang="en-US"/>
        </a:p>
      </dgm:t>
    </dgm:pt>
    <dgm:pt modelId="{511066E7-7D5F-4E50-86A7-F857DCB99AAB}" type="parTrans" cxnId="{BAA2B6C9-6EE9-45B9-901E-9C917FDD28AB}">
      <dgm:prSet/>
      <dgm:spPr/>
      <dgm:t>
        <a:bodyPr/>
        <a:lstStyle/>
        <a:p>
          <a:endParaRPr lang="en-US"/>
        </a:p>
      </dgm:t>
    </dgm:pt>
    <dgm:pt modelId="{228899BF-A91F-4BC9-888B-5A7CD6A16555}" type="pres">
      <dgm:prSet presAssocID="{86904B98-92CA-438F-AA4A-2663D020AE5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31BF3F0-5B6D-4EA4-A021-E5B0D4630CA0}" type="pres">
      <dgm:prSet presAssocID="{902B801E-2324-44D8-B8A3-42C3366AC8FF}" presName="hierRoot1" presStyleCnt="0"/>
      <dgm:spPr/>
    </dgm:pt>
    <dgm:pt modelId="{1A86B49C-176C-403A-9102-34803941ED14}" type="pres">
      <dgm:prSet presAssocID="{902B801E-2324-44D8-B8A3-42C3366AC8FF}" presName="composite" presStyleCnt="0"/>
      <dgm:spPr/>
    </dgm:pt>
    <dgm:pt modelId="{6CE09A6D-02B2-40DD-8479-DF8F832146AC}" type="pres">
      <dgm:prSet presAssocID="{902B801E-2324-44D8-B8A3-42C3366AC8FF}" presName="background" presStyleLbl="node0" presStyleIdx="0" presStyleCnt="1"/>
      <dgm:spPr/>
    </dgm:pt>
    <dgm:pt modelId="{7D2651B9-CEB3-4695-9B00-7FB0527314FB}" type="pres">
      <dgm:prSet presAssocID="{902B801E-2324-44D8-B8A3-42C3366AC8FF}" presName="text" presStyleLbl="fgAcc0" presStyleIdx="0" presStyleCnt="1">
        <dgm:presLayoutVars>
          <dgm:chPref val="3"/>
        </dgm:presLayoutVars>
      </dgm:prSet>
      <dgm:spPr/>
    </dgm:pt>
    <dgm:pt modelId="{9B5A1F3B-E0FC-4FF3-B8C4-303BC490B991}" type="pres">
      <dgm:prSet presAssocID="{902B801E-2324-44D8-B8A3-42C3366AC8FF}" presName="hierChild2" presStyleCnt="0"/>
      <dgm:spPr/>
    </dgm:pt>
  </dgm:ptLst>
  <dgm:cxnLst>
    <dgm:cxn modelId="{3E00A594-0FD6-428B-B63D-573BB0610549}" type="presOf" srcId="{902B801E-2324-44D8-B8A3-42C3366AC8FF}" destId="{7D2651B9-CEB3-4695-9B00-7FB0527314FB}" srcOrd="0" destOrd="0" presId="urn:microsoft.com/office/officeart/2005/8/layout/hierarchy1"/>
    <dgm:cxn modelId="{443C4CA7-4F1D-43C3-B60F-F84CB45E5212}" type="presOf" srcId="{86904B98-92CA-438F-AA4A-2663D020AE54}" destId="{228899BF-A91F-4BC9-888B-5A7CD6A16555}" srcOrd="0" destOrd="0" presId="urn:microsoft.com/office/officeart/2005/8/layout/hierarchy1"/>
    <dgm:cxn modelId="{BAA2B6C9-6EE9-45B9-901E-9C917FDD28AB}" srcId="{86904B98-92CA-438F-AA4A-2663D020AE54}" destId="{902B801E-2324-44D8-B8A3-42C3366AC8FF}" srcOrd="0" destOrd="0" parTransId="{511066E7-7D5F-4E50-86A7-F857DCB99AAB}" sibTransId="{7D0E4E3E-985E-47C5-B399-91B001E412BA}"/>
    <dgm:cxn modelId="{2ADFE86E-070A-41A3-97C5-E31AE91172AE}" type="presParOf" srcId="{228899BF-A91F-4BC9-888B-5A7CD6A16555}" destId="{B31BF3F0-5B6D-4EA4-A021-E5B0D4630CA0}" srcOrd="0" destOrd="0" presId="urn:microsoft.com/office/officeart/2005/8/layout/hierarchy1"/>
    <dgm:cxn modelId="{5F8D0855-6C41-4203-B649-B4C7DED07911}" type="presParOf" srcId="{B31BF3F0-5B6D-4EA4-A021-E5B0D4630CA0}" destId="{1A86B49C-176C-403A-9102-34803941ED14}" srcOrd="0" destOrd="0" presId="urn:microsoft.com/office/officeart/2005/8/layout/hierarchy1"/>
    <dgm:cxn modelId="{DD81D6FC-0A1C-4C73-905D-9F9901217C11}" type="presParOf" srcId="{1A86B49C-176C-403A-9102-34803941ED14}" destId="{6CE09A6D-02B2-40DD-8479-DF8F832146AC}" srcOrd="0" destOrd="0" presId="urn:microsoft.com/office/officeart/2005/8/layout/hierarchy1"/>
    <dgm:cxn modelId="{25FDF1B1-C049-4E39-B8DC-EE022E0A3CAB}" type="presParOf" srcId="{1A86B49C-176C-403A-9102-34803941ED14}" destId="{7D2651B9-CEB3-4695-9B00-7FB0527314FB}" srcOrd="1" destOrd="0" presId="urn:microsoft.com/office/officeart/2005/8/layout/hierarchy1"/>
    <dgm:cxn modelId="{2FC442A3-24E2-496C-AAB6-54F7157C58F7}" type="presParOf" srcId="{B31BF3F0-5B6D-4EA4-A021-E5B0D4630CA0}" destId="{9B5A1F3B-E0FC-4FF3-B8C4-303BC490B99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D184B4-56CF-4F5C-8CD0-903B47AF389F}" type="doc">
      <dgm:prSet loTypeId="urn:microsoft.com/office/officeart/2008/layout/LinedList" loCatId="list" qsTypeId="urn:microsoft.com/office/officeart/2005/8/quickstyle/simple5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AC2E78DF-4DE5-4BA3-96BE-B2CFA47BAE9A}">
      <dgm:prSet/>
      <dgm:spPr/>
      <dgm:t>
        <a:bodyPr/>
        <a:lstStyle/>
        <a:p>
          <a:r>
            <a:rPr lang="pt-BR" b="1" dirty="0"/>
            <a:t>LE VERBE « ÊTRE » : </a:t>
          </a:r>
          <a:r>
            <a:rPr lang="pt-BR" dirty="0" err="1"/>
            <a:t>conjugaison</a:t>
          </a:r>
          <a:r>
            <a:rPr lang="pt-BR" dirty="0"/>
            <a:t> </a:t>
          </a:r>
          <a:r>
            <a:rPr lang="pt-BR" dirty="0" err="1"/>
            <a:t>au</a:t>
          </a:r>
          <a:r>
            <a:rPr lang="pt-BR" dirty="0"/>
            <a:t> </a:t>
          </a:r>
          <a:r>
            <a:rPr lang="pt-BR" dirty="0" err="1"/>
            <a:t>présent</a:t>
          </a:r>
          <a:r>
            <a:rPr lang="pt-BR" dirty="0"/>
            <a:t> </a:t>
          </a:r>
          <a:endParaRPr lang="en-US" dirty="0"/>
        </a:p>
      </dgm:t>
    </dgm:pt>
    <dgm:pt modelId="{CBE7D2B1-D321-4CDB-B1C2-AD7073AECC69}" type="parTrans" cxnId="{C5E6CFD7-4598-4F9B-96D9-1200B4E2468D}">
      <dgm:prSet/>
      <dgm:spPr/>
      <dgm:t>
        <a:bodyPr/>
        <a:lstStyle/>
        <a:p>
          <a:endParaRPr lang="en-US"/>
        </a:p>
      </dgm:t>
    </dgm:pt>
    <dgm:pt modelId="{3064BC76-BBBC-42A2-AC73-9A7D52F9E9F5}" type="sibTrans" cxnId="{C5E6CFD7-4598-4F9B-96D9-1200B4E2468D}">
      <dgm:prSet/>
      <dgm:spPr/>
      <dgm:t>
        <a:bodyPr/>
        <a:lstStyle/>
        <a:p>
          <a:endParaRPr lang="en-US"/>
        </a:p>
      </dgm:t>
    </dgm:pt>
    <dgm:pt modelId="{1418D0CB-E2B3-45F0-BD8E-347231D737F0}">
      <dgm:prSet/>
      <dgm:spPr/>
      <dgm:t>
        <a:bodyPr/>
        <a:lstStyle/>
        <a:p>
          <a:r>
            <a:rPr lang="pt-BR" i="1"/>
            <a:t>Je </a:t>
          </a:r>
          <a:r>
            <a:rPr lang="pt-BR" b="1" i="1"/>
            <a:t>suis </a:t>
          </a:r>
          <a:r>
            <a:rPr lang="pt-BR" i="1"/>
            <a:t>allemand(e). </a:t>
          </a:r>
          <a:endParaRPr lang="en-US"/>
        </a:p>
      </dgm:t>
    </dgm:pt>
    <dgm:pt modelId="{35A47D09-84C9-4399-8EAC-644F7D4B03DE}" type="parTrans" cxnId="{2907CED6-3ABB-4EA1-B6CE-44A8EA9DEC35}">
      <dgm:prSet/>
      <dgm:spPr/>
      <dgm:t>
        <a:bodyPr/>
        <a:lstStyle/>
        <a:p>
          <a:endParaRPr lang="en-US"/>
        </a:p>
      </dgm:t>
    </dgm:pt>
    <dgm:pt modelId="{6CD4F4F8-A5A8-4874-84AF-BB37764705F7}" type="sibTrans" cxnId="{2907CED6-3ABB-4EA1-B6CE-44A8EA9DEC35}">
      <dgm:prSet/>
      <dgm:spPr/>
      <dgm:t>
        <a:bodyPr/>
        <a:lstStyle/>
        <a:p>
          <a:endParaRPr lang="en-US"/>
        </a:p>
      </dgm:t>
    </dgm:pt>
    <dgm:pt modelId="{027FAAC5-C389-440A-8D8B-E84F442D8979}">
      <dgm:prSet/>
      <dgm:spPr/>
      <dgm:t>
        <a:bodyPr/>
        <a:lstStyle/>
        <a:p>
          <a:r>
            <a:rPr lang="pt-BR" i="1"/>
            <a:t>Tu </a:t>
          </a:r>
          <a:r>
            <a:rPr lang="pt-BR" b="1" i="1"/>
            <a:t>es </a:t>
          </a:r>
          <a:r>
            <a:rPr lang="pt-BR" i="1"/>
            <a:t>anglais(e). </a:t>
          </a:r>
          <a:endParaRPr lang="en-US"/>
        </a:p>
      </dgm:t>
    </dgm:pt>
    <dgm:pt modelId="{C9C2543E-9395-4024-A09C-2DF1D3D2C67F}" type="parTrans" cxnId="{4BB91E82-D5EB-458F-9C3E-D1E854F69CC7}">
      <dgm:prSet/>
      <dgm:spPr/>
      <dgm:t>
        <a:bodyPr/>
        <a:lstStyle/>
        <a:p>
          <a:endParaRPr lang="en-US"/>
        </a:p>
      </dgm:t>
    </dgm:pt>
    <dgm:pt modelId="{811E86CB-348A-41A4-9E3E-2BD78A6E1627}" type="sibTrans" cxnId="{4BB91E82-D5EB-458F-9C3E-D1E854F69CC7}">
      <dgm:prSet/>
      <dgm:spPr/>
      <dgm:t>
        <a:bodyPr/>
        <a:lstStyle/>
        <a:p>
          <a:endParaRPr lang="en-US"/>
        </a:p>
      </dgm:t>
    </dgm:pt>
    <dgm:pt modelId="{B230A520-67F0-4F1B-AB85-6037F5DA4D7E}">
      <dgm:prSet/>
      <dgm:spPr/>
      <dgm:t>
        <a:bodyPr/>
        <a:lstStyle/>
        <a:p>
          <a:r>
            <a:rPr lang="en-US" i="1"/>
            <a:t>Il </a:t>
          </a:r>
          <a:r>
            <a:rPr lang="en-US" b="1" i="1"/>
            <a:t>est </a:t>
          </a:r>
          <a:r>
            <a:rPr lang="en-US" i="1"/>
            <a:t>italien. </a:t>
          </a:r>
          <a:endParaRPr lang="en-US"/>
        </a:p>
      </dgm:t>
    </dgm:pt>
    <dgm:pt modelId="{44DD462F-E37D-4ED4-A73A-18BE22010AAE}" type="parTrans" cxnId="{4772B6A1-0F73-4C11-B906-27F3C1275666}">
      <dgm:prSet/>
      <dgm:spPr/>
      <dgm:t>
        <a:bodyPr/>
        <a:lstStyle/>
        <a:p>
          <a:endParaRPr lang="en-US"/>
        </a:p>
      </dgm:t>
    </dgm:pt>
    <dgm:pt modelId="{97E6A1CB-13AA-4212-84FE-DDEC4CB43E9A}" type="sibTrans" cxnId="{4772B6A1-0F73-4C11-B906-27F3C1275666}">
      <dgm:prSet/>
      <dgm:spPr/>
      <dgm:t>
        <a:bodyPr/>
        <a:lstStyle/>
        <a:p>
          <a:endParaRPr lang="en-US"/>
        </a:p>
      </dgm:t>
    </dgm:pt>
    <dgm:pt modelId="{BEF50646-CA11-489C-86D2-A20BDE0FE86D}">
      <dgm:prSet/>
      <dgm:spPr/>
      <dgm:t>
        <a:bodyPr/>
        <a:lstStyle/>
        <a:p>
          <a:r>
            <a:rPr lang="en-US" i="1"/>
            <a:t>Elle </a:t>
          </a:r>
          <a:r>
            <a:rPr lang="en-US" b="1" i="1"/>
            <a:t>est </a:t>
          </a:r>
          <a:r>
            <a:rPr lang="en-US" i="1"/>
            <a:t>italienne. 	</a:t>
          </a:r>
          <a:endParaRPr lang="en-US"/>
        </a:p>
      </dgm:t>
    </dgm:pt>
    <dgm:pt modelId="{3D675628-F9CF-4648-A947-98703A6867D5}" type="parTrans" cxnId="{CE68D640-CE69-449D-AA24-B20575E643FD}">
      <dgm:prSet/>
      <dgm:spPr/>
      <dgm:t>
        <a:bodyPr/>
        <a:lstStyle/>
        <a:p>
          <a:endParaRPr lang="en-US"/>
        </a:p>
      </dgm:t>
    </dgm:pt>
    <dgm:pt modelId="{8AD75A04-D847-4889-9192-3D46CEF452F4}" type="sibTrans" cxnId="{CE68D640-CE69-449D-AA24-B20575E643FD}">
      <dgm:prSet/>
      <dgm:spPr/>
      <dgm:t>
        <a:bodyPr/>
        <a:lstStyle/>
        <a:p>
          <a:endParaRPr lang="en-US"/>
        </a:p>
      </dgm:t>
    </dgm:pt>
    <dgm:pt modelId="{A5C8C004-F4CD-47A7-AD87-D27244D36559}">
      <dgm:prSet/>
      <dgm:spPr/>
      <dgm:t>
        <a:bodyPr/>
        <a:lstStyle/>
        <a:p>
          <a:r>
            <a:rPr lang="pt-BR" i="1"/>
            <a:t>On </a:t>
          </a:r>
          <a:r>
            <a:rPr lang="pt-BR" b="1" i="1"/>
            <a:t>est </a:t>
          </a:r>
          <a:r>
            <a:rPr lang="pt-BR" i="1"/>
            <a:t>jeune(s). </a:t>
          </a:r>
          <a:endParaRPr lang="en-US"/>
        </a:p>
      </dgm:t>
    </dgm:pt>
    <dgm:pt modelId="{C164339D-3EAA-4035-90A9-E2E2920EE88C}" type="parTrans" cxnId="{37C53BA0-DE4F-4F63-BE2D-E2423DC5BE88}">
      <dgm:prSet/>
      <dgm:spPr/>
      <dgm:t>
        <a:bodyPr/>
        <a:lstStyle/>
        <a:p>
          <a:endParaRPr lang="en-US"/>
        </a:p>
      </dgm:t>
    </dgm:pt>
    <dgm:pt modelId="{992630FB-8CE9-465D-B336-043C5AE0BAEC}" type="sibTrans" cxnId="{37C53BA0-DE4F-4F63-BE2D-E2423DC5BE88}">
      <dgm:prSet/>
      <dgm:spPr/>
      <dgm:t>
        <a:bodyPr/>
        <a:lstStyle/>
        <a:p>
          <a:endParaRPr lang="en-US"/>
        </a:p>
      </dgm:t>
    </dgm:pt>
    <dgm:pt modelId="{5DC9CE0E-881E-434B-A71E-997759432D26}" type="pres">
      <dgm:prSet presAssocID="{9DD184B4-56CF-4F5C-8CD0-903B47AF389F}" presName="vert0" presStyleCnt="0">
        <dgm:presLayoutVars>
          <dgm:dir/>
          <dgm:animOne val="branch"/>
          <dgm:animLvl val="lvl"/>
        </dgm:presLayoutVars>
      </dgm:prSet>
      <dgm:spPr/>
    </dgm:pt>
    <dgm:pt modelId="{212CE19F-9997-4E42-9A8D-355AA77716E6}" type="pres">
      <dgm:prSet presAssocID="{AC2E78DF-4DE5-4BA3-96BE-B2CFA47BAE9A}" presName="thickLine" presStyleLbl="alignNode1" presStyleIdx="0" presStyleCnt="6"/>
      <dgm:spPr/>
    </dgm:pt>
    <dgm:pt modelId="{74AC59AC-B1FC-4C64-8397-3B15C35BBA46}" type="pres">
      <dgm:prSet presAssocID="{AC2E78DF-4DE5-4BA3-96BE-B2CFA47BAE9A}" presName="horz1" presStyleCnt="0"/>
      <dgm:spPr/>
    </dgm:pt>
    <dgm:pt modelId="{B63C5446-B1E4-4464-ABC6-4FD68472CF05}" type="pres">
      <dgm:prSet presAssocID="{AC2E78DF-4DE5-4BA3-96BE-B2CFA47BAE9A}" presName="tx1" presStyleLbl="revTx" presStyleIdx="0" presStyleCnt="6"/>
      <dgm:spPr/>
    </dgm:pt>
    <dgm:pt modelId="{7CCE4F94-9186-4021-A2D9-E81E17EC9C6C}" type="pres">
      <dgm:prSet presAssocID="{AC2E78DF-4DE5-4BA3-96BE-B2CFA47BAE9A}" presName="vert1" presStyleCnt="0"/>
      <dgm:spPr/>
    </dgm:pt>
    <dgm:pt modelId="{CE189270-CDE0-4545-81DF-21F6918BC451}" type="pres">
      <dgm:prSet presAssocID="{1418D0CB-E2B3-45F0-BD8E-347231D737F0}" presName="thickLine" presStyleLbl="alignNode1" presStyleIdx="1" presStyleCnt="6"/>
      <dgm:spPr/>
    </dgm:pt>
    <dgm:pt modelId="{DDFDDACA-9505-4840-A87E-97F8AD2CCF64}" type="pres">
      <dgm:prSet presAssocID="{1418D0CB-E2B3-45F0-BD8E-347231D737F0}" presName="horz1" presStyleCnt="0"/>
      <dgm:spPr/>
    </dgm:pt>
    <dgm:pt modelId="{B310AC04-1402-4F83-9688-F20F724D50F1}" type="pres">
      <dgm:prSet presAssocID="{1418D0CB-E2B3-45F0-BD8E-347231D737F0}" presName="tx1" presStyleLbl="revTx" presStyleIdx="1" presStyleCnt="6"/>
      <dgm:spPr/>
    </dgm:pt>
    <dgm:pt modelId="{CF9F904D-710F-410C-A0B3-E7EE39047482}" type="pres">
      <dgm:prSet presAssocID="{1418D0CB-E2B3-45F0-BD8E-347231D737F0}" presName="vert1" presStyleCnt="0"/>
      <dgm:spPr/>
    </dgm:pt>
    <dgm:pt modelId="{083E08AC-B3E9-48D1-8578-B5EAE7379EBD}" type="pres">
      <dgm:prSet presAssocID="{027FAAC5-C389-440A-8D8B-E84F442D8979}" presName="thickLine" presStyleLbl="alignNode1" presStyleIdx="2" presStyleCnt="6"/>
      <dgm:spPr/>
    </dgm:pt>
    <dgm:pt modelId="{F26F4057-A658-4A41-B6C0-9BEBE802B49D}" type="pres">
      <dgm:prSet presAssocID="{027FAAC5-C389-440A-8D8B-E84F442D8979}" presName="horz1" presStyleCnt="0"/>
      <dgm:spPr/>
    </dgm:pt>
    <dgm:pt modelId="{4B35B4C0-A4F7-49EA-8E11-CE2D5F9947A6}" type="pres">
      <dgm:prSet presAssocID="{027FAAC5-C389-440A-8D8B-E84F442D8979}" presName="tx1" presStyleLbl="revTx" presStyleIdx="2" presStyleCnt="6"/>
      <dgm:spPr/>
    </dgm:pt>
    <dgm:pt modelId="{72A53241-EE95-4205-B2BD-4F858A90C8F8}" type="pres">
      <dgm:prSet presAssocID="{027FAAC5-C389-440A-8D8B-E84F442D8979}" presName="vert1" presStyleCnt="0"/>
      <dgm:spPr/>
    </dgm:pt>
    <dgm:pt modelId="{9CF78383-8004-4277-A67F-B0275A786139}" type="pres">
      <dgm:prSet presAssocID="{B230A520-67F0-4F1B-AB85-6037F5DA4D7E}" presName="thickLine" presStyleLbl="alignNode1" presStyleIdx="3" presStyleCnt="6"/>
      <dgm:spPr/>
    </dgm:pt>
    <dgm:pt modelId="{4F906A6C-A1F3-43AE-8A4B-3BD15C9065A6}" type="pres">
      <dgm:prSet presAssocID="{B230A520-67F0-4F1B-AB85-6037F5DA4D7E}" presName="horz1" presStyleCnt="0"/>
      <dgm:spPr/>
    </dgm:pt>
    <dgm:pt modelId="{AF0266EF-F0C6-443D-BBFE-F9D54EBE36EF}" type="pres">
      <dgm:prSet presAssocID="{B230A520-67F0-4F1B-AB85-6037F5DA4D7E}" presName="tx1" presStyleLbl="revTx" presStyleIdx="3" presStyleCnt="6"/>
      <dgm:spPr/>
    </dgm:pt>
    <dgm:pt modelId="{79022B4A-E6C4-4602-A29E-742AAFBD65BB}" type="pres">
      <dgm:prSet presAssocID="{B230A520-67F0-4F1B-AB85-6037F5DA4D7E}" presName="vert1" presStyleCnt="0"/>
      <dgm:spPr/>
    </dgm:pt>
    <dgm:pt modelId="{ADCEDF62-9E88-42BB-BBDB-268928C9FEF0}" type="pres">
      <dgm:prSet presAssocID="{BEF50646-CA11-489C-86D2-A20BDE0FE86D}" presName="thickLine" presStyleLbl="alignNode1" presStyleIdx="4" presStyleCnt="6"/>
      <dgm:spPr/>
    </dgm:pt>
    <dgm:pt modelId="{D1DEF833-4997-4F53-9E32-CCEC1DC1AE2F}" type="pres">
      <dgm:prSet presAssocID="{BEF50646-CA11-489C-86D2-A20BDE0FE86D}" presName="horz1" presStyleCnt="0"/>
      <dgm:spPr/>
    </dgm:pt>
    <dgm:pt modelId="{003EF1ED-C4C0-4106-A8BC-B42A2047B27A}" type="pres">
      <dgm:prSet presAssocID="{BEF50646-CA11-489C-86D2-A20BDE0FE86D}" presName="tx1" presStyleLbl="revTx" presStyleIdx="4" presStyleCnt="6"/>
      <dgm:spPr/>
    </dgm:pt>
    <dgm:pt modelId="{B8BE638B-E2CD-4225-87E9-FA8CD647EB55}" type="pres">
      <dgm:prSet presAssocID="{BEF50646-CA11-489C-86D2-A20BDE0FE86D}" presName="vert1" presStyleCnt="0"/>
      <dgm:spPr/>
    </dgm:pt>
    <dgm:pt modelId="{4FFB03E2-A265-4568-919E-010F8BAC3DA6}" type="pres">
      <dgm:prSet presAssocID="{A5C8C004-F4CD-47A7-AD87-D27244D36559}" presName="thickLine" presStyleLbl="alignNode1" presStyleIdx="5" presStyleCnt="6"/>
      <dgm:spPr/>
    </dgm:pt>
    <dgm:pt modelId="{756A61E8-1D5C-403F-8F3C-88A493435F9C}" type="pres">
      <dgm:prSet presAssocID="{A5C8C004-F4CD-47A7-AD87-D27244D36559}" presName="horz1" presStyleCnt="0"/>
      <dgm:spPr/>
    </dgm:pt>
    <dgm:pt modelId="{DC2A5446-46E9-4CAF-B455-5DD0D2CB90DD}" type="pres">
      <dgm:prSet presAssocID="{A5C8C004-F4CD-47A7-AD87-D27244D36559}" presName="tx1" presStyleLbl="revTx" presStyleIdx="5" presStyleCnt="6"/>
      <dgm:spPr/>
    </dgm:pt>
    <dgm:pt modelId="{429CA0CD-C3E7-4610-A6BB-2E154D5D9F45}" type="pres">
      <dgm:prSet presAssocID="{A5C8C004-F4CD-47A7-AD87-D27244D36559}" presName="vert1" presStyleCnt="0"/>
      <dgm:spPr/>
    </dgm:pt>
  </dgm:ptLst>
  <dgm:cxnLst>
    <dgm:cxn modelId="{5281A43A-2D8C-4643-A3D4-6898C4BDB01F}" type="presOf" srcId="{027FAAC5-C389-440A-8D8B-E84F442D8979}" destId="{4B35B4C0-A4F7-49EA-8E11-CE2D5F9947A6}" srcOrd="0" destOrd="0" presId="urn:microsoft.com/office/officeart/2008/layout/LinedList"/>
    <dgm:cxn modelId="{CE68D640-CE69-449D-AA24-B20575E643FD}" srcId="{9DD184B4-56CF-4F5C-8CD0-903B47AF389F}" destId="{BEF50646-CA11-489C-86D2-A20BDE0FE86D}" srcOrd="4" destOrd="0" parTransId="{3D675628-F9CF-4648-A947-98703A6867D5}" sibTransId="{8AD75A04-D847-4889-9192-3D46CEF452F4}"/>
    <dgm:cxn modelId="{0C50AB74-92CC-401C-8D71-48B6AAE4403E}" type="presOf" srcId="{B230A520-67F0-4F1B-AB85-6037F5DA4D7E}" destId="{AF0266EF-F0C6-443D-BBFE-F9D54EBE36EF}" srcOrd="0" destOrd="0" presId="urn:microsoft.com/office/officeart/2008/layout/LinedList"/>
    <dgm:cxn modelId="{9901A957-66E7-49D2-81D2-B427DAEA704A}" type="presOf" srcId="{BEF50646-CA11-489C-86D2-A20BDE0FE86D}" destId="{003EF1ED-C4C0-4106-A8BC-B42A2047B27A}" srcOrd="0" destOrd="0" presId="urn:microsoft.com/office/officeart/2008/layout/LinedList"/>
    <dgm:cxn modelId="{2E872C78-2217-4493-8204-59AE5A4E7F27}" type="presOf" srcId="{A5C8C004-F4CD-47A7-AD87-D27244D36559}" destId="{DC2A5446-46E9-4CAF-B455-5DD0D2CB90DD}" srcOrd="0" destOrd="0" presId="urn:microsoft.com/office/officeart/2008/layout/LinedList"/>
    <dgm:cxn modelId="{4BB91E82-D5EB-458F-9C3E-D1E854F69CC7}" srcId="{9DD184B4-56CF-4F5C-8CD0-903B47AF389F}" destId="{027FAAC5-C389-440A-8D8B-E84F442D8979}" srcOrd="2" destOrd="0" parTransId="{C9C2543E-9395-4024-A09C-2DF1D3D2C67F}" sibTransId="{811E86CB-348A-41A4-9E3E-2BD78A6E1627}"/>
    <dgm:cxn modelId="{07BFC99A-CC64-43E0-B805-13AD0924B984}" type="presOf" srcId="{AC2E78DF-4DE5-4BA3-96BE-B2CFA47BAE9A}" destId="{B63C5446-B1E4-4464-ABC6-4FD68472CF05}" srcOrd="0" destOrd="0" presId="urn:microsoft.com/office/officeart/2008/layout/LinedList"/>
    <dgm:cxn modelId="{37C53BA0-DE4F-4F63-BE2D-E2423DC5BE88}" srcId="{9DD184B4-56CF-4F5C-8CD0-903B47AF389F}" destId="{A5C8C004-F4CD-47A7-AD87-D27244D36559}" srcOrd="5" destOrd="0" parTransId="{C164339D-3EAA-4035-90A9-E2E2920EE88C}" sibTransId="{992630FB-8CE9-465D-B336-043C5AE0BAEC}"/>
    <dgm:cxn modelId="{4772B6A1-0F73-4C11-B906-27F3C1275666}" srcId="{9DD184B4-56CF-4F5C-8CD0-903B47AF389F}" destId="{B230A520-67F0-4F1B-AB85-6037F5DA4D7E}" srcOrd="3" destOrd="0" parTransId="{44DD462F-E37D-4ED4-A73A-18BE22010AAE}" sibTransId="{97E6A1CB-13AA-4212-84FE-DDEC4CB43E9A}"/>
    <dgm:cxn modelId="{6E613CBE-61B4-4D05-B1CA-96D7E7FAAE6D}" type="presOf" srcId="{9DD184B4-56CF-4F5C-8CD0-903B47AF389F}" destId="{5DC9CE0E-881E-434B-A71E-997759432D26}" srcOrd="0" destOrd="0" presId="urn:microsoft.com/office/officeart/2008/layout/LinedList"/>
    <dgm:cxn modelId="{2907CED6-3ABB-4EA1-B6CE-44A8EA9DEC35}" srcId="{9DD184B4-56CF-4F5C-8CD0-903B47AF389F}" destId="{1418D0CB-E2B3-45F0-BD8E-347231D737F0}" srcOrd="1" destOrd="0" parTransId="{35A47D09-84C9-4399-8EAC-644F7D4B03DE}" sibTransId="{6CD4F4F8-A5A8-4874-84AF-BB37764705F7}"/>
    <dgm:cxn modelId="{C5E6CFD7-4598-4F9B-96D9-1200B4E2468D}" srcId="{9DD184B4-56CF-4F5C-8CD0-903B47AF389F}" destId="{AC2E78DF-4DE5-4BA3-96BE-B2CFA47BAE9A}" srcOrd="0" destOrd="0" parTransId="{CBE7D2B1-D321-4CDB-B1C2-AD7073AECC69}" sibTransId="{3064BC76-BBBC-42A2-AC73-9A7D52F9E9F5}"/>
    <dgm:cxn modelId="{99FD67FB-59AA-4911-9267-FA7F8D18C462}" type="presOf" srcId="{1418D0CB-E2B3-45F0-BD8E-347231D737F0}" destId="{B310AC04-1402-4F83-9688-F20F724D50F1}" srcOrd="0" destOrd="0" presId="urn:microsoft.com/office/officeart/2008/layout/LinedList"/>
    <dgm:cxn modelId="{B83DF6B3-523F-4324-AC3F-3226A77E3E87}" type="presParOf" srcId="{5DC9CE0E-881E-434B-A71E-997759432D26}" destId="{212CE19F-9997-4E42-9A8D-355AA77716E6}" srcOrd="0" destOrd="0" presId="urn:microsoft.com/office/officeart/2008/layout/LinedList"/>
    <dgm:cxn modelId="{E52FF2E6-FC8D-4878-B820-57DA3BB94BA7}" type="presParOf" srcId="{5DC9CE0E-881E-434B-A71E-997759432D26}" destId="{74AC59AC-B1FC-4C64-8397-3B15C35BBA46}" srcOrd="1" destOrd="0" presId="urn:microsoft.com/office/officeart/2008/layout/LinedList"/>
    <dgm:cxn modelId="{782F749D-F4DF-466D-B3F3-5304BE9F286D}" type="presParOf" srcId="{74AC59AC-B1FC-4C64-8397-3B15C35BBA46}" destId="{B63C5446-B1E4-4464-ABC6-4FD68472CF05}" srcOrd="0" destOrd="0" presId="urn:microsoft.com/office/officeart/2008/layout/LinedList"/>
    <dgm:cxn modelId="{ACD0E56C-2ED3-4C80-84CD-EC1FE6D2D9DE}" type="presParOf" srcId="{74AC59AC-B1FC-4C64-8397-3B15C35BBA46}" destId="{7CCE4F94-9186-4021-A2D9-E81E17EC9C6C}" srcOrd="1" destOrd="0" presId="urn:microsoft.com/office/officeart/2008/layout/LinedList"/>
    <dgm:cxn modelId="{4177F6B9-2D9C-4A04-BE8C-4A355CFCB563}" type="presParOf" srcId="{5DC9CE0E-881E-434B-A71E-997759432D26}" destId="{CE189270-CDE0-4545-81DF-21F6918BC451}" srcOrd="2" destOrd="0" presId="urn:microsoft.com/office/officeart/2008/layout/LinedList"/>
    <dgm:cxn modelId="{DA89965E-C79F-4013-9F0D-05C064E47B08}" type="presParOf" srcId="{5DC9CE0E-881E-434B-A71E-997759432D26}" destId="{DDFDDACA-9505-4840-A87E-97F8AD2CCF64}" srcOrd="3" destOrd="0" presId="urn:microsoft.com/office/officeart/2008/layout/LinedList"/>
    <dgm:cxn modelId="{FA79F1A7-D1C5-4150-BEFD-10E8B741048F}" type="presParOf" srcId="{DDFDDACA-9505-4840-A87E-97F8AD2CCF64}" destId="{B310AC04-1402-4F83-9688-F20F724D50F1}" srcOrd="0" destOrd="0" presId="urn:microsoft.com/office/officeart/2008/layout/LinedList"/>
    <dgm:cxn modelId="{72F787F3-36AE-48A3-B3F9-BAF117961ECE}" type="presParOf" srcId="{DDFDDACA-9505-4840-A87E-97F8AD2CCF64}" destId="{CF9F904D-710F-410C-A0B3-E7EE39047482}" srcOrd="1" destOrd="0" presId="urn:microsoft.com/office/officeart/2008/layout/LinedList"/>
    <dgm:cxn modelId="{6431EC0F-BEFF-4041-8E5C-6B9B9FD7A4AF}" type="presParOf" srcId="{5DC9CE0E-881E-434B-A71E-997759432D26}" destId="{083E08AC-B3E9-48D1-8578-B5EAE7379EBD}" srcOrd="4" destOrd="0" presId="urn:microsoft.com/office/officeart/2008/layout/LinedList"/>
    <dgm:cxn modelId="{EB04A240-50B9-4E18-BFE5-AC3825C88A12}" type="presParOf" srcId="{5DC9CE0E-881E-434B-A71E-997759432D26}" destId="{F26F4057-A658-4A41-B6C0-9BEBE802B49D}" srcOrd="5" destOrd="0" presId="urn:microsoft.com/office/officeart/2008/layout/LinedList"/>
    <dgm:cxn modelId="{42796821-4BAB-4E02-B4A5-98041CDB743C}" type="presParOf" srcId="{F26F4057-A658-4A41-B6C0-9BEBE802B49D}" destId="{4B35B4C0-A4F7-49EA-8E11-CE2D5F9947A6}" srcOrd="0" destOrd="0" presId="urn:microsoft.com/office/officeart/2008/layout/LinedList"/>
    <dgm:cxn modelId="{D263E065-5900-47CC-ABEB-09B0B231910D}" type="presParOf" srcId="{F26F4057-A658-4A41-B6C0-9BEBE802B49D}" destId="{72A53241-EE95-4205-B2BD-4F858A90C8F8}" srcOrd="1" destOrd="0" presId="urn:microsoft.com/office/officeart/2008/layout/LinedList"/>
    <dgm:cxn modelId="{2DF551BD-C04E-45FC-A3F9-8552710E1AA6}" type="presParOf" srcId="{5DC9CE0E-881E-434B-A71E-997759432D26}" destId="{9CF78383-8004-4277-A67F-B0275A786139}" srcOrd="6" destOrd="0" presId="urn:microsoft.com/office/officeart/2008/layout/LinedList"/>
    <dgm:cxn modelId="{F93425DF-D659-4323-9F11-10BF08AD2CC0}" type="presParOf" srcId="{5DC9CE0E-881E-434B-A71E-997759432D26}" destId="{4F906A6C-A1F3-43AE-8A4B-3BD15C9065A6}" srcOrd="7" destOrd="0" presId="urn:microsoft.com/office/officeart/2008/layout/LinedList"/>
    <dgm:cxn modelId="{A55D2858-B813-475D-8866-97F237923D42}" type="presParOf" srcId="{4F906A6C-A1F3-43AE-8A4B-3BD15C9065A6}" destId="{AF0266EF-F0C6-443D-BBFE-F9D54EBE36EF}" srcOrd="0" destOrd="0" presId="urn:microsoft.com/office/officeart/2008/layout/LinedList"/>
    <dgm:cxn modelId="{2A272FD6-224E-4683-99D4-83E861D3A1BE}" type="presParOf" srcId="{4F906A6C-A1F3-43AE-8A4B-3BD15C9065A6}" destId="{79022B4A-E6C4-4602-A29E-742AAFBD65BB}" srcOrd="1" destOrd="0" presId="urn:microsoft.com/office/officeart/2008/layout/LinedList"/>
    <dgm:cxn modelId="{2CC90F8E-5ECD-4251-8253-B2632566DA2E}" type="presParOf" srcId="{5DC9CE0E-881E-434B-A71E-997759432D26}" destId="{ADCEDF62-9E88-42BB-BBDB-268928C9FEF0}" srcOrd="8" destOrd="0" presId="urn:microsoft.com/office/officeart/2008/layout/LinedList"/>
    <dgm:cxn modelId="{A74F7174-1535-4529-ACD1-1EFE9B4C8C9D}" type="presParOf" srcId="{5DC9CE0E-881E-434B-A71E-997759432D26}" destId="{D1DEF833-4997-4F53-9E32-CCEC1DC1AE2F}" srcOrd="9" destOrd="0" presId="urn:microsoft.com/office/officeart/2008/layout/LinedList"/>
    <dgm:cxn modelId="{305F24B7-2631-4BB8-A0DB-A5E050719482}" type="presParOf" srcId="{D1DEF833-4997-4F53-9E32-CCEC1DC1AE2F}" destId="{003EF1ED-C4C0-4106-A8BC-B42A2047B27A}" srcOrd="0" destOrd="0" presId="urn:microsoft.com/office/officeart/2008/layout/LinedList"/>
    <dgm:cxn modelId="{BA57A454-3419-4E8B-BEE4-B1D05A95E6CF}" type="presParOf" srcId="{D1DEF833-4997-4F53-9E32-CCEC1DC1AE2F}" destId="{B8BE638B-E2CD-4225-87E9-FA8CD647EB55}" srcOrd="1" destOrd="0" presId="urn:microsoft.com/office/officeart/2008/layout/LinedList"/>
    <dgm:cxn modelId="{F305B357-96B0-4DD5-9207-87DAA314DB56}" type="presParOf" srcId="{5DC9CE0E-881E-434B-A71E-997759432D26}" destId="{4FFB03E2-A265-4568-919E-010F8BAC3DA6}" srcOrd="10" destOrd="0" presId="urn:microsoft.com/office/officeart/2008/layout/LinedList"/>
    <dgm:cxn modelId="{4CC936B9-629B-41B7-9D33-769E8A86FBB6}" type="presParOf" srcId="{5DC9CE0E-881E-434B-A71E-997759432D26}" destId="{756A61E8-1D5C-403F-8F3C-88A493435F9C}" srcOrd="11" destOrd="0" presId="urn:microsoft.com/office/officeart/2008/layout/LinedList"/>
    <dgm:cxn modelId="{10B4FF0D-DDB1-456B-B276-AD4234AA2ACA}" type="presParOf" srcId="{756A61E8-1D5C-403F-8F3C-88A493435F9C}" destId="{DC2A5446-46E9-4CAF-B455-5DD0D2CB90DD}" srcOrd="0" destOrd="0" presId="urn:microsoft.com/office/officeart/2008/layout/LinedList"/>
    <dgm:cxn modelId="{A4E3190D-8CD9-4D2C-AFCF-CBA58F7D75C0}" type="presParOf" srcId="{756A61E8-1D5C-403F-8F3C-88A493435F9C}" destId="{429CA0CD-C3E7-4610-A6BB-2E154D5D9F4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E2133D-6F1D-4F94-AA3C-431D001E2EA7}" type="doc">
      <dgm:prSet loTypeId="urn:microsoft.com/office/officeart/2008/layout/LinedList" loCatId="list" qsTypeId="urn:microsoft.com/office/officeart/2005/8/quickstyle/simple5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8B254362-851F-4452-9B7D-8BE27A3F6A4A}">
      <dgm:prSet/>
      <dgm:spPr/>
      <dgm:t>
        <a:bodyPr/>
        <a:lstStyle/>
        <a:p>
          <a:r>
            <a:rPr lang="pt-BR" i="1"/>
            <a:t>Nous </a:t>
          </a:r>
          <a:r>
            <a:rPr lang="pt-BR" b="1" i="1"/>
            <a:t>sommes </a:t>
          </a:r>
          <a:r>
            <a:rPr lang="pt-BR" i="1"/>
            <a:t>débutant(e)s. </a:t>
          </a:r>
          <a:endParaRPr lang="en-US"/>
        </a:p>
      </dgm:t>
    </dgm:pt>
    <dgm:pt modelId="{F1A603B7-D32B-4054-9917-FE9FF8F757A0}" type="parTrans" cxnId="{ADEFEB7C-8932-4131-ABF0-792B77CE1A34}">
      <dgm:prSet/>
      <dgm:spPr/>
      <dgm:t>
        <a:bodyPr/>
        <a:lstStyle/>
        <a:p>
          <a:endParaRPr lang="en-US"/>
        </a:p>
      </dgm:t>
    </dgm:pt>
    <dgm:pt modelId="{CF79F3C6-AD06-488A-91E3-04CEDC9062BF}" type="sibTrans" cxnId="{ADEFEB7C-8932-4131-ABF0-792B77CE1A34}">
      <dgm:prSet/>
      <dgm:spPr/>
      <dgm:t>
        <a:bodyPr/>
        <a:lstStyle/>
        <a:p>
          <a:endParaRPr lang="en-US"/>
        </a:p>
      </dgm:t>
    </dgm:pt>
    <dgm:pt modelId="{E7E0FDCA-17F8-4FC8-97D3-F8DF7F9126EA}">
      <dgm:prSet/>
      <dgm:spPr/>
      <dgm:t>
        <a:bodyPr/>
        <a:lstStyle/>
        <a:p>
          <a:r>
            <a:rPr lang="pt-BR" i="1"/>
            <a:t>Vous </a:t>
          </a:r>
          <a:r>
            <a:rPr lang="pt-BR" b="1" i="1"/>
            <a:t>êtes </a:t>
          </a:r>
          <a:r>
            <a:rPr lang="pt-BR" i="1"/>
            <a:t>débutant(e)s. </a:t>
          </a:r>
          <a:endParaRPr lang="en-US"/>
        </a:p>
      </dgm:t>
    </dgm:pt>
    <dgm:pt modelId="{4EFF10D0-EB25-4147-8A0F-CA59E26929D8}" type="parTrans" cxnId="{CF7BA1F1-92C5-47C5-A27B-033F551C7377}">
      <dgm:prSet/>
      <dgm:spPr/>
      <dgm:t>
        <a:bodyPr/>
        <a:lstStyle/>
        <a:p>
          <a:endParaRPr lang="en-US"/>
        </a:p>
      </dgm:t>
    </dgm:pt>
    <dgm:pt modelId="{D15C7987-1476-4E0D-A7C3-DB3AC6C88C1F}" type="sibTrans" cxnId="{CF7BA1F1-92C5-47C5-A27B-033F551C7377}">
      <dgm:prSet/>
      <dgm:spPr/>
      <dgm:t>
        <a:bodyPr/>
        <a:lstStyle/>
        <a:p>
          <a:endParaRPr lang="en-US"/>
        </a:p>
      </dgm:t>
    </dgm:pt>
    <dgm:pt modelId="{6CF6D315-76FF-40BE-9147-4D5E62AA3F15}">
      <dgm:prSet/>
      <dgm:spPr/>
      <dgm:t>
        <a:bodyPr/>
        <a:lstStyle/>
        <a:p>
          <a:r>
            <a:rPr lang="en-US" i="1"/>
            <a:t>lls </a:t>
          </a:r>
          <a:r>
            <a:rPr lang="en-US" b="1" i="1"/>
            <a:t>sont </a:t>
          </a:r>
          <a:r>
            <a:rPr lang="en-US" i="1"/>
            <a:t>italiens. </a:t>
          </a:r>
          <a:endParaRPr lang="en-US"/>
        </a:p>
      </dgm:t>
    </dgm:pt>
    <dgm:pt modelId="{0B0A2B15-7AC1-4879-B7EB-2A24BC3AA079}" type="parTrans" cxnId="{43AE07DD-7176-4C6E-9FA8-6A56EA8665AF}">
      <dgm:prSet/>
      <dgm:spPr/>
      <dgm:t>
        <a:bodyPr/>
        <a:lstStyle/>
        <a:p>
          <a:endParaRPr lang="en-US"/>
        </a:p>
      </dgm:t>
    </dgm:pt>
    <dgm:pt modelId="{2D552E86-D024-4CDD-B88A-A653127D4281}" type="sibTrans" cxnId="{43AE07DD-7176-4C6E-9FA8-6A56EA8665AF}">
      <dgm:prSet/>
      <dgm:spPr/>
      <dgm:t>
        <a:bodyPr/>
        <a:lstStyle/>
        <a:p>
          <a:endParaRPr lang="en-US"/>
        </a:p>
      </dgm:t>
    </dgm:pt>
    <dgm:pt modelId="{41A53380-93FD-4EC7-8B5C-09081428C43E}">
      <dgm:prSet/>
      <dgm:spPr/>
      <dgm:t>
        <a:bodyPr/>
        <a:lstStyle/>
        <a:p>
          <a:r>
            <a:rPr lang="en-US" i="1"/>
            <a:t>Elles </a:t>
          </a:r>
          <a:r>
            <a:rPr lang="en-US" b="1" i="1"/>
            <a:t>sont </a:t>
          </a:r>
          <a:r>
            <a:rPr lang="en-US" i="1"/>
            <a:t>italiennes. </a:t>
          </a:r>
          <a:endParaRPr lang="en-US"/>
        </a:p>
      </dgm:t>
    </dgm:pt>
    <dgm:pt modelId="{7033D6D3-AC4C-40F0-8E47-FC19864A394E}" type="parTrans" cxnId="{03E8610D-30C3-4CD8-8243-C6C886D83722}">
      <dgm:prSet/>
      <dgm:spPr/>
      <dgm:t>
        <a:bodyPr/>
        <a:lstStyle/>
        <a:p>
          <a:endParaRPr lang="en-US"/>
        </a:p>
      </dgm:t>
    </dgm:pt>
    <dgm:pt modelId="{63FC88DE-1659-4819-9988-701E7C5A969D}" type="sibTrans" cxnId="{03E8610D-30C3-4CD8-8243-C6C886D83722}">
      <dgm:prSet/>
      <dgm:spPr/>
      <dgm:t>
        <a:bodyPr/>
        <a:lstStyle/>
        <a:p>
          <a:endParaRPr lang="en-US"/>
        </a:p>
      </dgm:t>
    </dgm:pt>
    <dgm:pt modelId="{6D3309A4-CA23-4F74-B558-D4A951A5A382}" type="pres">
      <dgm:prSet presAssocID="{10E2133D-6F1D-4F94-AA3C-431D001E2EA7}" presName="vert0" presStyleCnt="0">
        <dgm:presLayoutVars>
          <dgm:dir/>
          <dgm:animOne val="branch"/>
          <dgm:animLvl val="lvl"/>
        </dgm:presLayoutVars>
      </dgm:prSet>
      <dgm:spPr/>
    </dgm:pt>
    <dgm:pt modelId="{1B521FAE-B393-4660-886B-4B583E14A11E}" type="pres">
      <dgm:prSet presAssocID="{8B254362-851F-4452-9B7D-8BE27A3F6A4A}" presName="thickLine" presStyleLbl="alignNode1" presStyleIdx="0" presStyleCnt="4"/>
      <dgm:spPr/>
    </dgm:pt>
    <dgm:pt modelId="{9F58DF4D-31D7-4430-ABE7-BE6C36CD16A7}" type="pres">
      <dgm:prSet presAssocID="{8B254362-851F-4452-9B7D-8BE27A3F6A4A}" presName="horz1" presStyleCnt="0"/>
      <dgm:spPr/>
    </dgm:pt>
    <dgm:pt modelId="{58B24A9D-3E36-40EE-81E9-0CBCE0C02E0A}" type="pres">
      <dgm:prSet presAssocID="{8B254362-851F-4452-9B7D-8BE27A3F6A4A}" presName="tx1" presStyleLbl="revTx" presStyleIdx="0" presStyleCnt="4"/>
      <dgm:spPr/>
    </dgm:pt>
    <dgm:pt modelId="{9F38EE3D-A9F0-48E5-B6BF-3F898E16C9A3}" type="pres">
      <dgm:prSet presAssocID="{8B254362-851F-4452-9B7D-8BE27A3F6A4A}" presName="vert1" presStyleCnt="0"/>
      <dgm:spPr/>
    </dgm:pt>
    <dgm:pt modelId="{E262149C-4927-4E3E-BBDB-03DE6243D5C7}" type="pres">
      <dgm:prSet presAssocID="{E7E0FDCA-17F8-4FC8-97D3-F8DF7F9126EA}" presName="thickLine" presStyleLbl="alignNode1" presStyleIdx="1" presStyleCnt="4"/>
      <dgm:spPr/>
    </dgm:pt>
    <dgm:pt modelId="{5CDD0A4C-F854-4C74-BB30-39F2B8EC4E82}" type="pres">
      <dgm:prSet presAssocID="{E7E0FDCA-17F8-4FC8-97D3-F8DF7F9126EA}" presName="horz1" presStyleCnt="0"/>
      <dgm:spPr/>
    </dgm:pt>
    <dgm:pt modelId="{ABCE8202-3765-455E-9B65-CC17A10047CD}" type="pres">
      <dgm:prSet presAssocID="{E7E0FDCA-17F8-4FC8-97D3-F8DF7F9126EA}" presName="tx1" presStyleLbl="revTx" presStyleIdx="1" presStyleCnt="4"/>
      <dgm:spPr/>
    </dgm:pt>
    <dgm:pt modelId="{B6BB8290-16B6-48BE-9748-D840329B22A6}" type="pres">
      <dgm:prSet presAssocID="{E7E0FDCA-17F8-4FC8-97D3-F8DF7F9126EA}" presName="vert1" presStyleCnt="0"/>
      <dgm:spPr/>
    </dgm:pt>
    <dgm:pt modelId="{C97D973C-7F57-4E9B-A8FB-2F780E3A0AEF}" type="pres">
      <dgm:prSet presAssocID="{6CF6D315-76FF-40BE-9147-4D5E62AA3F15}" presName="thickLine" presStyleLbl="alignNode1" presStyleIdx="2" presStyleCnt="4"/>
      <dgm:spPr/>
    </dgm:pt>
    <dgm:pt modelId="{F75A533F-0CF4-4AE6-97BB-E598B3680C2E}" type="pres">
      <dgm:prSet presAssocID="{6CF6D315-76FF-40BE-9147-4D5E62AA3F15}" presName="horz1" presStyleCnt="0"/>
      <dgm:spPr/>
    </dgm:pt>
    <dgm:pt modelId="{D7ADC179-1977-42AE-8E41-1A6BC30F0188}" type="pres">
      <dgm:prSet presAssocID="{6CF6D315-76FF-40BE-9147-4D5E62AA3F15}" presName="tx1" presStyleLbl="revTx" presStyleIdx="2" presStyleCnt="4"/>
      <dgm:spPr/>
    </dgm:pt>
    <dgm:pt modelId="{A76753E5-C14B-40AE-A11E-7BBC8349CA39}" type="pres">
      <dgm:prSet presAssocID="{6CF6D315-76FF-40BE-9147-4D5E62AA3F15}" presName="vert1" presStyleCnt="0"/>
      <dgm:spPr/>
    </dgm:pt>
    <dgm:pt modelId="{EF79AE25-F45E-4011-8304-C98F9C372E35}" type="pres">
      <dgm:prSet presAssocID="{41A53380-93FD-4EC7-8B5C-09081428C43E}" presName="thickLine" presStyleLbl="alignNode1" presStyleIdx="3" presStyleCnt="4"/>
      <dgm:spPr/>
    </dgm:pt>
    <dgm:pt modelId="{CDC2312C-6021-4CDF-AE67-F54C8F38EE56}" type="pres">
      <dgm:prSet presAssocID="{41A53380-93FD-4EC7-8B5C-09081428C43E}" presName="horz1" presStyleCnt="0"/>
      <dgm:spPr/>
    </dgm:pt>
    <dgm:pt modelId="{F3ED2125-9F33-45CF-8F28-555900524B4C}" type="pres">
      <dgm:prSet presAssocID="{41A53380-93FD-4EC7-8B5C-09081428C43E}" presName="tx1" presStyleLbl="revTx" presStyleIdx="3" presStyleCnt="4"/>
      <dgm:spPr/>
    </dgm:pt>
    <dgm:pt modelId="{DC93C594-BE30-4CC5-A84C-6F5D7FB21B25}" type="pres">
      <dgm:prSet presAssocID="{41A53380-93FD-4EC7-8B5C-09081428C43E}" presName="vert1" presStyleCnt="0"/>
      <dgm:spPr/>
    </dgm:pt>
  </dgm:ptLst>
  <dgm:cxnLst>
    <dgm:cxn modelId="{03E8610D-30C3-4CD8-8243-C6C886D83722}" srcId="{10E2133D-6F1D-4F94-AA3C-431D001E2EA7}" destId="{41A53380-93FD-4EC7-8B5C-09081428C43E}" srcOrd="3" destOrd="0" parTransId="{7033D6D3-AC4C-40F0-8E47-FC19864A394E}" sibTransId="{63FC88DE-1659-4819-9988-701E7C5A969D}"/>
    <dgm:cxn modelId="{2030CA12-6278-473E-9230-C2DD7A45C789}" type="presOf" srcId="{E7E0FDCA-17F8-4FC8-97D3-F8DF7F9126EA}" destId="{ABCE8202-3765-455E-9B65-CC17A10047CD}" srcOrd="0" destOrd="0" presId="urn:microsoft.com/office/officeart/2008/layout/LinedList"/>
    <dgm:cxn modelId="{ADEFEB7C-8932-4131-ABF0-792B77CE1A34}" srcId="{10E2133D-6F1D-4F94-AA3C-431D001E2EA7}" destId="{8B254362-851F-4452-9B7D-8BE27A3F6A4A}" srcOrd="0" destOrd="0" parTransId="{F1A603B7-D32B-4054-9917-FE9FF8F757A0}" sibTransId="{CF79F3C6-AD06-488A-91E3-04CEDC9062BF}"/>
    <dgm:cxn modelId="{7608238D-6F93-4218-A636-FA5BC4B886EE}" type="presOf" srcId="{10E2133D-6F1D-4F94-AA3C-431D001E2EA7}" destId="{6D3309A4-CA23-4F74-B558-D4A951A5A382}" srcOrd="0" destOrd="0" presId="urn:microsoft.com/office/officeart/2008/layout/LinedList"/>
    <dgm:cxn modelId="{A24544B8-ADF7-480C-8CFD-71923F0CE6C7}" type="presOf" srcId="{8B254362-851F-4452-9B7D-8BE27A3F6A4A}" destId="{58B24A9D-3E36-40EE-81E9-0CBCE0C02E0A}" srcOrd="0" destOrd="0" presId="urn:microsoft.com/office/officeart/2008/layout/LinedList"/>
    <dgm:cxn modelId="{A099EFB8-D655-49FB-8214-5FC6E4A13063}" type="presOf" srcId="{41A53380-93FD-4EC7-8B5C-09081428C43E}" destId="{F3ED2125-9F33-45CF-8F28-555900524B4C}" srcOrd="0" destOrd="0" presId="urn:microsoft.com/office/officeart/2008/layout/LinedList"/>
    <dgm:cxn modelId="{76546CD1-0A4B-4CD7-8D5E-8D2C30A97925}" type="presOf" srcId="{6CF6D315-76FF-40BE-9147-4D5E62AA3F15}" destId="{D7ADC179-1977-42AE-8E41-1A6BC30F0188}" srcOrd="0" destOrd="0" presId="urn:microsoft.com/office/officeart/2008/layout/LinedList"/>
    <dgm:cxn modelId="{43AE07DD-7176-4C6E-9FA8-6A56EA8665AF}" srcId="{10E2133D-6F1D-4F94-AA3C-431D001E2EA7}" destId="{6CF6D315-76FF-40BE-9147-4D5E62AA3F15}" srcOrd="2" destOrd="0" parTransId="{0B0A2B15-7AC1-4879-B7EB-2A24BC3AA079}" sibTransId="{2D552E86-D024-4CDD-B88A-A653127D4281}"/>
    <dgm:cxn modelId="{CF7BA1F1-92C5-47C5-A27B-033F551C7377}" srcId="{10E2133D-6F1D-4F94-AA3C-431D001E2EA7}" destId="{E7E0FDCA-17F8-4FC8-97D3-F8DF7F9126EA}" srcOrd="1" destOrd="0" parTransId="{4EFF10D0-EB25-4147-8A0F-CA59E26929D8}" sibTransId="{D15C7987-1476-4E0D-A7C3-DB3AC6C88C1F}"/>
    <dgm:cxn modelId="{3106A999-B190-4543-AF8B-DEE811CEBEB5}" type="presParOf" srcId="{6D3309A4-CA23-4F74-B558-D4A951A5A382}" destId="{1B521FAE-B393-4660-886B-4B583E14A11E}" srcOrd="0" destOrd="0" presId="urn:microsoft.com/office/officeart/2008/layout/LinedList"/>
    <dgm:cxn modelId="{B6A7E2A5-0219-4544-B786-99969953D094}" type="presParOf" srcId="{6D3309A4-CA23-4F74-B558-D4A951A5A382}" destId="{9F58DF4D-31D7-4430-ABE7-BE6C36CD16A7}" srcOrd="1" destOrd="0" presId="urn:microsoft.com/office/officeart/2008/layout/LinedList"/>
    <dgm:cxn modelId="{C3166BB1-5CA2-4485-A8DF-64813F5FE58B}" type="presParOf" srcId="{9F58DF4D-31D7-4430-ABE7-BE6C36CD16A7}" destId="{58B24A9D-3E36-40EE-81E9-0CBCE0C02E0A}" srcOrd="0" destOrd="0" presId="urn:microsoft.com/office/officeart/2008/layout/LinedList"/>
    <dgm:cxn modelId="{AF88FB28-E33F-480F-BDF3-8B973ABF33EB}" type="presParOf" srcId="{9F58DF4D-31D7-4430-ABE7-BE6C36CD16A7}" destId="{9F38EE3D-A9F0-48E5-B6BF-3F898E16C9A3}" srcOrd="1" destOrd="0" presId="urn:microsoft.com/office/officeart/2008/layout/LinedList"/>
    <dgm:cxn modelId="{2DD2825A-8A3F-4E5A-BE85-788FE96D4E76}" type="presParOf" srcId="{6D3309A4-CA23-4F74-B558-D4A951A5A382}" destId="{E262149C-4927-4E3E-BBDB-03DE6243D5C7}" srcOrd="2" destOrd="0" presId="urn:microsoft.com/office/officeart/2008/layout/LinedList"/>
    <dgm:cxn modelId="{4F2E4DA6-405B-485B-824C-B5A251329E23}" type="presParOf" srcId="{6D3309A4-CA23-4F74-B558-D4A951A5A382}" destId="{5CDD0A4C-F854-4C74-BB30-39F2B8EC4E82}" srcOrd="3" destOrd="0" presId="urn:microsoft.com/office/officeart/2008/layout/LinedList"/>
    <dgm:cxn modelId="{83F7645B-F1D1-45C7-AAE4-64880360B407}" type="presParOf" srcId="{5CDD0A4C-F854-4C74-BB30-39F2B8EC4E82}" destId="{ABCE8202-3765-455E-9B65-CC17A10047CD}" srcOrd="0" destOrd="0" presId="urn:microsoft.com/office/officeart/2008/layout/LinedList"/>
    <dgm:cxn modelId="{937E7869-5B45-4C4C-B74F-57BB4A1FD6FE}" type="presParOf" srcId="{5CDD0A4C-F854-4C74-BB30-39F2B8EC4E82}" destId="{B6BB8290-16B6-48BE-9748-D840329B22A6}" srcOrd="1" destOrd="0" presId="urn:microsoft.com/office/officeart/2008/layout/LinedList"/>
    <dgm:cxn modelId="{E4D10B44-8252-46B7-A866-9C0E07A1A9D4}" type="presParOf" srcId="{6D3309A4-CA23-4F74-B558-D4A951A5A382}" destId="{C97D973C-7F57-4E9B-A8FB-2F780E3A0AEF}" srcOrd="4" destOrd="0" presId="urn:microsoft.com/office/officeart/2008/layout/LinedList"/>
    <dgm:cxn modelId="{FC6D034E-DD1B-4856-86E7-A9936DA9D445}" type="presParOf" srcId="{6D3309A4-CA23-4F74-B558-D4A951A5A382}" destId="{F75A533F-0CF4-4AE6-97BB-E598B3680C2E}" srcOrd="5" destOrd="0" presId="urn:microsoft.com/office/officeart/2008/layout/LinedList"/>
    <dgm:cxn modelId="{5E6BDCBF-128F-4CD1-881D-3EDC9CDA5EA4}" type="presParOf" srcId="{F75A533F-0CF4-4AE6-97BB-E598B3680C2E}" destId="{D7ADC179-1977-42AE-8E41-1A6BC30F0188}" srcOrd="0" destOrd="0" presId="urn:microsoft.com/office/officeart/2008/layout/LinedList"/>
    <dgm:cxn modelId="{BC9118C8-A2FC-4EA7-B90F-9B5BEA294D69}" type="presParOf" srcId="{F75A533F-0CF4-4AE6-97BB-E598B3680C2E}" destId="{A76753E5-C14B-40AE-A11E-7BBC8349CA39}" srcOrd="1" destOrd="0" presId="urn:microsoft.com/office/officeart/2008/layout/LinedList"/>
    <dgm:cxn modelId="{1E715EFE-0218-439A-96C6-8955D1B79695}" type="presParOf" srcId="{6D3309A4-CA23-4F74-B558-D4A951A5A382}" destId="{EF79AE25-F45E-4011-8304-C98F9C372E35}" srcOrd="6" destOrd="0" presId="urn:microsoft.com/office/officeart/2008/layout/LinedList"/>
    <dgm:cxn modelId="{60FDAFDD-9F07-4FF9-AAE2-20B4E6A19E2E}" type="presParOf" srcId="{6D3309A4-CA23-4F74-B558-D4A951A5A382}" destId="{CDC2312C-6021-4CDF-AE67-F54C8F38EE56}" srcOrd="7" destOrd="0" presId="urn:microsoft.com/office/officeart/2008/layout/LinedList"/>
    <dgm:cxn modelId="{A1407643-AFAF-47FC-A0E9-7F965EFA5AF0}" type="presParOf" srcId="{CDC2312C-6021-4CDF-AE67-F54C8F38EE56}" destId="{F3ED2125-9F33-45CF-8F28-555900524B4C}" srcOrd="0" destOrd="0" presId="urn:microsoft.com/office/officeart/2008/layout/LinedList"/>
    <dgm:cxn modelId="{8FF1B2E1-C1A8-4A8A-8D09-E0A77A931399}" type="presParOf" srcId="{CDC2312C-6021-4CDF-AE67-F54C8F38EE56}" destId="{DC93C594-BE30-4CC5-A84C-6F5D7FB21B2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77D7EFC-14DE-44A2-BEB8-8AF4CCDD953A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294A358-2543-4495-8581-5A9586D10529}">
      <dgm:prSet/>
      <dgm:spPr>
        <a:solidFill>
          <a:srgbClr val="0070C0"/>
        </a:solidFill>
      </dgm:spPr>
      <dgm:t>
        <a:bodyPr/>
        <a:lstStyle/>
        <a:p>
          <a:r>
            <a:rPr lang="pt-BR" b="1" i="0" dirty="0" err="1"/>
            <a:t>Je</a:t>
          </a:r>
          <a:r>
            <a:rPr lang="pt-BR" b="0" i="0" dirty="0"/>
            <a:t> suis</a:t>
          </a:r>
          <a:endParaRPr lang="en-US" dirty="0"/>
        </a:p>
      </dgm:t>
    </dgm:pt>
    <dgm:pt modelId="{AA60F028-3D5E-4EE1-8124-3CD8E56A4BE0}" type="parTrans" cxnId="{A5B57011-AC02-431D-A2C1-F131D00B43E0}">
      <dgm:prSet/>
      <dgm:spPr/>
      <dgm:t>
        <a:bodyPr/>
        <a:lstStyle/>
        <a:p>
          <a:endParaRPr lang="en-US"/>
        </a:p>
      </dgm:t>
    </dgm:pt>
    <dgm:pt modelId="{AF0B497B-1224-4BFC-AFD2-275A4CFA706B}" type="sibTrans" cxnId="{A5B57011-AC02-431D-A2C1-F131D00B43E0}">
      <dgm:prSet/>
      <dgm:spPr/>
      <dgm:t>
        <a:bodyPr/>
        <a:lstStyle/>
        <a:p>
          <a:endParaRPr lang="en-US"/>
        </a:p>
      </dgm:t>
    </dgm:pt>
    <dgm:pt modelId="{929B40F9-5C7D-4B7A-AEDF-87AE6242CBFC}">
      <dgm:prSet/>
      <dgm:spPr>
        <a:solidFill>
          <a:srgbClr val="0070C0"/>
        </a:solidFill>
      </dgm:spPr>
      <dgm:t>
        <a:bodyPr/>
        <a:lstStyle/>
        <a:p>
          <a:r>
            <a:rPr lang="pt-BR" b="1" i="0" dirty="0"/>
            <a:t>Tu</a:t>
          </a:r>
          <a:r>
            <a:rPr lang="pt-BR" b="0" i="0" dirty="0"/>
            <a:t> es</a:t>
          </a:r>
          <a:endParaRPr lang="en-US" dirty="0"/>
        </a:p>
      </dgm:t>
    </dgm:pt>
    <dgm:pt modelId="{417A293F-7802-473E-8DD2-607DE7EF8AF3}" type="parTrans" cxnId="{EA0A9D11-CD6C-4AE5-9DE9-8D1B88401428}">
      <dgm:prSet/>
      <dgm:spPr/>
      <dgm:t>
        <a:bodyPr/>
        <a:lstStyle/>
        <a:p>
          <a:endParaRPr lang="en-US"/>
        </a:p>
      </dgm:t>
    </dgm:pt>
    <dgm:pt modelId="{9DC4825C-A8DF-4721-B622-DE4D8928FF85}" type="sibTrans" cxnId="{EA0A9D11-CD6C-4AE5-9DE9-8D1B88401428}">
      <dgm:prSet/>
      <dgm:spPr/>
      <dgm:t>
        <a:bodyPr/>
        <a:lstStyle/>
        <a:p>
          <a:endParaRPr lang="en-US"/>
        </a:p>
      </dgm:t>
    </dgm:pt>
    <dgm:pt modelId="{25730F18-326E-43E7-A85B-90CF77FCB752}">
      <dgm:prSet/>
      <dgm:spPr>
        <a:solidFill>
          <a:srgbClr val="0070C0"/>
        </a:solidFill>
      </dgm:spPr>
      <dgm:t>
        <a:bodyPr/>
        <a:lstStyle/>
        <a:p>
          <a:r>
            <a:rPr lang="pt-BR" b="1" i="0" dirty="0"/>
            <a:t>Il</a:t>
          </a:r>
          <a:r>
            <a:rPr lang="pt-BR" b="0" i="0" dirty="0"/>
            <a:t> est/ </a:t>
          </a:r>
          <a:r>
            <a:rPr lang="pt-BR" b="1" i="0" dirty="0" err="1"/>
            <a:t>elle</a:t>
          </a:r>
          <a:r>
            <a:rPr lang="pt-BR" b="0" i="0" dirty="0"/>
            <a:t> est/ </a:t>
          </a:r>
          <a:r>
            <a:rPr lang="pt-BR" b="1" i="0" dirty="0" err="1"/>
            <a:t>on</a:t>
          </a:r>
          <a:r>
            <a:rPr lang="pt-BR" b="0" i="0" dirty="0"/>
            <a:t> est</a:t>
          </a:r>
          <a:endParaRPr lang="en-US" dirty="0"/>
        </a:p>
      </dgm:t>
    </dgm:pt>
    <dgm:pt modelId="{1B73E871-2ECB-4D16-B5B4-09644A6170AD}" type="parTrans" cxnId="{7D523AD4-7A20-426B-9AE0-A9AD6A6EA253}">
      <dgm:prSet/>
      <dgm:spPr/>
      <dgm:t>
        <a:bodyPr/>
        <a:lstStyle/>
        <a:p>
          <a:endParaRPr lang="en-US"/>
        </a:p>
      </dgm:t>
    </dgm:pt>
    <dgm:pt modelId="{F448275A-09A2-4BF0-9096-46CDE0F0DEAC}" type="sibTrans" cxnId="{7D523AD4-7A20-426B-9AE0-A9AD6A6EA253}">
      <dgm:prSet/>
      <dgm:spPr/>
      <dgm:t>
        <a:bodyPr/>
        <a:lstStyle/>
        <a:p>
          <a:endParaRPr lang="en-US"/>
        </a:p>
      </dgm:t>
    </dgm:pt>
    <dgm:pt modelId="{99BE6F4C-EAD1-44B8-9C33-0FD979C5A652}">
      <dgm:prSet/>
      <dgm:spPr>
        <a:solidFill>
          <a:srgbClr val="002060"/>
        </a:solidFill>
      </dgm:spPr>
      <dgm:t>
        <a:bodyPr/>
        <a:lstStyle/>
        <a:p>
          <a:r>
            <a:rPr lang="pt-BR" b="1" i="0" dirty="0" err="1"/>
            <a:t>Nous</a:t>
          </a:r>
          <a:r>
            <a:rPr lang="pt-BR" b="1" i="0" dirty="0"/>
            <a:t> </a:t>
          </a:r>
          <a:r>
            <a:rPr lang="pt-BR" b="0" i="0" dirty="0" err="1"/>
            <a:t>sommes</a:t>
          </a:r>
          <a:endParaRPr lang="en-US" dirty="0"/>
        </a:p>
      </dgm:t>
    </dgm:pt>
    <dgm:pt modelId="{26F28F56-CD20-4F72-831E-CA7052EB7B95}" type="parTrans" cxnId="{D051C735-862F-468B-AE4A-67B9DDCDB105}">
      <dgm:prSet/>
      <dgm:spPr/>
      <dgm:t>
        <a:bodyPr/>
        <a:lstStyle/>
        <a:p>
          <a:endParaRPr lang="en-US"/>
        </a:p>
      </dgm:t>
    </dgm:pt>
    <dgm:pt modelId="{BA2D579E-01E1-44B4-B357-4E4A8618C859}" type="sibTrans" cxnId="{D051C735-862F-468B-AE4A-67B9DDCDB105}">
      <dgm:prSet/>
      <dgm:spPr/>
      <dgm:t>
        <a:bodyPr/>
        <a:lstStyle/>
        <a:p>
          <a:endParaRPr lang="en-US"/>
        </a:p>
      </dgm:t>
    </dgm:pt>
    <dgm:pt modelId="{7465FF8F-A5F4-4D5E-8F78-283A60A6E6EE}">
      <dgm:prSet/>
      <dgm:spPr>
        <a:solidFill>
          <a:srgbClr val="002060"/>
        </a:solidFill>
      </dgm:spPr>
      <dgm:t>
        <a:bodyPr/>
        <a:lstStyle/>
        <a:p>
          <a:r>
            <a:rPr lang="pt-BR" b="1" i="0" dirty="0" err="1"/>
            <a:t>Vous</a:t>
          </a:r>
          <a:r>
            <a:rPr lang="pt-BR" b="0" i="0" dirty="0"/>
            <a:t> </a:t>
          </a:r>
          <a:r>
            <a:rPr lang="pt-BR" b="0" i="0" dirty="0" err="1"/>
            <a:t>êtes</a:t>
          </a:r>
          <a:endParaRPr lang="en-US" dirty="0"/>
        </a:p>
      </dgm:t>
    </dgm:pt>
    <dgm:pt modelId="{61451F3F-FE2C-4B6E-8013-393BB1E5DD9A}" type="parTrans" cxnId="{FB7AF899-5742-43A5-ABB3-04B2AA10BDC9}">
      <dgm:prSet/>
      <dgm:spPr/>
      <dgm:t>
        <a:bodyPr/>
        <a:lstStyle/>
        <a:p>
          <a:endParaRPr lang="en-US"/>
        </a:p>
      </dgm:t>
    </dgm:pt>
    <dgm:pt modelId="{7CCE899F-73AB-4C65-86F2-DAC6DAD2D557}" type="sibTrans" cxnId="{FB7AF899-5742-43A5-ABB3-04B2AA10BDC9}">
      <dgm:prSet/>
      <dgm:spPr/>
      <dgm:t>
        <a:bodyPr/>
        <a:lstStyle/>
        <a:p>
          <a:endParaRPr lang="en-US"/>
        </a:p>
      </dgm:t>
    </dgm:pt>
    <dgm:pt modelId="{9F732967-E964-4391-8093-A23DC4A9C470}">
      <dgm:prSet/>
      <dgm:spPr>
        <a:solidFill>
          <a:srgbClr val="002060"/>
        </a:solidFill>
      </dgm:spPr>
      <dgm:t>
        <a:bodyPr/>
        <a:lstStyle/>
        <a:p>
          <a:r>
            <a:rPr lang="pt-BR" b="1" i="0" dirty="0" err="1"/>
            <a:t>Ils</a:t>
          </a:r>
          <a:r>
            <a:rPr lang="pt-BR" b="0" i="0" dirty="0"/>
            <a:t> </a:t>
          </a:r>
          <a:r>
            <a:rPr lang="pt-BR" b="0" i="0" dirty="0" err="1"/>
            <a:t>sont</a:t>
          </a:r>
          <a:endParaRPr lang="en-US" dirty="0"/>
        </a:p>
      </dgm:t>
    </dgm:pt>
    <dgm:pt modelId="{FFCC1572-D354-414E-9C83-11D69543E968}" type="parTrans" cxnId="{C7097CF1-9C3F-4D74-A650-5937CFBF6E3E}">
      <dgm:prSet/>
      <dgm:spPr/>
      <dgm:t>
        <a:bodyPr/>
        <a:lstStyle/>
        <a:p>
          <a:endParaRPr lang="en-US"/>
        </a:p>
      </dgm:t>
    </dgm:pt>
    <dgm:pt modelId="{B7D5A7C0-3404-4EF9-ACE8-95A3FA994B14}" type="sibTrans" cxnId="{C7097CF1-9C3F-4D74-A650-5937CFBF6E3E}">
      <dgm:prSet/>
      <dgm:spPr/>
      <dgm:t>
        <a:bodyPr/>
        <a:lstStyle/>
        <a:p>
          <a:endParaRPr lang="en-US"/>
        </a:p>
      </dgm:t>
    </dgm:pt>
    <dgm:pt modelId="{F6AE8265-FF34-46C3-9AA4-E841C01669E0}" type="pres">
      <dgm:prSet presAssocID="{D77D7EFC-14DE-44A2-BEB8-8AF4CCDD953A}" presName="diagram" presStyleCnt="0">
        <dgm:presLayoutVars>
          <dgm:dir/>
          <dgm:resizeHandles val="exact"/>
        </dgm:presLayoutVars>
      </dgm:prSet>
      <dgm:spPr/>
    </dgm:pt>
    <dgm:pt modelId="{CE7644E6-B085-4E1F-9035-5EE842671A03}" type="pres">
      <dgm:prSet presAssocID="{6294A358-2543-4495-8581-5A9586D10529}" presName="node" presStyleLbl="node1" presStyleIdx="0" presStyleCnt="6">
        <dgm:presLayoutVars>
          <dgm:bulletEnabled val="1"/>
        </dgm:presLayoutVars>
      </dgm:prSet>
      <dgm:spPr/>
    </dgm:pt>
    <dgm:pt modelId="{E62BE9B3-A1D2-4C84-8A1E-F61C173E2B48}" type="pres">
      <dgm:prSet presAssocID="{AF0B497B-1224-4BFC-AFD2-275A4CFA706B}" presName="sibTrans" presStyleCnt="0"/>
      <dgm:spPr/>
    </dgm:pt>
    <dgm:pt modelId="{A3E2B4C0-01C9-4B0E-8C2D-37B55E6A29F7}" type="pres">
      <dgm:prSet presAssocID="{929B40F9-5C7D-4B7A-AEDF-87AE6242CBFC}" presName="node" presStyleLbl="node1" presStyleIdx="1" presStyleCnt="6">
        <dgm:presLayoutVars>
          <dgm:bulletEnabled val="1"/>
        </dgm:presLayoutVars>
      </dgm:prSet>
      <dgm:spPr/>
    </dgm:pt>
    <dgm:pt modelId="{7CB8FABF-73C6-4B55-A4DB-BAAA9F23A0B5}" type="pres">
      <dgm:prSet presAssocID="{9DC4825C-A8DF-4721-B622-DE4D8928FF85}" presName="sibTrans" presStyleCnt="0"/>
      <dgm:spPr/>
    </dgm:pt>
    <dgm:pt modelId="{B101B428-4500-42C9-BC82-BD32C49EE81A}" type="pres">
      <dgm:prSet presAssocID="{25730F18-326E-43E7-A85B-90CF77FCB752}" presName="node" presStyleLbl="node1" presStyleIdx="2" presStyleCnt="6">
        <dgm:presLayoutVars>
          <dgm:bulletEnabled val="1"/>
        </dgm:presLayoutVars>
      </dgm:prSet>
      <dgm:spPr/>
    </dgm:pt>
    <dgm:pt modelId="{3CE8C8CA-D0F4-46F4-BC4E-F4128F993120}" type="pres">
      <dgm:prSet presAssocID="{F448275A-09A2-4BF0-9096-46CDE0F0DEAC}" presName="sibTrans" presStyleCnt="0"/>
      <dgm:spPr/>
    </dgm:pt>
    <dgm:pt modelId="{C6CCF713-E866-44F7-9D3D-523F824AB5D0}" type="pres">
      <dgm:prSet presAssocID="{99BE6F4C-EAD1-44B8-9C33-0FD979C5A652}" presName="node" presStyleLbl="node1" presStyleIdx="3" presStyleCnt="6">
        <dgm:presLayoutVars>
          <dgm:bulletEnabled val="1"/>
        </dgm:presLayoutVars>
      </dgm:prSet>
      <dgm:spPr/>
    </dgm:pt>
    <dgm:pt modelId="{D6EBEBF7-B416-4671-918E-A4DD16F31D21}" type="pres">
      <dgm:prSet presAssocID="{BA2D579E-01E1-44B4-B357-4E4A8618C859}" presName="sibTrans" presStyleCnt="0"/>
      <dgm:spPr/>
    </dgm:pt>
    <dgm:pt modelId="{20CD0DD7-FC46-4105-9FC6-008EBFB1FE1F}" type="pres">
      <dgm:prSet presAssocID="{7465FF8F-A5F4-4D5E-8F78-283A60A6E6EE}" presName="node" presStyleLbl="node1" presStyleIdx="4" presStyleCnt="6">
        <dgm:presLayoutVars>
          <dgm:bulletEnabled val="1"/>
        </dgm:presLayoutVars>
      </dgm:prSet>
      <dgm:spPr/>
    </dgm:pt>
    <dgm:pt modelId="{B0A3D693-C1C0-44C3-B08A-2B2F1C894F91}" type="pres">
      <dgm:prSet presAssocID="{7CCE899F-73AB-4C65-86F2-DAC6DAD2D557}" presName="sibTrans" presStyleCnt="0"/>
      <dgm:spPr/>
    </dgm:pt>
    <dgm:pt modelId="{F022990C-C024-4F90-B11F-198800350388}" type="pres">
      <dgm:prSet presAssocID="{9F732967-E964-4391-8093-A23DC4A9C470}" presName="node" presStyleLbl="node1" presStyleIdx="5" presStyleCnt="6">
        <dgm:presLayoutVars>
          <dgm:bulletEnabled val="1"/>
        </dgm:presLayoutVars>
      </dgm:prSet>
      <dgm:spPr/>
    </dgm:pt>
  </dgm:ptLst>
  <dgm:cxnLst>
    <dgm:cxn modelId="{A5B57011-AC02-431D-A2C1-F131D00B43E0}" srcId="{D77D7EFC-14DE-44A2-BEB8-8AF4CCDD953A}" destId="{6294A358-2543-4495-8581-5A9586D10529}" srcOrd="0" destOrd="0" parTransId="{AA60F028-3D5E-4EE1-8124-3CD8E56A4BE0}" sibTransId="{AF0B497B-1224-4BFC-AFD2-275A4CFA706B}"/>
    <dgm:cxn modelId="{EA0A9D11-CD6C-4AE5-9DE9-8D1B88401428}" srcId="{D77D7EFC-14DE-44A2-BEB8-8AF4CCDD953A}" destId="{929B40F9-5C7D-4B7A-AEDF-87AE6242CBFC}" srcOrd="1" destOrd="0" parTransId="{417A293F-7802-473E-8DD2-607DE7EF8AF3}" sibTransId="{9DC4825C-A8DF-4721-B622-DE4D8928FF85}"/>
    <dgm:cxn modelId="{0D5C361C-C321-4C88-96B6-653B913AA86A}" type="presOf" srcId="{25730F18-326E-43E7-A85B-90CF77FCB752}" destId="{B101B428-4500-42C9-BC82-BD32C49EE81A}" srcOrd="0" destOrd="0" presId="urn:microsoft.com/office/officeart/2005/8/layout/default"/>
    <dgm:cxn modelId="{85F0AF1C-D76F-49A7-AD06-44B458B1B012}" type="presOf" srcId="{7465FF8F-A5F4-4D5E-8F78-283A60A6E6EE}" destId="{20CD0DD7-FC46-4105-9FC6-008EBFB1FE1F}" srcOrd="0" destOrd="0" presId="urn:microsoft.com/office/officeart/2005/8/layout/default"/>
    <dgm:cxn modelId="{D051C735-862F-468B-AE4A-67B9DDCDB105}" srcId="{D77D7EFC-14DE-44A2-BEB8-8AF4CCDD953A}" destId="{99BE6F4C-EAD1-44B8-9C33-0FD979C5A652}" srcOrd="3" destOrd="0" parTransId="{26F28F56-CD20-4F72-831E-CA7052EB7B95}" sibTransId="{BA2D579E-01E1-44B4-B357-4E4A8618C859}"/>
    <dgm:cxn modelId="{9670AC6C-528E-43C3-A268-46B15DE268BE}" type="presOf" srcId="{99BE6F4C-EAD1-44B8-9C33-0FD979C5A652}" destId="{C6CCF713-E866-44F7-9D3D-523F824AB5D0}" srcOrd="0" destOrd="0" presId="urn:microsoft.com/office/officeart/2005/8/layout/default"/>
    <dgm:cxn modelId="{9493F784-8559-44A0-B78E-ACCDBA54E634}" type="presOf" srcId="{929B40F9-5C7D-4B7A-AEDF-87AE6242CBFC}" destId="{A3E2B4C0-01C9-4B0E-8C2D-37B55E6A29F7}" srcOrd="0" destOrd="0" presId="urn:microsoft.com/office/officeart/2005/8/layout/default"/>
    <dgm:cxn modelId="{FB7AF899-5742-43A5-ABB3-04B2AA10BDC9}" srcId="{D77D7EFC-14DE-44A2-BEB8-8AF4CCDD953A}" destId="{7465FF8F-A5F4-4D5E-8F78-283A60A6E6EE}" srcOrd="4" destOrd="0" parTransId="{61451F3F-FE2C-4B6E-8013-393BB1E5DD9A}" sibTransId="{7CCE899F-73AB-4C65-86F2-DAC6DAD2D557}"/>
    <dgm:cxn modelId="{A6F5C29B-0A6E-4E05-B298-215719691631}" type="presOf" srcId="{D77D7EFC-14DE-44A2-BEB8-8AF4CCDD953A}" destId="{F6AE8265-FF34-46C3-9AA4-E841C01669E0}" srcOrd="0" destOrd="0" presId="urn:microsoft.com/office/officeart/2005/8/layout/default"/>
    <dgm:cxn modelId="{046677C4-EEF9-4592-90BE-E8C031F80CDE}" type="presOf" srcId="{9F732967-E964-4391-8093-A23DC4A9C470}" destId="{F022990C-C024-4F90-B11F-198800350388}" srcOrd="0" destOrd="0" presId="urn:microsoft.com/office/officeart/2005/8/layout/default"/>
    <dgm:cxn modelId="{7D523AD4-7A20-426B-9AE0-A9AD6A6EA253}" srcId="{D77D7EFC-14DE-44A2-BEB8-8AF4CCDD953A}" destId="{25730F18-326E-43E7-A85B-90CF77FCB752}" srcOrd="2" destOrd="0" parTransId="{1B73E871-2ECB-4D16-B5B4-09644A6170AD}" sibTransId="{F448275A-09A2-4BF0-9096-46CDE0F0DEAC}"/>
    <dgm:cxn modelId="{F1E47AF1-9E3E-41FE-AE0F-215BBE689A2A}" type="presOf" srcId="{6294A358-2543-4495-8581-5A9586D10529}" destId="{CE7644E6-B085-4E1F-9035-5EE842671A03}" srcOrd="0" destOrd="0" presId="urn:microsoft.com/office/officeart/2005/8/layout/default"/>
    <dgm:cxn modelId="{C7097CF1-9C3F-4D74-A650-5937CFBF6E3E}" srcId="{D77D7EFC-14DE-44A2-BEB8-8AF4CCDD953A}" destId="{9F732967-E964-4391-8093-A23DC4A9C470}" srcOrd="5" destOrd="0" parTransId="{FFCC1572-D354-414E-9C83-11D69543E968}" sibTransId="{B7D5A7C0-3404-4EF9-ACE8-95A3FA994B14}"/>
    <dgm:cxn modelId="{E2E54D59-6808-4F74-BFF9-866DDD071C3B}" type="presParOf" srcId="{F6AE8265-FF34-46C3-9AA4-E841C01669E0}" destId="{CE7644E6-B085-4E1F-9035-5EE842671A03}" srcOrd="0" destOrd="0" presId="urn:microsoft.com/office/officeart/2005/8/layout/default"/>
    <dgm:cxn modelId="{258D2195-A215-4297-A2ED-4F4589349A8E}" type="presParOf" srcId="{F6AE8265-FF34-46C3-9AA4-E841C01669E0}" destId="{E62BE9B3-A1D2-4C84-8A1E-F61C173E2B48}" srcOrd="1" destOrd="0" presId="urn:microsoft.com/office/officeart/2005/8/layout/default"/>
    <dgm:cxn modelId="{ECA0EE28-CC0F-4D42-B5F9-EC865FB1F05F}" type="presParOf" srcId="{F6AE8265-FF34-46C3-9AA4-E841C01669E0}" destId="{A3E2B4C0-01C9-4B0E-8C2D-37B55E6A29F7}" srcOrd="2" destOrd="0" presId="urn:microsoft.com/office/officeart/2005/8/layout/default"/>
    <dgm:cxn modelId="{47973FE3-0737-4571-815D-8C931B02449C}" type="presParOf" srcId="{F6AE8265-FF34-46C3-9AA4-E841C01669E0}" destId="{7CB8FABF-73C6-4B55-A4DB-BAAA9F23A0B5}" srcOrd="3" destOrd="0" presId="urn:microsoft.com/office/officeart/2005/8/layout/default"/>
    <dgm:cxn modelId="{F23F7C7E-7C5D-4BA5-97E2-F102F301279C}" type="presParOf" srcId="{F6AE8265-FF34-46C3-9AA4-E841C01669E0}" destId="{B101B428-4500-42C9-BC82-BD32C49EE81A}" srcOrd="4" destOrd="0" presId="urn:microsoft.com/office/officeart/2005/8/layout/default"/>
    <dgm:cxn modelId="{A07090F3-585A-436F-8A7A-87211BB7ACC3}" type="presParOf" srcId="{F6AE8265-FF34-46C3-9AA4-E841C01669E0}" destId="{3CE8C8CA-D0F4-46F4-BC4E-F4128F993120}" srcOrd="5" destOrd="0" presId="urn:microsoft.com/office/officeart/2005/8/layout/default"/>
    <dgm:cxn modelId="{F1AC0DC5-187A-4BE8-B27A-E536D47782DA}" type="presParOf" srcId="{F6AE8265-FF34-46C3-9AA4-E841C01669E0}" destId="{C6CCF713-E866-44F7-9D3D-523F824AB5D0}" srcOrd="6" destOrd="0" presId="urn:microsoft.com/office/officeart/2005/8/layout/default"/>
    <dgm:cxn modelId="{98E53128-4A89-4C25-AE23-DA61BD3F4C2B}" type="presParOf" srcId="{F6AE8265-FF34-46C3-9AA4-E841C01669E0}" destId="{D6EBEBF7-B416-4671-918E-A4DD16F31D21}" srcOrd="7" destOrd="0" presId="urn:microsoft.com/office/officeart/2005/8/layout/default"/>
    <dgm:cxn modelId="{3DB51B2E-1FC2-4B02-A035-57405B5C23E0}" type="presParOf" srcId="{F6AE8265-FF34-46C3-9AA4-E841C01669E0}" destId="{20CD0DD7-FC46-4105-9FC6-008EBFB1FE1F}" srcOrd="8" destOrd="0" presId="urn:microsoft.com/office/officeart/2005/8/layout/default"/>
    <dgm:cxn modelId="{6F569C44-B36E-4746-9524-20E4438F39A6}" type="presParOf" srcId="{F6AE8265-FF34-46C3-9AA4-E841C01669E0}" destId="{B0A3D693-C1C0-44C3-B08A-2B2F1C894F91}" srcOrd="9" destOrd="0" presId="urn:microsoft.com/office/officeart/2005/8/layout/default"/>
    <dgm:cxn modelId="{4737633C-86C8-45A7-9AC5-820A0A699014}" type="presParOf" srcId="{F6AE8265-FF34-46C3-9AA4-E841C01669E0}" destId="{F022990C-C024-4F90-B11F-19880035038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59BF12-0ACB-4F01-AB53-2F8CE79EB63B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03C87AE-C05F-4B85-8253-8B6F4C749007}">
      <dgm:prSet/>
      <dgm:spPr/>
      <dgm:t>
        <a:bodyPr/>
        <a:lstStyle/>
        <a:p>
          <a:r>
            <a:rPr lang="en-US" b="0" i="0"/>
            <a:t>«VOUS » et « TU »,</a:t>
          </a:r>
          <a:endParaRPr lang="en-US"/>
        </a:p>
      </dgm:t>
    </dgm:pt>
    <dgm:pt modelId="{8A4D7CB6-6B5B-4A15-A144-46877ABCC0B6}" type="parTrans" cxnId="{CB79FB08-B4AC-445F-86C3-1AFB1F3F6F90}">
      <dgm:prSet/>
      <dgm:spPr/>
      <dgm:t>
        <a:bodyPr/>
        <a:lstStyle/>
        <a:p>
          <a:endParaRPr lang="en-US"/>
        </a:p>
      </dgm:t>
    </dgm:pt>
    <dgm:pt modelId="{8F78CC78-A706-4920-B151-E636DF41BA36}" type="sibTrans" cxnId="{CB79FB08-B4AC-445F-86C3-1AFB1F3F6F90}">
      <dgm:prSet/>
      <dgm:spPr/>
      <dgm:t>
        <a:bodyPr/>
        <a:lstStyle/>
        <a:p>
          <a:endParaRPr lang="en-US"/>
        </a:p>
      </dgm:t>
    </dgm:pt>
    <dgm:pt modelId="{D1804510-D8E5-4BD1-AD27-5F33DB0AF3D1}">
      <dgm:prSet/>
      <dgm:spPr/>
      <dgm:t>
        <a:bodyPr/>
        <a:lstStyle/>
        <a:p>
          <a:r>
            <a:rPr lang="en-US" b="0" i="0"/>
            <a:t>« NOUS » et « ON » </a:t>
          </a:r>
          <a:endParaRPr lang="en-US"/>
        </a:p>
      </dgm:t>
    </dgm:pt>
    <dgm:pt modelId="{99BE5598-F9A9-42B3-B1DE-B7A748BD8A0A}" type="parTrans" cxnId="{930CF66F-8BCA-4057-9730-15411910792E}">
      <dgm:prSet/>
      <dgm:spPr/>
      <dgm:t>
        <a:bodyPr/>
        <a:lstStyle/>
        <a:p>
          <a:endParaRPr lang="en-US"/>
        </a:p>
      </dgm:t>
    </dgm:pt>
    <dgm:pt modelId="{8493ABDB-7190-4F24-9BE1-651FD2D9574B}" type="sibTrans" cxnId="{930CF66F-8BCA-4057-9730-15411910792E}">
      <dgm:prSet/>
      <dgm:spPr/>
      <dgm:t>
        <a:bodyPr/>
        <a:lstStyle/>
        <a:p>
          <a:endParaRPr lang="en-US"/>
        </a:p>
      </dgm:t>
    </dgm:pt>
    <dgm:pt modelId="{BAC35263-607B-4E0F-88BC-5E1C3698C75F}" type="pres">
      <dgm:prSet presAssocID="{1259BF12-0ACB-4F01-AB53-2F8CE79EB63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87D5C32-31E8-4C2E-B4A7-A9461C5F43C2}" type="pres">
      <dgm:prSet presAssocID="{F03C87AE-C05F-4B85-8253-8B6F4C749007}" presName="hierRoot1" presStyleCnt="0"/>
      <dgm:spPr/>
    </dgm:pt>
    <dgm:pt modelId="{49841681-3A72-48FA-A677-6C1B697897DA}" type="pres">
      <dgm:prSet presAssocID="{F03C87AE-C05F-4B85-8253-8B6F4C749007}" presName="composite" presStyleCnt="0"/>
      <dgm:spPr/>
    </dgm:pt>
    <dgm:pt modelId="{75EC27F4-EC8B-4F09-985A-1E133C4FA861}" type="pres">
      <dgm:prSet presAssocID="{F03C87AE-C05F-4B85-8253-8B6F4C749007}" presName="background" presStyleLbl="node0" presStyleIdx="0" presStyleCnt="2"/>
      <dgm:spPr/>
    </dgm:pt>
    <dgm:pt modelId="{92B268A0-33B3-42CE-8541-6CBCBDDA2A00}" type="pres">
      <dgm:prSet presAssocID="{F03C87AE-C05F-4B85-8253-8B6F4C749007}" presName="text" presStyleLbl="fgAcc0" presStyleIdx="0" presStyleCnt="2">
        <dgm:presLayoutVars>
          <dgm:chPref val="3"/>
        </dgm:presLayoutVars>
      </dgm:prSet>
      <dgm:spPr/>
    </dgm:pt>
    <dgm:pt modelId="{1E8B1DD2-A5CA-4390-8DD6-3B5A2A234085}" type="pres">
      <dgm:prSet presAssocID="{F03C87AE-C05F-4B85-8253-8B6F4C749007}" presName="hierChild2" presStyleCnt="0"/>
      <dgm:spPr/>
    </dgm:pt>
    <dgm:pt modelId="{3B5E08EE-F7DB-488F-B5CE-C6F8047DC881}" type="pres">
      <dgm:prSet presAssocID="{D1804510-D8E5-4BD1-AD27-5F33DB0AF3D1}" presName="hierRoot1" presStyleCnt="0"/>
      <dgm:spPr/>
    </dgm:pt>
    <dgm:pt modelId="{CB8523EF-103D-4108-A0AE-0C81870407E5}" type="pres">
      <dgm:prSet presAssocID="{D1804510-D8E5-4BD1-AD27-5F33DB0AF3D1}" presName="composite" presStyleCnt="0"/>
      <dgm:spPr/>
    </dgm:pt>
    <dgm:pt modelId="{699A7658-7C97-4164-8D66-CEE54908A02F}" type="pres">
      <dgm:prSet presAssocID="{D1804510-D8E5-4BD1-AD27-5F33DB0AF3D1}" presName="background" presStyleLbl="node0" presStyleIdx="1" presStyleCnt="2"/>
      <dgm:spPr/>
    </dgm:pt>
    <dgm:pt modelId="{467FEFE5-64E7-4627-B936-40346714272A}" type="pres">
      <dgm:prSet presAssocID="{D1804510-D8E5-4BD1-AD27-5F33DB0AF3D1}" presName="text" presStyleLbl="fgAcc0" presStyleIdx="1" presStyleCnt="2">
        <dgm:presLayoutVars>
          <dgm:chPref val="3"/>
        </dgm:presLayoutVars>
      </dgm:prSet>
      <dgm:spPr/>
    </dgm:pt>
    <dgm:pt modelId="{0A0B10B5-EFC9-4BCC-A665-5103FD9A1FBA}" type="pres">
      <dgm:prSet presAssocID="{D1804510-D8E5-4BD1-AD27-5F33DB0AF3D1}" presName="hierChild2" presStyleCnt="0"/>
      <dgm:spPr/>
    </dgm:pt>
  </dgm:ptLst>
  <dgm:cxnLst>
    <dgm:cxn modelId="{CB79FB08-B4AC-445F-86C3-1AFB1F3F6F90}" srcId="{1259BF12-0ACB-4F01-AB53-2F8CE79EB63B}" destId="{F03C87AE-C05F-4B85-8253-8B6F4C749007}" srcOrd="0" destOrd="0" parTransId="{8A4D7CB6-6B5B-4A15-A144-46877ABCC0B6}" sibTransId="{8F78CC78-A706-4920-B151-E636DF41BA36}"/>
    <dgm:cxn modelId="{56B44A45-B149-4529-949D-0B690B42A52E}" type="presOf" srcId="{F03C87AE-C05F-4B85-8253-8B6F4C749007}" destId="{92B268A0-33B3-42CE-8541-6CBCBDDA2A00}" srcOrd="0" destOrd="0" presId="urn:microsoft.com/office/officeart/2005/8/layout/hierarchy1"/>
    <dgm:cxn modelId="{930CF66F-8BCA-4057-9730-15411910792E}" srcId="{1259BF12-0ACB-4F01-AB53-2F8CE79EB63B}" destId="{D1804510-D8E5-4BD1-AD27-5F33DB0AF3D1}" srcOrd="1" destOrd="0" parTransId="{99BE5598-F9A9-42B3-B1DE-B7A748BD8A0A}" sibTransId="{8493ABDB-7190-4F24-9BE1-651FD2D9574B}"/>
    <dgm:cxn modelId="{953B0C57-4A77-4E17-84BD-4F9ECF1A3EC0}" type="presOf" srcId="{1259BF12-0ACB-4F01-AB53-2F8CE79EB63B}" destId="{BAC35263-607B-4E0F-88BC-5E1C3698C75F}" srcOrd="0" destOrd="0" presId="urn:microsoft.com/office/officeart/2005/8/layout/hierarchy1"/>
    <dgm:cxn modelId="{3655EBFC-2ED1-4D37-8C32-17B4ECD607EF}" type="presOf" srcId="{D1804510-D8E5-4BD1-AD27-5F33DB0AF3D1}" destId="{467FEFE5-64E7-4627-B936-40346714272A}" srcOrd="0" destOrd="0" presId="urn:microsoft.com/office/officeart/2005/8/layout/hierarchy1"/>
    <dgm:cxn modelId="{2A014CDD-2ADC-406A-B8B7-6D04AC956F08}" type="presParOf" srcId="{BAC35263-607B-4E0F-88BC-5E1C3698C75F}" destId="{287D5C32-31E8-4C2E-B4A7-A9461C5F43C2}" srcOrd="0" destOrd="0" presId="urn:microsoft.com/office/officeart/2005/8/layout/hierarchy1"/>
    <dgm:cxn modelId="{058B64A4-6125-4FC9-98E6-C27BD95D3FCA}" type="presParOf" srcId="{287D5C32-31E8-4C2E-B4A7-A9461C5F43C2}" destId="{49841681-3A72-48FA-A677-6C1B697897DA}" srcOrd="0" destOrd="0" presId="urn:microsoft.com/office/officeart/2005/8/layout/hierarchy1"/>
    <dgm:cxn modelId="{7B8184A3-9051-4D89-A87C-B84EBD847F89}" type="presParOf" srcId="{49841681-3A72-48FA-A677-6C1B697897DA}" destId="{75EC27F4-EC8B-4F09-985A-1E133C4FA861}" srcOrd="0" destOrd="0" presId="urn:microsoft.com/office/officeart/2005/8/layout/hierarchy1"/>
    <dgm:cxn modelId="{32CAD01C-409B-4617-805D-CC973CE9AB88}" type="presParOf" srcId="{49841681-3A72-48FA-A677-6C1B697897DA}" destId="{92B268A0-33B3-42CE-8541-6CBCBDDA2A00}" srcOrd="1" destOrd="0" presId="urn:microsoft.com/office/officeart/2005/8/layout/hierarchy1"/>
    <dgm:cxn modelId="{8815C23A-FB0A-453D-9F86-065D54ED764E}" type="presParOf" srcId="{287D5C32-31E8-4C2E-B4A7-A9461C5F43C2}" destId="{1E8B1DD2-A5CA-4390-8DD6-3B5A2A234085}" srcOrd="1" destOrd="0" presId="urn:microsoft.com/office/officeart/2005/8/layout/hierarchy1"/>
    <dgm:cxn modelId="{B6635A6B-6BED-430D-A77B-8B089941E651}" type="presParOf" srcId="{BAC35263-607B-4E0F-88BC-5E1C3698C75F}" destId="{3B5E08EE-F7DB-488F-B5CE-C6F8047DC881}" srcOrd="1" destOrd="0" presId="urn:microsoft.com/office/officeart/2005/8/layout/hierarchy1"/>
    <dgm:cxn modelId="{56D23170-F353-40EE-979D-42A50BAC1F3C}" type="presParOf" srcId="{3B5E08EE-F7DB-488F-B5CE-C6F8047DC881}" destId="{CB8523EF-103D-4108-A0AE-0C81870407E5}" srcOrd="0" destOrd="0" presId="urn:microsoft.com/office/officeart/2005/8/layout/hierarchy1"/>
    <dgm:cxn modelId="{A3F5AA6D-2F4D-495D-ACD5-956463E970C8}" type="presParOf" srcId="{CB8523EF-103D-4108-A0AE-0C81870407E5}" destId="{699A7658-7C97-4164-8D66-CEE54908A02F}" srcOrd="0" destOrd="0" presId="urn:microsoft.com/office/officeart/2005/8/layout/hierarchy1"/>
    <dgm:cxn modelId="{2AB78FE6-365F-4693-8561-875937EF76EC}" type="presParOf" srcId="{CB8523EF-103D-4108-A0AE-0C81870407E5}" destId="{467FEFE5-64E7-4627-B936-40346714272A}" srcOrd="1" destOrd="0" presId="urn:microsoft.com/office/officeart/2005/8/layout/hierarchy1"/>
    <dgm:cxn modelId="{51D72AE4-16FF-4942-8979-FE7AA5B1C7A1}" type="presParOf" srcId="{3B5E08EE-F7DB-488F-B5CE-C6F8047DC881}" destId="{0A0B10B5-EFC9-4BCC-A665-5103FD9A1FB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454C37-0A2A-43C7-A6C6-C51B5004E679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81D9297-7690-4CE5-85D8-8ED7C6833D13}">
      <dgm:prSet/>
      <dgm:spPr>
        <a:solidFill>
          <a:srgbClr val="FF0000"/>
        </a:solidFill>
      </dgm:spPr>
      <dgm:t>
        <a:bodyPr/>
        <a:lstStyle/>
        <a:p>
          <a:r>
            <a:rPr lang="pt-BR"/>
            <a:t>« VOUS » est une forme de politesse : </a:t>
          </a:r>
          <a:endParaRPr lang="en-US"/>
        </a:p>
      </dgm:t>
    </dgm:pt>
    <dgm:pt modelId="{D198778F-CB53-4FC7-9EFD-10F6D066CE7D}" type="parTrans" cxnId="{F6CEB348-C8E0-46E1-ADFF-F7E6C6C64E72}">
      <dgm:prSet/>
      <dgm:spPr/>
      <dgm:t>
        <a:bodyPr/>
        <a:lstStyle/>
        <a:p>
          <a:endParaRPr lang="en-US"/>
        </a:p>
      </dgm:t>
    </dgm:pt>
    <dgm:pt modelId="{D93AE4DC-1E39-444E-9D61-54039A7E9F6C}" type="sibTrans" cxnId="{F6CEB348-C8E0-46E1-ADFF-F7E6C6C64E72}">
      <dgm:prSet/>
      <dgm:spPr/>
      <dgm:t>
        <a:bodyPr/>
        <a:lstStyle/>
        <a:p>
          <a:endParaRPr lang="en-US"/>
        </a:p>
      </dgm:t>
    </dgm:pt>
    <dgm:pt modelId="{634E094D-F3E3-42BD-9FD7-D918AAF5434E}">
      <dgm:prSet/>
      <dgm:spPr>
        <a:solidFill>
          <a:srgbClr val="0070C0"/>
        </a:solidFill>
      </dgm:spPr>
      <dgm:t>
        <a:bodyPr/>
        <a:lstStyle/>
        <a:p>
          <a:r>
            <a:rPr lang="pt-BR" i="1" dirty="0"/>
            <a:t>- </a:t>
          </a:r>
          <a:r>
            <a:rPr lang="pt-BR" b="1" i="1" dirty="0" err="1"/>
            <a:t>Vous</a:t>
          </a:r>
          <a:r>
            <a:rPr lang="pt-BR" b="1" i="1" dirty="0"/>
            <a:t> </a:t>
          </a:r>
          <a:r>
            <a:rPr lang="pt-BR" i="1" dirty="0" err="1"/>
            <a:t>êtes</a:t>
          </a:r>
          <a:r>
            <a:rPr lang="pt-BR" i="1" dirty="0"/>
            <a:t> </a:t>
          </a:r>
          <a:r>
            <a:rPr lang="pt-BR" i="1" dirty="0" err="1"/>
            <a:t>français</a:t>
          </a:r>
          <a:r>
            <a:rPr lang="pt-BR" i="1" dirty="0"/>
            <a:t>, monsieur Saint-Martin? </a:t>
          </a:r>
          <a:endParaRPr lang="en-US" dirty="0"/>
        </a:p>
      </dgm:t>
    </dgm:pt>
    <dgm:pt modelId="{771A0DF5-C316-46B0-AAB3-DD31EC077CB8}" type="parTrans" cxnId="{D7EAF1EA-7FB6-47BC-B5DE-B4A91DDCCB18}">
      <dgm:prSet/>
      <dgm:spPr/>
      <dgm:t>
        <a:bodyPr/>
        <a:lstStyle/>
        <a:p>
          <a:endParaRPr lang="en-US"/>
        </a:p>
      </dgm:t>
    </dgm:pt>
    <dgm:pt modelId="{26F84DAF-CE0C-448D-9FC2-FF34DC438AA5}" type="sibTrans" cxnId="{D7EAF1EA-7FB6-47BC-B5DE-B4A91DDCCB18}">
      <dgm:prSet/>
      <dgm:spPr/>
      <dgm:t>
        <a:bodyPr/>
        <a:lstStyle/>
        <a:p>
          <a:endParaRPr lang="en-US"/>
        </a:p>
      </dgm:t>
    </dgm:pt>
    <dgm:pt modelId="{1D894BE9-5453-4553-98AD-C2D5EED91BB0}">
      <dgm:prSet/>
      <dgm:spPr>
        <a:solidFill>
          <a:srgbClr val="0070C0"/>
        </a:solidFill>
      </dgm:spPr>
      <dgm:t>
        <a:bodyPr/>
        <a:lstStyle/>
        <a:p>
          <a:r>
            <a:rPr lang="pt-BR" i="1" dirty="0"/>
            <a:t>- </a:t>
          </a:r>
          <a:r>
            <a:rPr lang="pt-BR" b="1" i="1" dirty="0" err="1"/>
            <a:t>Vous</a:t>
          </a:r>
          <a:r>
            <a:rPr lang="pt-BR" b="1" i="1" dirty="0"/>
            <a:t> </a:t>
          </a:r>
          <a:r>
            <a:rPr lang="pt-BR" i="1" dirty="0" err="1"/>
            <a:t>êtes</a:t>
          </a:r>
          <a:r>
            <a:rPr lang="pt-BR" i="1" dirty="0"/>
            <a:t> </a:t>
          </a:r>
          <a:r>
            <a:rPr lang="pt-BR" i="1" dirty="0" err="1"/>
            <a:t>française</a:t>
          </a:r>
          <a:r>
            <a:rPr lang="pt-BR" i="1" dirty="0"/>
            <a:t>, madame Saint-Martin? </a:t>
          </a:r>
          <a:endParaRPr lang="en-US" dirty="0"/>
        </a:p>
      </dgm:t>
    </dgm:pt>
    <dgm:pt modelId="{A7A8126E-B150-48BA-839D-7F00C48D1218}" type="parTrans" cxnId="{3F45339F-44D7-49F3-8D7E-F161800358B6}">
      <dgm:prSet/>
      <dgm:spPr/>
      <dgm:t>
        <a:bodyPr/>
        <a:lstStyle/>
        <a:p>
          <a:endParaRPr lang="en-US"/>
        </a:p>
      </dgm:t>
    </dgm:pt>
    <dgm:pt modelId="{7086A484-A41C-4D80-ABDC-1B549740E288}" type="sibTrans" cxnId="{3F45339F-44D7-49F3-8D7E-F161800358B6}">
      <dgm:prSet/>
      <dgm:spPr/>
      <dgm:t>
        <a:bodyPr/>
        <a:lstStyle/>
        <a:p>
          <a:endParaRPr lang="en-US"/>
        </a:p>
      </dgm:t>
    </dgm:pt>
    <dgm:pt modelId="{07E76ABF-BF85-4AF0-B3B4-A8CC4C9D292D}" type="pres">
      <dgm:prSet presAssocID="{6F454C37-0A2A-43C7-A6C6-C51B5004E679}" presName="outerComposite" presStyleCnt="0">
        <dgm:presLayoutVars>
          <dgm:chMax val="5"/>
          <dgm:dir/>
          <dgm:resizeHandles val="exact"/>
        </dgm:presLayoutVars>
      </dgm:prSet>
      <dgm:spPr/>
    </dgm:pt>
    <dgm:pt modelId="{9DB9C5A0-5C0D-45C1-B9C5-D8549B9BACFC}" type="pres">
      <dgm:prSet presAssocID="{6F454C37-0A2A-43C7-A6C6-C51B5004E679}" presName="dummyMaxCanvas" presStyleCnt="0">
        <dgm:presLayoutVars/>
      </dgm:prSet>
      <dgm:spPr/>
    </dgm:pt>
    <dgm:pt modelId="{E69AE703-4B5D-4CE3-B21C-BA3CA8586C45}" type="pres">
      <dgm:prSet presAssocID="{6F454C37-0A2A-43C7-A6C6-C51B5004E679}" presName="ThreeNodes_1" presStyleLbl="node1" presStyleIdx="0" presStyleCnt="3">
        <dgm:presLayoutVars>
          <dgm:bulletEnabled val="1"/>
        </dgm:presLayoutVars>
      </dgm:prSet>
      <dgm:spPr/>
    </dgm:pt>
    <dgm:pt modelId="{5F931B13-044D-4754-B077-E198E64353CA}" type="pres">
      <dgm:prSet presAssocID="{6F454C37-0A2A-43C7-A6C6-C51B5004E679}" presName="ThreeNodes_2" presStyleLbl="node1" presStyleIdx="1" presStyleCnt="3">
        <dgm:presLayoutVars>
          <dgm:bulletEnabled val="1"/>
        </dgm:presLayoutVars>
      </dgm:prSet>
      <dgm:spPr/>
    </dgm:pt>
    <dgm:pt modelId="{86451560-356E-48CA-B9F4-74D0E4CABD4D}" type="pres">
      <dgm:prSet presAssocID="{6F454C37-0A2A-43C7-A6C6-C51B5004E679}" presName="ThreeNodes_3" presStyleLbl="node1" presStyleIdx="2" presStyleCnt="3">
        <dgm:presLayoutVars>
          <dgm:bulletEnabled val="1"/>
        </dgm:presLayoutVars>
      </dgm:prSet>
      <dgm:spPr/>
    </dgm:pt>
    <dgm:pt modelId="{72932950-6593-4E53-9C38-77198FDACF9B}" type="pres">
      <dgm:prSet presAssocID="{6F454C37-0A2A-43C7-A6C6-C51B5004E679}" presName="ThreeConn_1-2" presStyleLbl="fgAccFollowNode1" presStyleIdx="0" presStyleCnt="2">
        <dgm:presLayoutVars>
          <dgm:bulletEnabled val="1"/>
        </dgm:presLayoutVars>
      </dgm:prSet>
      <dgm:spPr/>
    </dgm:pt>
    <dgm:pt modelId="{1679FF6C-803C-4567-8406-D7E6119B6928}" type="pres">
      <dgm:prSet presAssocID="{6F454C37-0A2A-43C7-A6C6-C51B5004E679}" presName="ThreeConn_2-3" presStyleLbl="fgAccFollowNode1" presStyleIdx="1" presStyleCnt="2">
        <dgm:presLayoutVars>
          <dgm:bulletEnabled val="1"/>
        </dgm:presLayoutVars>
      </dgm:prSet>
      <dgm:spPr/>
    </dgm:pt>
    <dgm:pt modelId="{90B0F6AF-CB27-4E8E-BFB1-8E8F7715C947}" type="pres">
      <dgm:prSet presAssocID="{6F454C37-0A2A-43C7-A6C6-C51B5004E679}" presName="ThreeNodes_1_text" presStyleLbl="node1" presStyleIdx="2" presStyleCnt="3">
        <dgm:presLayoutVars>
          <dgm:bulletEnabled val="1"/>
        </dgm:presLayoutVars>
      </dgm:prSet>
      <dgm:spPr/>
    </dgm:pt>
    <dgm:pt modelId="{C5070ADA-51BC-4E6F-98B9-2C2FDAF843F7}" type="pres">
      <dgm:prSet presAssocID="{6F454C37-0A2A-43C7-A6C6-C51B5004E679}" presName="ThreeNodes_2_text" presStyleLbl="node1" presStyleIdx="2" presStyleCnt="3">
        <dgm:presLayoutVars>
          <dgm:bulletEnabled val="1"/>
        </dgm:presLayoutVars>
      </dgm:prSet>
      <dgm:spPr/>
    </dgm:pt>
    <dgm:pt modelId="{0201BE5C-ADAB-457D-862A-962410C9A1EF}" type="pres">
      <dgm:prSet presAssocID="{6F454C37-0A2A-43C7-A6C6-C51B5004E67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AE0EB22-23C0-427F-A3AD-480BF8D4BBE7}" type="presOf" srcId="{6F454C37-0A2A-43C7-A6C6-C51B5004E679}" destId="{07E76ABF-BF85-4AF0-B3B4-A8CC4C9D292D}" srcOrd="0" destOrd="0" presId="urn:microsoft.com/office/officeart/2005/8/layout/vProcess5"/>
    <dgm:cxn modelId="{78379C35-96E7-4ABC-BC64-BAA38A2EF90E}" type="presOf" srcId="{D93AE4DC-1E39-444E-9D61-54039A7E9F6C}" destId="{72932950-6593-4E53-9C38-77198FDACF9B}" srcOrd="0" destOrd="0" presId="urn:microsoft.com/office/officeart/2005/8/layout/vProcess5"/>
    <dgm:cxn modelId="{EA56DE39-FA90-4D39-9BAC-8569800B2675}" type="presOf" srcId="{1D894BE9-5453-4553-98AD-C2D5EED91BB0}" destId="{0201BE5C-ADAB-457D-862A-962410C9A1EF}" srcOrd="1" destOrd="0" presId="urn:microsoft.com/office/officeart/2005/8/layout/vProcess5"/>
    <dgm:cxn modelId="{46D3943D-514D-4957-B35B-ED98B10468BE}" type="presOf" srcId="{1D894BE9-5453-4553-98AD-C2D5EED91BB0}" destId="{86451560-356E-48CA-B9F4-74D0E4CABD4D}" srcOrd="0" destOrd="0" presId="urn:microsoft.com/office/officeart/2005/8/layout/vProcess5"/>
    <dgm:cxn modelId="{83752142-B87E-48C0-90DA-CFAC407A690C}" type="presOf" srcId="{634E094D-F3E3-42BD-9FD7-D918AAF5434E}" destId="{5F931B13-044D-4754-B077-E198E64353CA}" srcOrd="0" destOrd="0" presId="urn:microsoft.com/office/officeart/2005/8/layout/vProcess5"/>
    <dgm:cxn modelId="{F6CEB348-C8E0-46E1-ADFF-F7E6C6C64E72}" srcId="{6F454C37-0A2A-43C7-A6C6-C51B5004E679}" destId="{581D9297-7690-4CE5-85D8-8ED7C6833D13}" srcOrd="0" destOrd="0" parTransId="{D198778F-CB53-4FC7-9EFD-10F6D066CE7D}" sibTransId="{D93AE4DC-1E39-444E-9D61-54039A7E9F6C}"/>
    <dgm:cxn modelId="{0966EC7C-9667-4C0E-8CFB-EAAE7464653F}" type="presOf" srcId="{634E094D-F3E3-42BD-9FD7-D918AAF5434E}" destId="{C5070ADA-51BC-4E6F-98B9-2C2FDAF843F7}" srcOrd="1" destOrd="0" presId="urn:microsoft.com/office/officeart/2005/8/layout/vProcess5"/>
    <dgm:cxn modelId="{3F45339F-44D7-49F3-8D7E-F161800358B6}" srcId="{6F454C37-0A2A-43C7-A6C6-C51B5004E679}" destId="{1D894BE9-5453-4553-98AD-C2D5EED91BB0}" srcOrd="2" destOrd="0" parTransId="{A7A8126E-B150-48BA-839D-7F00C48D1218}" sibTransId="{7086A484-A41C-4D80-ABDC-1B549740E288}"/>
    <dgm:cxn modelId="{B32F96B4-654F-4149-9D50-EAF78975CF49}" type="presOf" srcId="{581D9297-7690-4CE5-85D8-8ED7C6833D13}" destId="{90B0F6AF-CB27-4E8E-BFB1-8E8F7715C947}" srcOrd="1" destOrd="0" presId="urn:microsoft.com/office/officeart/2005/8/layout/vProcess5"/>
    <dgm:cxn modelId="{D0C612CD-C5F1-4687-A6E1-183242563A65}" type="presOf" srcId="{581D9297-7690-4CE5-85D8-8ED7C6833D13}" destId="{E69AE703-4B5D-4CE3-B21C-BA3CA8586C45}" srcOrd="0" destOrd="0" presId="urn:microsoft.com/office/officeart/2005/8/layout/vProcess5"/>
    <dgm:cxn modelId="{D7EAF1EA-7FB6-47BC-B5DE-B4A91DDCCB18}" srcId="{6F454C37-0A2A-43C7-A6C6-C51B5004E679}" destId="{634E094D-F3E3-42BD-9FD7-D918AAF5434E}" srcOrd="1" destOrd="0" parTransId="{771A0DF5-C316-46B0-AAB3-DD31EC077CB8}" sibTransId="{26F84DAF-CE0C-448D-9FC2-FF34DC438AA5}"/>
    <dgm:cxn modelId="{88390FFB-3A6C-4347-B5F2-AB54377EDC3F}" type="presOf" srcId="{26F84DAF-CE0C-448D-9FC2-FF34DC438AA5}" destId="{1679FF6C-803C-4567-8406-D7E6119B6928}" srcOrd="0" destOrd="0" presId="urn:microsoft.com/office/officeart/2005/8/layout/vProcess5"/>
    <dgm:cxn modelId="{3218AD84-F757-4328-A6D4-B804ACEAF4D7}" type="presParOf" srcId="{07E76ABF-BF85-4AF0-B3B4-A8CC4C9D292D}" destId="{9DB9C5A0-5C0D-45C1-B9C5-D8549B9BACFC}" srcOrd="0" destOrd="0" presId="urn:microsoft.com/office/officeart/2005/8/layout/vProcess5"/>
    <dgm:cxn modelId="{9717E119-1259-4056-94DB-BDF7F15A9E38}" type="presParOf" srcId="{07E76ABF-BF85-4AF0-B3B4-A8CC4C9D292D}" destId="{E69AE703-4B5D-4CE3-B21C-BA3CA8586C45}" srcOrd="1" destOrd="0" presId="urn:microsoft.com/office/officeart/2005/8/layout/vProcess5"/>
    <dgm:cxn modelId="{1E7372B9-C0DC-4B71-A4FD-928E6C13B8B2}" type="presParOf" srcId="{07E76ABF-BF85-4AF0-B3B4-A8CC4C9D292D}" destId="{5F931B13-044D-4754-B077-E198E64353CA}" srcOrd="2" destOrd="0" presId="urn:microsoft.com/office/officeart/2005/8/layout/vProcess5"/>
    <dgm:cxn modelId="{97C81484-6998-46C3-ABB0-45101797B586}" type="presParOf" srcId="{07E76ABF-BF85-4AF0-B3B4-A8CC4C9D292D}" destId="{86451560-356E-48CA-B9F4-74D0E4CABD4D}" srcOrd="3" destOrd="0" presId="urn:microsoft.com/office/officeart/2005/8/layout/vProcess5"/>
    <dgm:cxn modelId="{05CCD0D0-A62A-49B7-8467-8AD1997E2905}" type="presParOf" srcId="{07E76ABF-BF85-4AF0-B3B4-A8CC4C9D292D}" destId="{72932950-6593-4E53-9C38-77198FDACF9B}" srcOrd="4" destOrd="0" presId="urn:microsoft.com/office/officeart/2005/8/layout/vProcess5"/>
    <dgm:cxn modelId="{BAAFDB61-000B-4807-83F0-8ADE6391670D}" type="presParOf" srcId="{07E76ABF-BF85-4AF0-B3B4-A8CC4C9D292D}" destId="{1679FF6C-803C-4567-8406-D7E6119B6928}" srcOrd="5" destOrd="0" presId="urn:microsoft.com/office/officeart/2005/8/layout/vProcess5"/>
    <dgm:cxn modelId="{560133BE-4D30-461E-8972-98E7B1C8D5D1}" type="presParOf" srcId="{07E76ABF-BF85-4AF0-B3B4-A8CC4C9D292D}" destId="{90B0F6AF-CB27-4E8E-BFB1-8E8F7715C947}" srcOrd="6" destOrd="0" presId="urn:microsoft.com/office/officeart/2005/8/layout/vProcess5"/>
    <dgm:cxn modelId="{283D36B0-D3BA-4B82-A5AC-BA686AEBD88E}" type="presParOf" srcId="{07E76ABF-BF85-4AF0-B3B4-A8CC4C9D292D}" destId="{C5070ADA-51BC-4E6F-98B9-2C2FDAF843F7}" srcOrd="7" destOrd="0" presId="urn:microsoft.com/office/officeart/2005/8/layout/vProcess5"/>
    <dgm:cxn modelId="{6D941C4C-1858-4DA7-9F87-ADE162E8726B}" type="presParOf" srcId="{07E76ABF-BF85-4AF0-B3B4-A8CC4C9D292D}" destId="{0201BE5C-ADAB-457D-862A-962410C9A1E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F454C37-0A2A-43C7-A6C6-C51B5004E679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DC8B99F-9B9D-46FE-A746-9C334F9B55CA}">
      <dgm:prSet/>
      <dgm:spPr>
        <a:solidFill>
          <a:srgbClr val="FF0000"/>
        </a:solidFill>
      </dgm:spPr>
      <dgm:t>
        <a:bodyPr/>
        <a:lstStyle/>
        <a:p>
          <a:r>
            <a:rPr lang="pt-BR" dirty="0"/>
            <a:t>«TU » est une forme </a:t>
          </a:r>
          <a:r>
            <a:rPr lang="pt-BR" dirty="0" err="1"/>
            <a:t>familière</a:t>
          </a:r>
          <a:r>
            <a:rPr lang="pt-BR" dirty="0"/>
            <a:t> </a:t>
          </a:r>
        </a:p>
      </dgm:t>
    </dgm:pt>
    <dgm:pt modelId="{A169844F-E78D-4A62-8A82-3D6298EE413A}" type="sibTrans" cxnId="{79C7AC7F-06AF-48E0-A967-4EC3964BC36A}">
      <dgm:prSet/>
      <dgm:spPr/>
      <dgm:t>
        <a:bodyPr/>
        <a:lstStyle/>
        <a:p>
          <a:endParaRPr lang="pt-BR"/>
        </a:p>
      </dgm:t>
    </dgm:pt>
    <dgm:pt modelId="{65A5FEE3-D7C4-4E7A-BB43-49748C70E1D1}" type="parTrans" cxnId="{79C7AC7F-06AF-48E0-A967-4EC3964BC36A}">
      <dgm:prSet/>
      <dgm:spPr/>
      <dgm:t>
        <a:bodyPr/>
        <a:lstStyle/>
        <a:p>
          <a:endParaRPr lang="pt-BR"/>
        </a:p>
      </dgm:t>
    </dgm:pt>
    <dgm:pt modelId="{A0C5D585-4A59-492A-BACA-DD32AA59FCC9}">
      <dgm:prSet/>
      <dgm:spPr>
        <a:solidFill>
          <a:srgbClr val="0070C0"/>
        </a:solidFill>
      </dgm:spPr>
      <dgm:t>
        <a:bodyPr/>
        <a:lstStyle/>
        <a:p>
          <a:r>
            <a:rPr lang="pt-BR" i="1" dirty="0"/>
            <a:t>- </a:t>
          </a:r>
          <a:r>
            <a:rPr lang="pt-BR" b="1" i="1" dirty="0"/>
            <a:t>Tu </a:t>
          </a:r>
          <a:r>
            <a:rPr lang="pt-BR" i="1" dirty="0"/>
            <a:t>es </a:t>
          </a:r>
          <a:r>
            <a:rPr lang="pt-BR" i="1" dirty="0" err="1"/>
            <a:t>fatigué</a:t>
          </a:r>
          <a:r>
            <a:rPr lang="pt-BR" i="1" dirty="0"/>
            <a:t>, papa ? </a:t>
          </a:r>
          <a:endParaRPr lang="pt-BR" dirty="0"/>
        </a:p>
      </dgm:t>
    </dgm:pt>
    <dgm:pt modelId="{7977395C-13D4-4D8B-AFB0-FFCD562D1321}" type="parTrans" cxnId="{38862058-C9BE-4C88-9D23-C6D0CB5CA576}">
      <dgm:prSet/>
      <dgm:spPr/>
      <dgm:t>
        <a:bodyPr/>
        <a:lstStyle/>
        <a:p>
          <a:endParaRPr lang="pt-BR"/>
        </a:p>
      </dgm:t>
    </dgm:pt>
    <dgm:pt modelId="{27DCC5E9-D8D5-48A8-8072-62EC80333AB5}" type="sibTrans" cxnId="{38862058-C9BE-4C88-9D23-C6D0CB5CA576}">
      <dgm:prSet/>
      <dgm:spPr/>
      <dgm:t>
        <a:bodyPr/>
        <a:lstStyle/>
        <a:p>
          <a:endParaRPr lang="pt-BR"/>
        </a:p>
      </dgm:t>
    </dgm:pt>
    <dgm:pt modelId="{BA4109CA-B357-4F04-8B4B-6D1A9EC46934}">
      <dgm:prSet/>
      <dgm:spPr>
        <a:solidFill>
          <a:srgbClr val="0070C0"/>
        </a:solidFill>
      </dgm:spPr>
      <dgm:t>
        <a:bodyPr/>
        <a:lstStyle/>
        <a:p>
          <a:r>
            <a:rPr lang="pt-BR" i="1" dirty="0"/>
            <a:t>- </a:t>
          </a:r>
          <a:r>
            <a:rPr lang="pt-BR" b="1" i="1" dirty="0"/>
            <a:t>Tu </a:t>
          </a:r>
          <a:r>
            <a:rPr lang="pt-BR" i="1" dirty="0"/>
            <a:t>es </a:t>
          </a:r>
          <a:r>
            <a:rPr lang="pt-BR" i="1" dirty="0" err="1"/>
            <a:t>fatiguée</a:t>
          </a:r>
          <a:r>
            <a:rPr lang="pt-BR" i="1" dirty="0"/>
            <a:t>, </a:t>
          </a:r>
          <a:r>
            <a:rPr lang="pt-BR" i="1" dirty="0" err="1"/>
            <a:t>maman</a:t>
          </a:r>
          <a:r>
            <a:rPr lang="pt-BR" i="1" dirty="0"/>
            <a:t> ? </a:t>
          </a:r>
          <a:endParaRPr lang="pt-BR" dirty="0"/>
        </a:p>
      </dgm:t>
    </dgm:pt>
    <dgm:pt modelId="{5C4BB7A5-DD22-49DA-A916-498E8C482AD4}" type="parTrans" cxnId="{2BA2F435-D01B-4004-8E62-16DD6EAB47E3}">
      <dgm:prSet/>
      <dgm:spPr/>
      <dgm:t>
        <a:bodyPr/>
        <a:lstStyle/>
        <a:p>
          <a:endParaRPr lang="pt-BR"/>
        </a:p>
      </dgm:t>
    </dgm:pt>
    <dgm:pt modelId="{CBCCEA90-9DA8-422F-A993-871D575CDFE2}" type="sibTrans" cxnId="{2BA2F435-D01B-4004-8E62-16DD6EAB47E3}">
      <dgm:prSet/>
      <dgm:spPr/>
      <dgm:t>
        <a:bodyPr/>
        <a:lstStyle/>
        <a:p>
          <a:endParaRPr lang="pt-BR"/>
        </a:p>
      </dgm:t>
    </dgm:pt>
    <dgm:pt modelId="{07E76ABF-BF85-4AF0-B3B4-A8CC4C9D292D}" type="pres">
      <dgm:prSet presAssocID="{6F454C37-0A2A-43C7-A6C6-C51B5004E679}" presName="outerComposite" presStyleCnt="0">
        <dgm:presLayoutVars>
          <dgm:chMax val="5"/>
          <dgm:dir/>
          <dgm:resizeHandles val="exact"/>
        </dgm:presLayoutVars>
      </dgm:prSet>
      <dgm:spPr/>
    </dgm:pt>
    <dgm:pt modelId="{9DB9C5A0-5C0D-45C1-B9C5-D8549B9BACFC}" type="pres">
      <dgm:prSet presAssocID="{6F454C37-0A2A-43C7-A6C6-C51B5004E679}" presName="dummyMaxCanvas" presStyleCnt="0">
        <dgm:presLayoutVars/>
      </dgm:prSet>
      <dgm:spPr/>
    </dgm:pt>
    <dgm:pt modelId="{DB43251D-5B8E-46A7-85ED-6007C536F825}" type="pres">
      <dgm:prSet presAssocID="{6F454C37-0A2A-43C7-A6C6-C51B5004E679}" presName="ThreeNodes_1" presStyleLbl="node1" presStyleIdx="0" presStyleCnt="3">
        <dgm:presLayoutVars>
          <dgm:bulletEnabled val="1"/>
        </dgm:presLayoutVars>
      </dgm:prSet>
      <dgm:spPr/>
    </dgm:pt>
    <dgm:pt modelId="{8FF606BA-E04F-401B-81DF-81E1F14B2924}" type="pres">
      <dgm:prSet presAssocID="{6F454C37-0A2A-43C7-A6C6-C51B5004E679}" presName="ThreeNodes_2" presStyleLbl="node1" presStyleIdx="1" presStyleCnt="3">
        <dgm:presLayoutVars>
          <dgm:bulletEnabled val="1"/>
        </dgm:presLayoutVars>
      </dgm:prSet>
      <dgm:spPr/>
    </dgm:pt>
    <dgm:pt modelId="{B0DB9C0E-2652-4246-BACD-B5083748524D}" type="pres">
      <dgm:prSet presAssocID="{6F454C37-0A2A-43C7-A6C6-C51B5004E679}" presName="ThreeNodes_3" presStyleLbl="node1" presStyleIdx="2" presStyleCnt="3">
        <dgm:presLayoutVars>
          <dgm:bulletEnabled val="1"/>
        </dgm:presLayoutVars>
      </dgm:prSet>
      <dgm:spPr/>
    </dgm:pt>
    <dgm:pt modelId="{B01E3655-770B-4E0B-8003-842D36A4D9B6}" type="pres">
      <dgm:prSet presAssocID="{6F454C37-0A2A-43C7-A6C6-C51B5004E679}" presName="ThreeConn_1-2" presStyleLbl="fgAccFollowNode1" presStyleIdx="0" presStyleCnt="2">
        <dgm:presLayoutVars>
          <dgm:bulletEnabled val="1"/>
        </dgm:presLayoutVars>
      </dgm:prSet>
      <dgm:spPr/>
    </dgm:pt>
    <dgm:pt modelId="{FB89BEF4-A88F-4955-BD11-101D471315A2}" type="pres">
      <dgm:prSet presAssocID="{6F454C37-0A2A-43C7-A6C6-C51B5004E679}" presName="ThreeConn_2-3" presStyleLbl="fgAccFollowNode1" presStyleIdx="1" presStyleCnt="2">
        <dgm:presLayoutVars>
          <dgm:bulletEnabled val="1"/>
        </dgm:presLayoutVars>
      </dgm:prSet>
      <dgm:spPr/>
    </dgm:pt>
    <dgm:pt modelId="{1FFB38DA-6D38-4500-B1BE-9AE67417569C}" type="pres">
      <dgm:prSet presAssocID="{6F454C37-0A2A-43C7-A6C6-C51B5004E679}" presName="ThreeNodes_1_text" presStyleLbl="node1" presStyleIdx="2" presStyleCnt="3">
        <dgm:presLayoutVars>
          <dgm:bulletEnabled val="1"/>
        </dgm:presLayoutVars>
      </dgm:prSet>
      <dgm:spPr/>
    </dgm:pt>
    <dgm:pt modelId="{B4B98D25-0A6C-43C1-9B3D-6D0C8DCCFFF9}" type="pres">
      <dgm:prSet presAssocID="{6F454C37-0A2A-43C7-A6C6-C51B5004E679}" presName="ThreeNodes_2_text" presStyleLbl="node1" presStyleIdx="2" presStyleCnt="3">
        <dgm:presLayoutVars>
          <dgm:bulletEnabled val="1"/>
        </dgm:presLayoutVars>
      </dgm:prSet>
      <dgm:spPr/>
    </dgm:pt>
    <dgm:pt modelId="{24E95F4B-E21B-41CD-BEF7-52A0FE94D8A6}" type="pres">
      <dgm:prSet presAssocID="{6F454C37-0A2A-43C7-A6C6-C51B5004E67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1249C13-02C1-4BDF-B02E-BEBAD5E87EFB}" type="presOf" srcId="{A0C5D585-4A59-492A-BACA-DD32AA59FCC9}" destId="{B4B98D25-0A6C-43C1-9B3D-6D0C8DCCFFF9}" srcOrd="1" destOrd="0" presId="urn:microsoft.com/office/officeart/2005/8/layout/vProcess5"/>
    <dgm:cxn modelId="{EAE0EB22-23C0-427F-A3AD-480BF8D4BBE7}" type="presOf" srcId="{6F454C37-0A2A-43C7-A6C6-C51B5004E679}" destId="{07E76ABF-BF85-4AF0-B3B4-A8CC4C9D292D}" srcOrd="0" destOrd="0" presId="urn:microsoft.com/office/officeart/2005/8/layout/vProcess5"/>
    <dgm:cxn modelId="{4D0F3F2F-1664-4465-9803-E29708ECF33A}" type="presOf" srcId="{27DCC5E9-D8D5-48A8-8072-62EC80333AB5}" destId="{FB89BEF4-A88F-4955-BD11-101D471315A2}" srcOrd="0" destOrd="0" presId="urn:microsoft.com/office/officeart/2005/8/layout/vProcess5"/>
    <dgm:cxn modelId="{2BA2F435-D01B-4004-8E62-16DD6EAB47E3}" srcId="{6F454C37-0A2A-43C7-A6C6-C51B5004E679}" destId="{BA4109CA-B357-4F04-8B4B-6D1A9EC46934}" srcOrd="2" destOrd="0" parTransId="{5C4BB7A5-DD22-49DA-A916-498E8C482AD4}" sibTransId="{CBCCEA90-9DA8-422F-A993-871D575CDFE2}"/>
    <dgm:cxn modelId="{38862058-C9BE-4C88-9D23-C6D0CB5CA576}" srcId="{6F454C37-0A2A-43C7-A6C6-C51B5004E679}" destId="{A0C5D585-4A59-492A-BACA-DD32AA59FCC9}" srcOrd="1" destOrd="0" parTransId="{7977395C-13D4-4D8B-AFB0-FFCD562D1321}" sibTransId="{27DCC5E9-D8D5-48A8-8072-62EC80333AB5}"/>
    <dgm:cxn modelId="{79C7AC7F-06AF-48E0-A967-4EC3964BC36A}" srcId="{6F454C37-0A2A-43C7-A6C6-C51B5004E679}" destId="{2DC8B99F-9B9D-46FE-A746-9C334F9B55CA}" srcOrd="0" destOrd="0" parTransId="{65A5FEE3-D7C4-4E7A-BB43-49748C70E1D1}" sibTransId="{A169844F-E78D-4A62-8A82-3D6298EE413A}"/>
    <dgm:cxn modelId="{D1E226AC-8D48-47D1-9488-59E567FE5654}" type="presOf" srcId="{BA4109CA-B357-4F04-8B4B-6D1A9EC46934}" destId="{B0DB9C0E-2652-4246-BACD-B5083748524D}" srcOrd="0" destOrd="0" presId="urn:microsoft.com/office/officeart/2005/8/layout/vProcess5"/>
    <dgm:cxn modelId="{96BB69C4-5101-465E-AEED-E4DA6250172E}" type="presOf" srcId="{2DC8B99F-9B9D-46FE-A746-9C334F9B55CA}" destId="{DB43251D-5B8E-46A7-85ED-6007C536F825}" srcOrd="0" destOrd="0" presId="urn:microsoft.com/office/officeart/2005/8/layout/vProcess5"/>
    <dgm:cxn modelId="{430F73CD-D203-4466-981B-6583541EAF8A}" type="presOf" srcId="{A0C5D585-4A59-492A-BACA-DD32AA59FCC9}" destId="{8FF606BA-E04F-401B-81DF-81E1F14B2924}" srcOrd="0" destOrd="0" presId="urn:microsoft.com/office/officeart/2005/8/layout/vProcess5"/>
    <dgm:cxn modelId="{11BABAD5-D916-4EFB-9C88-5C34F9C54448}" type="presOf" srcId="{2DC8B99F-9B9D-46FE-A746-9C334F9B55CA}" destId="{1FFB38DA-6D38-4500-B1BE-9AE67417569C}" srcOrd="1" destOrd="0" presId="urn:microsoft.com/office/officeart/2005/8/layout/vProcess5"/>
    <dgm:cxn modelId="{102429D9-2114-426A-B5F6-F4A7A67D2B89}" type="presOf" srcId="{BA4109CA-B357-4F04-8B4B-6D1A9EC46934}" destId="{24E95F4B-E21B-41CD-BEF7-52A0FE94D8A6}" srcOrd="1" destOrd="0" presId="urn:microsoft.com/office/officeart/2005/8/layout/vProcess5"/>
    <dgm:cxn modelId="{3246B4ED-B5DE-42E6-8F5F-AA34F29BEE05}" type="presOf" srcId="{A169844F-E78D-4A62-8A82-3D6298EE413A}" destId="{B01E3655-770B-4E0B-8003-842D36A4D9B6}" srcOrd="0" destOrd="0" presId="urn:microsoft.com/office/officeart/2005/8/layout/vProcess5"/>
    <dgm:cxn modelId="{3218AD84-F757-4328-A6D4-B804ACEAF4D7}" type="presParOf" srcId="{07E76ABF-BF85-4AF0-B3B4-A8CC4C9D292D}" destId="{9DB9C5A0-5C0D-45C1-B9C5-D8549B9BACFC}" srcOrd="0" destOrd="0" presId="urn:microsoft.com/office/officeart/2005/8/layout/vProcess5"/>
    <dgm:cxn modelId="{72FE7A59-7C14-4CAF-AA80-E9E318AF4974}" type="presParOf" srcId="{07E76ABF-BF85-4AF0-B3B4-A8CC4C9D292D}" destId="{DB43251D-5B8E-46A7-85ED-6007C536F825}" srcOrd="1" destOrd="0" presId="urn:microsoft.com/office/officeart/2005/8/layout/vProcess5"/>
    <dgm:cxn modelId="{CE8D3F2A-A29D-40AA-8C5F-0D78AA79CD6E}" type="presParOf" srcId="{07E76ABF-BF85-4AF0-B3B4-A8CC4C9D292D}" destId="{8FF606BA-E04F-401B-81DF-81E1F14B2924}" srcOrd="2" destOrd="0" presId="urn:microsoft.com/office/officeart/2005/8/layout/vProcess5"/>
    <dgm:cxn modelId="{7BAE3EB0-B56A-4172-8135-17FBCE0C9FB8}" type="presParOf" srcId="{07E76ABF-BF85-4AF0-B3B4-A8CC4C9D292D}" destId="{B0DB9C0E-2652-4246-BACD-B5083748524D}" srcOrd="3" destOrd="0" presId="urn:microsoft.com/office/officeart/2005/8/layout/vProcess5"/>
    <dgm:cxn modelId="{031E119B-1FE0-4FCA-A46E-AEE379D4BE7C}" type="presParOf" srcId="{07E76ABF-BF85-4AF0-B3B4-A8CC4C9D292D}" destId="{B01E3655-770B-4E0B-8003-842D36A4D9B6}" srcOrd="4" destOrd="0" presId="urn:microsoft.com/office/officeart/2005/8/layout/vProcess5"/>
    <dgm:cxn modelId="{582D8BEA-F03D-4158-910A-32D3747367E1}" type="presParOf" srcId="{07E76ABF-BF85-4AF0-B3B4-A8CC4C9D292D}" destId="{FB89BEF4-A88F-4955-BD11-101D471315A2}" srcOrd="5" destOrd="0" presId="urn:microsoft.com/office/officeart/2005/8/layout/vProcess5"/>
    <dgm:cxn modelId="{F9F5E073-5F9B-4B00-9A15-7A7BA2203BD1}" type="presParOf" srcId="{07E76ABF-BF85-4AF0-B3B4-A8CC4C9D292D}" destId="{1FFB38DA-6D38-4500-B1BE-9AE67417569C}" srcOrd="6" destOrd="0" presId="urn:microsoft.com/office/officeart/2005/8/layout/vProcess5"/>
    <dgm:cxn modelId="{D2D29497-2600-4007-8BBF-0FD2602C4F71}" type="presParOf" srcId="{07E76ABF-BF85-4AF0-B3B4-A8CC4C9D292D}" destId="{B4B98D25-0A6C-43C1-9B3D-6D0C8DCCFFF9}" srcOrd="7" destOrd="0" presId="urn:microsoft.com/office/officeart/2005/8/layout/vProcess5"/>
    <dgm:cxn modelId="{1CBDDC00-8E8D-4C8C-8F01-4F4B122CC9AB}" type="presParOf" srcId="{07E76ABF-BF85-4AF0-B3B4-A8CC4C9D292D}" destId="{24E95F4B-E21B-41CD-BEF7-52A0FE94D8A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F454C37-0A2A-43C7-A6C6-C51B5004E679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3B11C7F-EBF6-4896-AAD9-04774C6D832D}">
      <dgm:prSet/>
      <dgm:spPr>
        <a:solidFill>
          <a:srgbClr val="FF0000"/>
        </a:solidFill>
      </dgm:spPr>
      <dgm:t>
        <a:bodyPr/>
        <a:lstStyle/>
        <a:p>
          <a:r>
            <a:rPr lang="pt-BR"/>
            <a:t>« VOUS » est la forme du pluriel </a:t>
          </a:r>
        </a:p>
      </dgm:t>
    </dgm:pt>
    <dgm:pt modelId="{060ED52D-312C-4F59-AB20-60300C6F25D5}" type="parTrans" cxnId="{BE2811FB-8419-44F5-8B53-C5FC6C29AB59}">
      <dgm:prSet/>
      <dgm:spPr/>
      <dgm:t>
        <a:bodyPr/>
        <a:lstStyle/>
        <a:p>
          <a:endParaRPr lang="pt-BR"/>
        </a:p>
      </dgm:t>
    </dgm:pt>
    <dgm:pt modelId="{E30E9A18-F0D2-4384-B8CB-D44492F274E2}" type="sibTrans" cxnId="{BE2811FB-8419-44F5-8B53-C5FC6C29AB59}">
      <dgm:prSet/>
      <dgm:spPr/>
      <dgm:t>
        <a:bodyPr/>
        <a:lstStyle/>
        <a:p>
          <a:endParaRPr lang="pt-BR"/>
        </a:p>
      </dgm:t>
    </dgm:pt>
    <dgm:pt modelId="{A5775938-E7FD-47E4-8CDD-4976BE5C8080}">
      <dgm:prSet/>
      <dgm:spPr>
        <a:solidFill>
          <a:srgbClr val="0070C0"/>
        </a:solidFill>
      </dgm:spPr>
      <dgm:t>
        <a:bodyPr/>
        <a:lstStyle/>
        <a:p>
          <a:r>
            <a:rPr lang="pt-BR" i="1" dirty="0"/>
            <a:t>-</a:t>
          </a:r>
          <a:r>
            <a:rPr lang="pt-BR" b="1" i="1" dirty="0" err="1"/>
            <a:t>Vous</a:t>
          </a:r>
          <a:r>
            <a:rPr lang="pt-BR" i="1" dirty="0"/>
            <a:t> </a:t>
          </a:r>
          <a:r>
            <a:rPr lang="pt-BR" i="1" dirty="0" err="1"/>
            <a:t>êtes</a:t>
          </a:r>
          <a:r>
            <a:rPr lang="pt-BR" i="1" dirty="0"/>
            <a:t> </a:t>
          </a:r>
          <a:r>
            <a:rPr lang="pt-BR" i="1" dirty="0" err="1"/>
            <a:t>allemands</a:t>
          </a:r>
          <a:r>
            <a:rPr lang="pt-BR" i="1" dirty="0"/>
            <a:t> </a:t>
          </a:r>
          <a:r>
            <a:rPr lang="pt-BR" dirty="0"/>
            <a:t>? (messieurs)</a:t>
          </a:r>
        </a:p>
      </dgm:t>
    </dgm:pt>
    <dgm:pt modelId="{5CABCE8E-EEEF-4427-9EDF-9D19A038E0FF}" type="parTrans" cxnId="{197D8EA9-9AD4-472A-9038-E48AB2C7E48E}">
      <dgm:prSet/>
      <dgm:spPr/>
      <dgm:t>
        <a:bodyPr/>
        <a:lstStyle/>
        <a:p>
          <a:endParaRPr lang="pt-BR"/>
        </a:p>
      </dgm:t>
    </dgm:pt>
    <dgm:pt modelId="{3FCC4C90-8A74-42DF-BFC5-AAE0059F30AB}" type="sibTrans" cxnId="{197D8EA9-9AD4-472A-9038-E48AB2C7E48E}">
      <dgm:prSet/>
      <dgm:spPr/>
      <dgm:t>
        <a:bodyPr/>
        <a:lstStyle/>
        <a:p>
          <a:endParaRPr lang="pt-BR"/>
        </a:p>
      </dgm:t>
    </dgm:pt>
    <dgm:pt modelId="{685E4A46-EC64-4374-9642-0DA3E343C1CA}">
      <dgm:prSet/>
      <dgm:spPr>
        <a:solidFill>
          <a:srgbClr val="0070C0"/>
        </a:solidFill>
      </dgm:spPr>
      <dgm:t>
        <a:bodyPr/>
        <a:lstStyle/>
        <a:p>
          <a:r>
            <a:rPr lang="pt-BR" b="1" i="1" dirty="0" err="1"/>
            <a:t>Vous</a:t>
          </a:r>
          <a:r>
            <a:rPr lang="pt-BR" i="1" dirty="0"/>
            <a:t> </a:t>
          </a:r>
          <a:r>
            <a:rPr lang="pt-BR" i="1" dirty="0" err="1"/>
            <a:t>êtes</a:t>
          </a:r>
          <a:r>
            <a:rPr lang="pt-BR" i="1" dirty="0"/>
            <a:t> </a:t>
          </a:r>
          <a:r>
            <a:rPr lang="pt-BR" i="1" dirty="0" err="1"/>
            <a:t>allemandes</a:t>
          </a:r>
          <a:r>
            <a:rPr lang="pt-BR" i="1" dirty="0"/>
            <a:t> </a:t>
          </a:r>
          <a:r>
            <a:rPr lang="pt-BR" dirty="0"/>
            <a:t>? </a:t>
          </a:r>
          <a:r>
            <a:rPr lang="en-US" dirty="0"/>
            <a:t>(mesdames)</a:t>
          </a:r>
          <a:endParaRPr lang="pt-BR" dirty="0"/>
        </a:p>
      </dgm:t>
    </dgm:pt>
    <dgm:pt modelId="{0F58B0C0-4D0F-4531-87DB-56D16812663B}" type="parTrans" cxnId="{339F3181-4C7C-4CE9-BB15-CED71BE3EDBD}">
      <dgm:prSet/>
      <dgm:spPr/>
      <dgm:t>
        <a:bodyPr/>
        <a:lstStyle/>
        <a:p>
          <a:endParaRPr lang="pt-BR"/>
        </a:p>
      </dgm:t>
    </dgm:pt>
    <dgm:pt modelId="{E7752AFE-D8F5-4D8A-A0BF-C8C0FF2F6D7F}" type="sibTrans" cxnId="{339F3181-4C7C-4CE9-BB15-CED71BE3EDBD}">
      <dgm:prSet/>
      <dgm:spPr/>
      <dgm:t>
        <a:bodyPr/>
        <a:lstStyle/>
        <a:p>
          <a:endParaRPr lang="pt-BR"/>
        </a:p>
      </dgm:t>
    </dgm:pt>
    <dgm:pt modelId="{07E76ABF-BF85-4AF0-B3B4-A8CC4C9D292D}" type="pres">
      <dgm:prSet presAssocID="{6F454C37-0A2A-43C7-A6C6-C51B5004E679}" presName="outerComposite" presStyleCnt="0">
        <dgm:presLayoutVars>
          <dgm:chMax val="5"/>
          <dgm:dir/>
          <dgm:resizeHandles val="exact"/>
        </dgm:presLayoutVars>
      </dgm:prSet>
      <dgm:spPr/>
    </dgm:pt>
    <dgm:pt modelId="{9DB9C5A0-5C0D-45C1-B9C5-D8549B9BACFC}" type="pres">
      <dgm:prSet presAssocID="{6F454C37-0A2A-43C7-A6C6-C51B5004E679}" presName="dummyMaxCanvas" presStyleCnt="0">
        <dgm:presLayoutVars/>
      </dgm:prSet>
      <dgm:spPr/>
    </dgm:pt>
    <dgm:pt modelId="{42342AC8-AE49-4115-A6FB-36B6C30E92A6}" type="pres">
      <dgm:prSet presAssocID="{6F454C37-0A2A-43C7-A6C6-C51B5004E679}" presName="ThreeNodes_1" presStyleLbl="node1" presStyleIdx="0" presStyleCnt="3">
        <dgm:presLayoutVars>
          <dgm:bulletEnabled val="1"/>
        </dgm:presLayoutVars>
      </dgm:prSet>
      <dgm:spPr/>
    </dgm:pt>
    <dgm:pt modelId="{FA41016B-D08E-40FC-8D78-94C681CB9DF0}" type="pres">
      <dgm:prSet presAssocID="{6F454C37-0A2A-43C7-A6C6-C51B5004E679}" presName="ThreeNodes_2" presStyleLbl="node1" presStyleIdx="1" presStyleCnt="3">
        <dgm:presLayoutVars>
          <dgm:bulletEnabled val="1"/>
        </dgm:presLayoutVars>
      </dgm:prSet>
      <dgm:spPr/>
    </dgm:pt>
    <dgm:pt modelId="{B7B51223-CD4E-481C-B773-C70A305A6D47}" type="pres">
      <dgm:prSet presAssocID="{6F454C37-0A2A-43C7-A6C6-C51B5004E679}" presName="ThreeNodes_3" presStyleLbl="node1" presStyleIdx="2" presStyleCnt="3">
        <dgm:presLayoutVars>
          <dgm:bulletEnabled val="1"/>
        </dgm:presLayoutVars>
      </dgm:prSet>
      <dgm:spPr/>
    </dgm:pt>
    <dgm:pt modelId="{394ABDD5-9286-4DD9-AFC5-B80E495E5FD5}" type="pres">
      <dgm:prSet presAssocID="{6F454C37-0A2A-43C7-A6C6-C51B5004E679}" presName="ThreeConn_1-2" presStyleLbl="fgAccFollowNode1" presStyleIdx="0" presStyleCnt="2">
        <dgm:presLayoutVars>
          <dgm:bulletEnabled val="1"/>
        </dgm:presLayoutVars>
      </dgm:prSet>
      <dgm:spPr/>
    </dgm:pt>
    <dgm:pt modelId="{63F15369-7653-4B25-9213-95E46688278E}" type="pres">
      <dgm:prSet presAssocID="{6F454C37-0A2A-43C7-A6C6-C51B5004E679}" presName="ThreeConn_2-3" presStyleLbl="fgAccFollowNode1" presStyleIdx="1" presStyleCnt="2">
        <dgm:presLayoutVars>
          <dgm:bulletEnabled val="1"/>
        </dgm:presLayoutVars>
      </dgm:prSet>
      <dgm:spPr/>
    </dgm:pt>
    <dgm:pt modelId="{E42301D3-FCD9-4742-8436-00C192E32EB1}" type="pres">
      <dgm:prSet presAssocID="{6F454C37-0A2A-43C7-A6C6-C51B5004E679}" presName="ThreeNodes_1_text" presStyleLbl="node1" presStyleIdx="2" presStyleCnt="3">
        <dgm:presLayoutVars>
          <dgm:bulletEnabled val="1"/>
        </dgm:presLayoutVars>
      </dgm:prSet>
      <dgm:spPr/>
    </dgm:pt>
    <dgm:pt modelId="{D4745E95-7E31-41D1-AFF1-AE91D21F5618}" type="pres">
      <dgm:prSet presAssocID="{6F454C37-0A2A-43C7-A6C6-C51B5004E679}" presName="ThreeNodes_2_text" presStyleLbl="node1" presStyleIdx="2" presStyleCnt="3">
        <dgm:presLayoutVars>
          <dgm:bulletEnabled val="1"/>
        </dgm:presLayoutVars>
      </dgm:prSet>
      <dgm:spPr/>
    </dgm:pt>
    <dgm:pt modelId="{C30C1064-30F0-419A-B985-81BFECF6F095}" type="pres">
      <dgm:prSet presAssocID="{6F454C37-0A2A-43C7-A6C6-C51B5004E67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A1AAC1B-B5BF-4CE9-BE17-F1154047E109}" type="presOf" srcId="{685E4A46-EC64-4374-9642-0DA3E343C1CA}" destId="{C30C1064-30F0-419A-B985-81BFECF6F095}" srcOrd="1" destOrd="0" presId="urn:microsoft.com/office/officeart/2005/8/layout/vProcess5"/>
    <dgm:cxn modelId="{EAE0EB22-23C0-427F-A3AD-480BF8D4BBE7}" type="presOf" srcId="{6F454C37-0A2A-43C7-A6C6-C51B5004E679}" destId="{07E76ABF-BF85-4AF0-B3B4-A8CC4C9D292D}" srcOrd="0" destOrd="0" presId="urn:microsoft.com/office/officeart/2005/8/layout/vProcess5"/>
    <dgm:cxn modelId="{74A1A523-482A-43BB-8E1B-9484922606B1}" type="presOf" srcId="{E3B11C7F-EBF6-4896-AAD9-04774C6D832D}" destId="{E42301D3-FCD9-4742-8436-00C192E32EB1}" srcOrd="1" destOrd="0" presId="urn:microsoft.com/office/officeart/2005/8/layout/vProcess5"/>
    <dgm:cxn modelId="{183BFA2D-149E-4F12-B546-4EAAB18D36D7}" type="presOf" srcId="{E3B11C7F-EBF6-4896-AAD9-04774C6D832D}" destId="{42342AC8-AE49-4115-A6FB-36B6C30E92A6}" srcOrd="0" destOrd="0" presId="urn:microsoft.com/office/officeart/2005/8/layout/vProcess5"/>
    <dgm:cxn modelId="{E96BB04C-BCA9-48FA-968C-3910E9462F90}" type="presOf" srcId="{A5775938-E7FD-47E4-8CDD-4976BE5C8080}" destId="{D4745E95-7E31-41D1-AFF1-AE91D21F5618}" srcOrd="1" destOrd="0" presId="urn:microsoft.com/office/officeart/2005/8/layout/vProcess5"/>
    <dgm:cxn modelId="{BEF68A58-0162-40C0-AEA8-F0ECBD432858}" type="presOf" srcId="{A5775938-E7FD-47E4-8CDD-4976BE5C8080}" destId="{FA41016B-D08E-40FC-8D78-94C681CB9DF0}" srcOrd="0" destOrd="0" presId="urn:microsoft.com/office/officeart/2005/8/layout/vProcess5"/>
    <dgm:cxn modelId="{339F3181-4C7C-4CE9-BB15-CED71BE3EDBD}" srcId="{6F454C37-0A2A-43C7-A6C6-C51B5004E679}" destId="{685E4A46-EC64-4374-9642-0DA3E343C1CA}" srcOrd="2" destOrd="0" parTransId="{0F58B0C0-4D0F-4531-87DB-56D16812663B}" sibTransId="{E7752AFE-D8F5-4D8A-A0BF-C8C0FF2F6D7F}"/>
    <dgm:cxn modelId="{8866F0A7-A798-4E27-9CFD-9584982633D4}" type="presOf" srcId="{685E4A46-EC64-4374-9642-0DA3E343C1CA}" destId="{B7B51223-CD4E-481C-B773-C70A305A6D47}" srcOrd="0" destOrd="0" presId="urn:microsoft.com/office/officeart/2005/8/layout/vProcess5"/>
    <dgm:cxn modelId="{197D8EA9-9AD4-472A-9038-E48AB2C7E48E}" srcId="{6F454C37-0A2A-43C7-A6C6-C51B5004E679}" destId="{A5775938-E7FD-47E4-8CDD-4976BE5C8080}" srcOrd="1" destOrd="0" parTransId="{5CABCE8E-EEEF-4427-9EDF-9D19A038E0FF}" sibTransId="{3FCC4C90-8A74-42DF-BFC5-AAE0059F30AB}"/>
    <dgm:cxn modelId="{07BE63F7-F6FF-4DE4-946B-7C5217C2C41E}" type="presOf" srcId="{E30E9A18-F0D2-4384-B8CB-D44492F274E2}" destId="{394ABDD5-9286-4DD9-AFC5-B80E495E5FD5}" srcOrd="0" destOrd="0" presId="urn:microsoft.com/office/officeart/2005/8/layout/vProcess5"/>
    <dgm:cxn modelId="{BE2811FB-8419-44F5-8B53-C5FC6C29AB59}" srcId="{6F454C37-0A2A-43C7-A6C6-C51B5004E679}" destId="{E3B11C7F-EBF6-4896-AAD9-04774C6D832D}" srcOrd="0" destOrd="0" parTransId="{060ED52D-312C-4F59-AB20-60300C6F25D5}" sibTransId="{E30E9A18-F0D2-4384-B8CB-D44492F274E2}"/>
    <dgm:cxn modelId="{937742FB-B790-4F6B-A003-16ECD4F3C2B1}" type="presOf" srcId="{3FCC4C90-8A74-42DF-BFC5-AAE0059F30AB}" destId="{63F15369-7653-4B25-9213-95E46688278E}" srcOrd="0" destOrd="0" presId="urn:microsoft.com/office/officeart/2005/8/layout/vProcess5"/>
    <dgm:cxn modelId="{3218AD84-F757-4328-A6D4-B804ACEAF4D7}" type="presParOf" srcId="{07E76ABF-BF85-4AF0-B3B4-A8CC4C9D292D}" destId="{9DB9C5A0-5C0D-45C1-B9C5-D8549B9BACFC}" srcOrd="0" destOrd="0" presId="urn:microsoft.com/office/officeart/2005/8/layout/vProcess5"/>
    <dgm:cxn modelId="{E390E7FB-F796-4AE3-AB56-7D6F4823A500}" type="presParOf" srcId="{07E76ABF-BF85-4AF0-B3B4-A8CC4C9D292D}" destId="{42342AC8-AE49-4115-A6FB-36B6C30E92A6}" srcOrd="1" destOrd="0" presId="urn:microsoft.com/office/officeart/2005/8/layout/vProcess5"/>
    <dgm:cxn modelId="{23252C3A-1C90-4615-80B0-0C7F038D003F}" type="presParOf" srcId="{07E76ABF-BF85-4AF0-B3B4-A8CC4C9D292D}" destId="{FA41016B-D08E-40FC-8D78-94C681CB9DF0}" srcOrd="2" destOrd="0" presId="urn:microsoft.com/office/officeart/2005/8/layout/vProcess5"/>
    <dgm:cxn modelId="{BD733137-8BE5-4C83-8940-F630C3CE26AC}" type="presParOf" srcId="{07E76ABF-BF85-4AF0-B3B4-A8CC4C9D292D}" destId="{B7B51223-CD4E-481C-B773-C70A305A6D47}" srcOrd="3" destOrd="0" presId="urn:microsoft.com/office/officeart/2005/8/layout/vProcess5"/>
    <dgm:cxn modelId="{898DC427-5C76-4BE7-AE19-D20EF4BC268F}" type="presParOf" srcId="{07E76ABF-BF85-4AF0-B3B4-A8CC4C9D292D}" destId="{394ABDD5-9286-4DD9-AFC5-B80E495E5FD5}" srcOrd="4" destOrd="0" presId="urn:microsoft.com/office/officeart/2005/8/layout/vProcess5"/>
    <dgm:cxn modelId="{6C3CC217-EDCD-4301-A1D6-B28514334CFC}" type="presParOf" srcId="{07E76ABF-BF85-4AF0-B3B4-A8CC4C9D292D}" destId="{63F15369-7653-4B25-9213-95E46688278E}" srcOrd="5" destOrd="0" presId="urn:microsoft.com/office/officeart/2005/8/layout/vProcess5"/>
    <dgm:cxn modelId="{7BC9EAF9-003A-4631-BE1C-30ED08722D79}" type="presParOf" srcId="{07E76ABF-BF85-4AF0-B3B4-A8CC4C9D292D}" destId="{E42301D3-FCD9-4742-8436-00C192E32EB1}" srcOrd="6" destOrd="0" presId="urn:microsoft.com/office/officeart/2005/8/layout/vProcess5"/>
    <dgm:cxn modelId="{C870A3BD-6112-4855-9C08-60D1F1208580}" type="presParOf" srcId="{07E76ABF-BF85-4AF0-B3B4-A8CC4C9D292D}" destId="{D4745E95-7E31-41D1-AFF1-AE91D21F5618}" srcOrd="7" destOrd="0" presId="urn:microsoft.com/office/officeart/2005/8/layout/vProcess5"/>
    <dgm:cxn modelId="{A9BA7E5D-617F-40A7-923D-31388F50586C}" type="presParOf" srcId="{07E76ABF-BF85-4AF0-B3B4-A8CC4C9D292D}" destId="{C30C1064-30F0-419A-B985-81BFECF6F09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09A6D-02B2-40DD-8479-DF8F832146AC}">
      <dsp:nvSpPr>
        <dsp:cNvPr id="0" name=""/>
        <dsp:cNvSpPr/>
      </dsp:nvSpPr>
      <dsp:spPr>
        <a:xfrm>
          <a:off x="2497993" y="484"/>
          <a:ext cx="4166456" cy="2645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D2651B9-CEB3-4695-9B00-7FB0527314FB}">
      <dsp:nvSpPr>
        <dsp:cNvPr id="0" name=""/>
        <dsp:cNvSpPr/>
      </dsp:nvSpPr>
      <dsp:spPr>
        <a:xfrm>
          <a:off x="2960933" y="440276"/>
          <a:ext cx="4166456" cy="26456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ÊTRE</a:t>
          </a:r>
        </a:p>
      </dsp:txBody>
      <dsp:txXfrm>
        <a:off x="3038423" y="517766"/>
        <a:ext cx="4011476" cy="249071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0E9C58-E537-49B9-9143-089FBC6D382D}">
      <dsp:nvSpPr>
        <dsp:cNvPr id="0" name=""/>
        <dsp:cNvSpPr/>
      </dsp:nvSpPr>
      <dsp:spPr>
        <a:xfrm>
          <a:off x="0" y="0"/>
          <a:ext cx="7700306" cy="752990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« ON » = « NOUS » (pluriel) :</a:t>
          </a:r>
          <a:endParaRPr lang="pt-BR" sz="2800" kern="1200"/>
        </a:p>
      </dsp:txBody>
      <dsp:txXfrm>
        <a:off x="22054" y="22054"/>
        <a:ext cx="6824144" cy="708882"/>
      </dsp:txXfrm>
    </dsp:sp>
    <dsp:sp modelId="{8C729AAC-DB5C-428B-8A22-8BFA2E9969A8}">
      <dsp:nvSpPr>
        <dsp:cNvPr id="0" name=""/>
        <dsp:cNvSpPr/>
      </dsp:nvSpPr>
      <dsp:spPr>
        <a:xfrm>
          <a:off x="644900" y="889897"/>
          <a:ext cx="7700306" cy="752990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1" kern="1200" dirty="0"/>
            <a:t>Marcus et </a:t>
          </a:r>
          <a:r>
            <a:rPr lang="en-US" sz="2800" i="1" kern="1200" dirty="0" err="1"/>
            <a:t>moi</a:t>
          </a:r>
          <a:r>
            <a:rPr lang="en-US" sz="2800" i="1" kern="1200" dirty="0"/>
            <a:t>, on </a:t>
          </a:r>
          <a:r>
            <a:rPr lang="en-US" sz="2800" i="1" kern="1200" dirty="0" err="1"/>
            <a:t>est</a:t>
          </a:r>
          <a:r>
            <a:rPr lang="en-US" sz="2800" i="1" kern="1200" dirty="0"/>
            <a:t> </a:t>
          </a:r>
          <a:r>
            <a:rPr lang="en-US" sz="2800" i="1" kern="1200" dirty="0" err="1"/>
            <a:t>étudiants</a:t>
          </a:r>
          <a:r>
            <a:rPr lang="en-US" sz="2800" i="1" kern="1200" dirty="0"/>
            <a:t> . </a:t>
          </a:r>
          <a:endParaRPr lang="pt-BR" sz="2800" kern="1200" dirty="0"/>
        </a:p>
      </dsp:txBody>
      <dsp:txXfrm>
        <a:off x="666954" y="911951"/>
        <a:ext cx="6521854" cy="708882"/>
      </dsp:txXfrm>
    </dsp:sp>
    <dsp:sp modelId="{1B0DFA9C-823A-4CEF-9BED-7964C5C8F1F3}">
      <dsp:nvSpPr>
        <dsp:cNvPr id="0" name=""/>
        <dsp:cNvSpPr/>
      </dsp:nvSpPr>
      <dsp:spPr>
        <a:xfrm>
          <a:off x="1793478" y="2548417"/>
          <a:ext cx="7700306" cy="752990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1" kern="1200" dirty="0"/>
            <a:t>- </a:t>
          </a:r>
          <a:r>
            <a:rPr lang="en-US" sz="2800" i="1" kern="1200" dirty="0" err="1"/>
            <a:t>Quand</a:t>
          </a:r>
          <a:r>
            <a:rPr lang="en-US" sz="2800" i="1" kern="1200" dirty="0"/>
            <a:t> on </a:t>
          </a:r>
          <a:r>
            <a:rPr lang="en-US" sz="2800" i="1" kern="1200" dirty="0" err="1"/>
            <a:t>est</a:t>
          </a:r>
          <a:r>
            <a:rPr lang="en-US" sz="2800" i="1" kern="1200" dirty="0"/>
            <a:t> libre, on </a:t>
          </a:r>
          <a:r>
            <a:rPr lang="en-US" sz="2800" i="1" kern="1200" dirty="0" err="1"/>
            <a:t>est</a:t>
          </a:r>
          <a:r>
            <a:rPr lang="en-US" sz="2800" i="1" kern="1200" dirty="0"/>
            <a:t> content. </a:t>
          </a:r>
          <a:endParaRPr lang="pt-BR" sz="2800" kern="1200" dirty="0"/>
        </a:p>
      </dsp:txBody>
      <dsp:txXfrm>
        <a:off x="1815532" y="2570471"/>
        <a:ext cx="6531479" cy="708882"/>
      </dsp:txXfrm>
    </dsp:sp>
    <dsp:sp modelId="{B9C724F7-5FED-43E5-987E-DD384018B1D8}">
      <dsp:nvSpPr>
        <dsp:cNvPr id="0" name=""/>
        <dsp:cNvSpPr/>
      </dsp:nvSpPr>
      <dsp:spPr>
        <a:xfrm>
          <a:off x="1355253" y="1727348"/>
          <a:ext cx="7700306" cy="752990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« ON » = </a:t>
          </a:r>
          <a:r>
            <a:rPr lang="en-US" sz="2800" kern="1200" dirty="0" err="1"/>
            <a:t>généralité</a:t>
          </a:r>
          <a:r>
            <a:rPr lang="en-US" sz="2800" kern="1200" dirty="0"/>
            <a:t> (</a:t>
          </a:r>
          <a:r>
            <a:rPr lang="en-US" sz="2800" kern="1200" dirty="0" err="1"/>
            <a:t>singulier</a:t>
          </a:r>
          <a:r>
            <a:rPr lang="en-US" sz="2800" kern="1200" dirty="0"/>
            <a:t>) : </a:t>
          </a:r>
          <a:endParaRPr lang="pt-BR" sz="2800" kern="1200" dirty="0"/>
        </a:p>
      </dsp:txBody>
      <dsp:txXfrm>
        <a:off x="1377307" y="1749402"/>
        <a:ext cx="6521854" cy="708882"/>
      </dsp:txXfrm>
    </dsp:sp>
    <dsp:sp modelId="{2B1873AD-CB96-4D76-8B0C-C67156B38165}">
      <dsp:nvSpPr>
        <dsp:cNvPr id="0" name=""/>
        <dsp:cNvSpPr/>
      </dsp:nvSpPr>
      <dsp:spPr>
        <a:xfrm>
          <a:off x="7210862" y="576722"/>
          <a:ext cx="489443" cy="48944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/>
        </a:p>
      </dsp:txBody>
      <dsp:txXfrm>
        <a:off x="7320987" y="576722"/>
        <a:ext cx="269193" cy="368306"/>
      </dsp:txXfrm>
    </dsp:sp>
    <dsp:sp modelId="{527F2732-ED1F-48C6-86F3-314D1EC2A531}">
      <dsp:nvSpPr>
        <dsp:cNvPr id="0" name=""/>
        <dsp:cNvSpPr/>
      </dsp:nvSpPr>
      <dsp:spPr>
        <a:xfrm>
          <a:off x="7855763" y="1466619"/>
          <a:ext cx="489443" cy="48944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814885"/>
            <a:satOff val="-2356"/>
            <a:lumOff val="-5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814885"/>
              <a:satOff val="-2356"/>
              <a:lumOff val="-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/>
        </a:p>
      </dsp:txBody>
      <dsp:txXfrm>
        <a:off x="7965888" y="1466619"/>
        <a:ext cx="269193" cy="368306"/>
      </dsp:txXfrm>
    </dsp:sp>
    <dsp:sp modelId="{B569423F-9526-417A-85C1-79296D02E2A2}">
      <dsp:nvSpPr>
        <dsp:cNvPr id="0" name=""/>
        <dsp:cNvSpPr/>
      </dsp:nvSpPr>
      <dsp:spPr>
        <a:xfrm>
          <a:off x="8491038" y="2356517"/>
          <a:ext cx="489443" cy="48944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/>
        </a:p>
      </dsp:txBody>
      <dsp:txXfrm>
        <a:off x="8601163" y="2356517"/>
        <a:ext cx="269193" cy="3683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09A6D-02B2-40DD-8479-DF8F832146AC}">
      <dsp:nvSpPr>
        <dsp:cNvPr id="0" name=""/>
        <dsp:cNvSpPr/>
      </dsp:nvSpPr>
      <dsp:spPr>
        <a:xfrm>
          <a:off x="2497993" y="484"/>
          <a:ext cx="4166456" cy="2645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D2651B9-CEB3-4695-9B00-7FB0527314FB}">
      <dsp:nvSpPr>
        <dsp:cNvPr id="0" name=""/>
        <dsp:cNvSpPr/>
      </dsp:nvSpPr>
      <dsp:spPr>
        <a:xfrm>
          <a:off x="2960933" y="440276"/>
          <a:ext cx="4166456" cy="26456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Pronoms</a:t>
          </a:r>
          <a:r>
            <a:rPr lang="en-US" sz="2000" kern="1200" dirty="0"/>
            <a:t> </a:t>
          </a:r>
          <a:r>
            <a:rPr lang="en-US" sz="2000" kern="1200" dirty="0" err="1"/>
            <a:t>personnels</a:t>
          </a:r>
          <a:r>
            <a:rPr lang="en-US" sz="2000" kern="1200" dirty="0"/>
            <a:t> + Masc. Fem. + </a:t>
          </a:r>
          <a:r>
            <a:rPr lang="en-US" sz="2000" kern="1200" dirty="0" err="1"/>
            <a:t>Pluriel</a:t>
          </a:r>
          <a:endParaRPr lang="en-US" sz="2000" kern="1200" dirty="0"/>
        </a:p>
      </dsp:txBody>
      <dsp:txXfrm>
        <a:off x="3038423" y="517766"/>
        <a:ext cx="4011476" cy="24907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CE19F-9997-4E42-9A8D-355AA77716E6}">
      <dsp:nvSpPr>
        <dsp:cNvPr id="0" name=""/>
        <dsp:cNvSpPr/>
      </dsp:nvSpPr>
      <dsp:spPr>
        <a:xfrm>
          <a:off x="0" y="1507"/>
          <a:ext cx="9625383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63C5446-B1E4-4464-ABC6-4FD68472CF05}">
      <dsp:nvSpPr>
        <dsp:cNvPr id="0" name=""/>
        <dsp:cNvSpPr/>
      </dsp:nvSpPr>
      <dsp:spPr>
        <a:xfrm>
          <a:off x="0" y="1507"/>
          <a:ext cx="9625383" cy="513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 dirty="0"/>
            <a:t>LE VERBE « ÊTRE » : </a:t>
          </a:r>
          <a:r>
            <a:rPr lang="pt-BR" sz="2300" kern="1200" dirty="0" err="1"/>
            <a:t>conjugaison</a:t>
          </a:r>
          <a:r>
            <a:rPr lang="pt-BR" sz="2300" kern="1200" dirty="0"/>
            <a:t> </a:t>
          </a:r>
          <a:r>
            <a:rPr lang="pt-BR" sz="2300" kern="1200" dirty="0" err="1"/>
            <a:t>au</a:t>
          </a:r>
          <a:r>
            <a:rPr lang="pt-BR" sz="2300" kern="1200" dirty="0"/>
            <a:t> </a:t>
          </a:r>
          <a:r>
            <a:rPr lang="pt-BR" sz="2300" kern="1200" dirty="0" err="1"/>
            <a:t>présent</a:t>
          </a:r>
          <a:r>
            <a:rPr lang="pt-BR" sz="2300" kern="1200" dirty="0"/>
            <a:t> </a:t>
          </a:r>
          <a:endParaRPr lang="en-US" sz="2300" kern="1200" dirty="0"/>
        </a:p>
      </dsp:txBody>
      <dsp:txXfrm>
        <a:off x="0" y="1507"/>
        <a:ext cx="9625383" cy="513907"/>
      </dsp:txXfrm>
    </dsp:sp>
    <dsp:sp modelId="{CE189270-CDE0-4545-81DF-21F6918BC451}">
      <dsp:nvSpPr>
        <dsp:cNvPr id="0" name=""/>
        <dsp:cNvSpPr/>
      </dsp:nvSpPr>
      <dsp:spPr>
        <a:xfrm>
          <a:off x="0" y="515414"/>
          <a:ext cx="9625383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310AC04-1402-4F83-9688-F20F724D50F1}">
      <dsp:nvSpPr>
        <dsp:cNvPr id="0" name=""/>
        <dsp:cNvSpPr/>
      </dsp:nvSpPr>
      <dsp:spPr>
        <a:xfrm>
          <a:off x="0" y="515414"/>
          <a:ext cx="9625383" cy="513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i="1" kern="1200"/>
            <a:t>Je </a:t>
          </a:r>
          <a:r>
            <a:rPr lang="pt-BR" sz="2300" b="1" i="1" kern="1200"/>
            <a:t>suis </a:t>
          </a:r>
          <a:r>
            <a:rPr lang="pt-BR" sz="2300" i="1" kern="1200"/>
            <a:t>allemand(e). </a:t>
          </a:r>
          <a:endParaRPr lang="en-US" sz="2300" kern="1200"/>
        </a:p>
      </dsp:txBody>
      <dsp:txXfrm>
        <a:off x="0" y="515414"/>
        <a:ext cx="9625383" cy="513907"/>
      </dsp:txXfrm>
    </dsp:sp>
    <dsp:sp modelId="{083E08AC-B3E9-48D1-8578-B5EAE7379EBD}">
      <dsp:nvSpPr>
        <dsp:cNvPr id="0" name=""/>
        <dsp:cNvSpPr/>
      </dsp:nvSpPr>
      <dsp:spPr>
        <a:xfrm>
          <a:off x="0" y="1029322"/>
          <a:ext cx="9625383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B35B4C0-A4F7-49EA-8E11-CE2D5F9947A6}">
      <dsp:nvSpPr>
        <dsp:cNvPr id="0" name=""/>
        <dsp:cNvSpPr/>
      </dsp:nvSpPr>
      <dsp:spPr>
        <a:xfrm>
          <a:off x="0" y="1029322"/>
          <a:ext cx="9625383" cy="513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i="1" kern="1200"/>
            <a:t>Tu </a:t>
          </a:r>
          <a:r>
            <a:rPr lang="pt-BR" sz="2300" b="1" i="1" kern="1200"/>
            <a:t>es </a:t>
          </a:r>
          <a:r>
            <a:rPr lang="pt-BR" sz="2300" i="1" kern="1200"/>
            <a:t>anglais(e). </a:t>
          </a:r>
          <a:endParaRPr lang="en-US" sz="2300" kern="1200"/>
        </a:p>
      </dsp:txBody>
      <dsp:txXfrm>
        <a:off x="0" y="1029322"/>
        <a:ext cx="9625383" cy="513907"/>
      </dsp:txXfrm>
    </dsp:sp>
    <dsp:sp modelId="{9CF78383-8004-4277-A67F-B0275A786139}">
      <dsp:nvSpPr>
        <dsp:cNvPr id="0" name=""/>
        <dsp:cNvSpPr/>
      </dsp:nvSpPr>
      <dsp:spPr>
        <a:xfrm>
          <a:off x="0" y="1543230"/>
          <a:ext cx="9625383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F0266EF-F0C6-443D-BBFE-F9D54EBE36EF}">
      <dsp:nvSpPr>
        <dsp:cNvPr id="0" name=""/>
        <dsp:cNvSpPr/>
      </dsp:nvSpPr>
      <dsp:spPr>
        <a:xfrm>
          <a:off x="0" y="1543230"/>
          <a:ext cx="9625383" cy="513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i="1" kern="1200"/>
            <a:t>Il </a:t>
          </a:r>
          <a:r>
            <a:rPr lang="en-US" sz="2300" b="1" i="1" kern="1200"/>
            <a:t>est </a:t>
          </a:r>
          <a:r>
            <a:rPr lang="en-US" sz="2300" i="1" kern="1200"/>
            <a:t>italien. </a:t>
          </a:r>
          <a:endParaRPr lang="en-US" sz="2300" kern="1200"/>
        </a:p>
      </dsp:txBody>
      <dsp:txXfrm>
        <a:off x="0" y="1543230"/>
        <a:ext cx="9625383" cy="513907"/>
      </dsp:txXfrm>
    </dsp:sp>
    <dsp:sp modelId="{ADCEDF62-9E88-42BB-BBDB-268928C9FEF0}">
      <dsp:nvSpPr>
        <dsp:cNvPr id="0" name=""/>
        <dsp:cNvSpPr/>
      </dsp:nvSpPr>
      <dsp:spPr>
        <a:xfrm>
          <a:off x="0" y="2057138"/>
          <a:ext cx="9625383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03EF1ED-C4C0-4106-A8BC-B42A2047B27A}">
      <dsp:nvSpPr>
        <dsp:cNvPr id="0" name=""/>
        <dsp:cNvSpPr/>
      </dsp:nvSpPr>
      <dsp:spPr>
        <a:xfrm>
          <a:off x="0" y="2057138"/>
          <a:ext cx="9625383" cy="513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i="1" kern="1200"/>
            <a:t>Elle </a:t>
          </a:r>
          <a:r>
            <a:rPr lang="en-US" sz="2300" b="1" i="1" kern="1200"/>
            <a:t>est </a:t>
          </a:r>
          <a:r>
            <a:rPr lang="en-US" sz="2300" i="1" kern="1200"/>
            <a:t>italienne. 	</a:t>
          </a:r>
          <a:endParaRPr lang="en-US" sz="2300" kern="1200"/>
        </a:p>
      </dsp:txBody>
      <dsp:txXfrm>
        <a:off x="0" y="2057138"/>
        <a:ext cx="9625383" cy="513907"/>
      </dsp:txXfrm>
    </dsp:sp>
    <dsp:sp modelId="{4FFB03E2-A265-4568-919E-010F8BAC3DA6}">
      <dsp:nvSpPr>
        <dsp:cNvPr id="0" name=""/>
        <dsp:cNvSpPr/>
      </dsp:nvSpPr>
      <dsp:spPr>
        <a:xfrm>
          <a:off x="0" y="2571046"/>
          <a:ext cx="9625383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C2A5446-46E9-4CAF-B455-5DD0D2CB90DD}">
      <dsp:nvSpPr>
        <dsp:cNvPr id="0" name=""/>
        <dsp:cNvSpPr/>
      </dsp:nvSpPr>
      <dsp:spPr>
        <a:xfrm>
          <a:off x="0" y="2571046"/>
          <a:ext cx="9625383" cy="513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i="1" kern="1200"/>
            <a:t>On </a:t>
          </a:r>
          <a:r>
            <a:rPr lang="pt-BR" sz="2300" b="1" i="1" kern="1200"/>
            <a:t>est </a:t>
          </a:r>
          <a:r>
            <a:rPr lang="pt-BR" sz="2300" i="1" kern="1200"/>
            <a:t>jeune(s). </a:t>
          </a:r>
          <a:endParaRPr lang="en-US" sz="2300" kern="1200"/>
        </a:p>
      </dsp:txBody>
      <dsp:txXfrm>
        <a:off x="0" y="2571046"/>
        <a:ext cx="9625383" cy="5139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21FAE-B393-4660-886B-4B583E14A11E}">
      <dsp:nvSpPr>
        <dsp:cNvPr id="0" name=""/>
        <dsp:cNvSpPr/>
      </dsp:nvSpPr>
      <dsp:spPr>
        <a:xfrm>
          <a:off x="0" y="0"/>
          <a:ext cx="962538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8B24A9D-3E36-40EE-81E9-0CBCE0C02E0A}">
      <dsp:nvSpPr>
        <dsp:cNvPr id="0" name=""/>
        <dsp:cNvSpPr/>
      </dsp:nvSpPr>
      <dsp:spPr>
        <a:xfrm>
          <a:off x="0" y="0"/>
          <a:ext cx="9625383" cy="771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0" i="1" kern="1200"/>
            <a:t>Nous </a:t>
          </a:r>
          <a:r>
            <a:rPr lang="pt-BR" sz="3500" b="1" i="1" kern="1200"/>
            <a:t>sommes </a:t>
          </a:r>
          <a:r>
            <a:rPr lang="pt-BR" sz="3500" i="1" kern="1200"/>
            <a:t>débutant(e)s. </a:t>
          </a:r>
          <a:endParaRPr lang="en-US" sz="3500" kern="1200"/>
        </a:p>
      </dsp:txBody>
      <dsp:txXfrm>
        <a:off x="0" y="0"/>
        <a:ext cx="9625383" cy="771615"/>
      </dsp:txXfrm>
    </dsp:sp>
    <dsp:sp modelId="{E262149C-4927-4E3E-BBDB-03DE6243D5C7}">
      <dsp:nvSpPr>
        <dsp:cNvPr id="0" name=""/>
        <dsp:cNvSpPr/>
      </dsp:nvSpPr>
      <dsp:spPr>
        <a:xfrm>
          <a:off x="0" y="771615"/>
          <a:ext cx="962538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BCE8202-3765-455E-9B65-CC17A10047CD}">
      <dsp:nvSpPr>
        <dsp:cNvPr id="0" name=""/>
        <dsp:cNvSpPr/>
      </dsp:nvSpPr>
      <dsp:spPr>
        <a:xfrm>
          <a:off x="0" y="771615"/>
          <a:ext cx="9625383" cy="771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500" i="1" kern="1200"/>
            <a:t>Vous </a:t>
          </a:r>
          <a:r>
            <a:rPr lang="pt-BR" sz="3500" b="1" i="1" kern="1200"/>
            <a:t>êtes </a:t>
          </a:r>
          <a:r>
            <a:rPr lang="pt-BR" sz="3500" i="1" kern="1200"/>
            <a:t>débutant(e)s. </a:t>
          </a:r>
          <a:endParaRPr lang="en-US" sz="3500" kern="1200"/>
        </a:p>
      </dsp:txBody>
      <dsp:txXfrm>
        <a:off x="0" y="771615"/>
        <a:ext cx="9625383" cy="771615"/>
      </dsp:txXfrm>
    </dsp:sp>
    <dsp:sp modelId="{C97D973C-7F57-4E9B-A8FB-2F780E3A0AEF}">
      <dsp:nvSpPr>
        <dsp:cNvPr id="0" name=""/>
        <dsp:cNvSpPr/>
      </dsp:nvSpPr>
      <dsp:spPr>
        <a:xfrm>
          <a:off x="0" y="1543230"/>
          <a:ext cx="962538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7ADC179-1977-42AE-8E41-1A6BC30F0188}">
      <dsp:nvSpPr>
        <dsp:cNvPr id="0" name=""/>
        <dsp:cNvSpPr/>
      </dsp:nvSpPr>
      <dsp:spPr>
        <a:xfrm>
          <a:off x="0" y="1543230"/>
          <a:ext cx="9625383" cy="771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i="1" kern="1200"/>
            <a:t>lls </a:t>
          </a:r>
          <a:r>
            <a:rPr lang="en-US" sz="3500" b="1" i="1" kern="1200"/>
            <a:t>sont </a:t>
          </a:r>
          <a:r>
            <a:rPr lang="en-US" sz="3500" i="1" kern="1200"/>
            <a:t>italiens. </a:t>
          </a:r>
          <a:endParaRPr lang="en-US" sz="3500" kern="1200"/>
        </a:p>
      </dsp:txBody>
      <dsp:txXfrm>
        <a:off x="0" y="1543230"/>
        <a:ext cx="9625383" cy="771615"/>
      </dsp:txXfrm>
    </dsp:sp>
    <dsp:sp modelId="{EF79AE25-F45E-4011-8304-C98F9C372E35}">
      <dsp:nvSpPr>
        <dsp:cNvPr id="0" name=""/>
        <dsp:cNvSpPr/>
      </dsp:nvSpPr>
      <dsp:spPr>
        <a:xfrm>
          <a:off x="0" y="2314845"/>
          <a:ext cx="962538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3ED2125-9F33-45CF-8F28-555900524B4C}">
      <dsp:nvSpPr>
        <dsp:cNvPr id="0" name=""/>
        <dsp:cNvSpPr/>
      </dsp:nvSpPr>
      <dsp:spPr>
        <a:xfrm>
          <a:off x="0" y="2314845"/>
          <a:ext cx="9625383" cy="771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i="1" kern="1200"/>
            <a:t>Elles </a:t>
          </a:r>
          <a:r>
            <a:rPr lang="en-US" sz="3500" b="1" i="1" kern="1200"/>
            <a:t>sont </a:t>
          </a:r>
          <a:r>
            <a:rPr lang="en-US" sz="3500" i="1" kern="1200"/>
            <a:t>italiennes. </a:t>
          </a:r>
          <a:endParaRPr lang="en-US" sz="3500" kern="1200"/>
        </a:p>
      </dsp:txBody>
      <dsp:txXfrm>
        <a:off x="0" y="2314845"/>
        <a:ext cx="9625383" cy="7716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644E6-B085-4E1F-9035-5EE842671A03}">
      <dsp:nvSpPr>
        <dsp:cNvPr id="0" name=""/>
        <dsp:cNvSpPr/>
      </dsp:nvSpPr>
      <dsp:spPr>
        <a:xfrm>
          <a:off x="1015177" y="490"/>
          <a:ext cx="2373446" cy="1424067"/>
        </a:xfrm>
        <a:prstGeom prst="rect">
          <a:avLst/>
        </a:prstGeom>
        <a:solidFill>
          <a:srgbClr val="0070C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i="0" kern="1200" dirty="0" err="1"/>
            <a:t>Je</a:t>
          </a:r>
          <a:r>
            <a:rPr lang="pt-BR" sz="3300" b="0" i="0" kern="1200" dirty="0"/>
            <a:t> suis</a:t>
          </a:r>
          <a:endParaRPr lang="en-US" sz="3300" kern="1200" dirty="0"/>
        </a:p>
      </dsp:txBody>
      <dsp:txXfrm>
        <a:off x="1015177" y="490"/>
        <a:ext cx="2373446" cy="1424067"/>
      </dsp:txXfrm>
    </dsp:sp>
    <dsp:sp modelId="{A3E2B4C0-01C9-4B0E-8C2D-37B55E6A29F7}">
      <dsp:nvSpPr>
        <dsp:cNvPr id="0" name=""/>
        <dsp:cNvSpPr/>
      </dsp:nvSpPr>
      <dsp:spPr>
        <a:xfrm>
          <a:off x="3625968" y="490"/>
          <a:ext cx="2373446" cy="1424067"/>
        </a:xfrm>
        <a:prstGeom prst="rect">
          <a:avLst/>
        </a:prstGeom>
        <a:solidFill>
          <a:srgbClr val="0070C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i="0" kern="1200" dirty="0"/>
            <a:t>Tu</a:t>
          </a:r>
          <a:r>
            <a:rPr lang="pt-BR" sz="3300" b="0" i="0" kern="1200" dirty="0"/>
            <a:t> es</a:t>
          </a:r>
          <a:endParaRPr lang="en-US" sz="3300" kern="1200" dirty="0"/>
        </a:p>
      </dsp:txBody>
      <dsp:txXfrm>
        <a:off x="3625968" y="490"/>
        <a:ext cx="2373446" cy="1424067"/>
      </dsp:txXfrm>
    </dsp:sp>
    <dsp:sp modelId="{B101B428-4500-42C9-BC82-BD32C49EE81A}">
      <dsp:nvSpPr>
        <dsp:cNvPr id="0" name=""/>
        <dsp:cNvSpPr/>
      </dsp:nvSpPr>
      <dsp:spPr>
        <a:xfrm>
          <a:off x="6236759" y="490"/>
          <a:ext cx="2373446" cy="1424067"/>
        </a:xfrm>
        <a:prstGeom prst="rect">
          <a:avLst/>
        </a:prstGeom>
        <a:solidFill>
          <a:srgbClr val="0070C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i="0" kern="1200" dirty="0"/>
            <a:t>Il</a:t>
          </a:r>
          <a:r>
            <a:rPr lang="pt-BR" sz="3300" b="0" i="0" kern="1200" dirty="0"/>
            <a:t> est/ </a:t>
          </a:r>
          <a:r>
            <a:rPr lang="pt-BR" sz="3300" b="1" i="0" kern="1200" dirty="0" err="1"/>
            <a:t>elle</a:t>
          </a:r>
          <a:r>
            <a:rPr lang="pt-BR" sz="3300" b="0" i="0" kern="1200" dirty="0"/>
            <a:t> est/ </a:t>
          </a:r>
          <a:r>
            <a:rPr lang="pt-BR" sz="3300" b="1" i="0" kern="1200" dirty="0" err="1"/>
            <a:t>on</a:t>
          </a:r>
          <a:r>
            <a:rPr lang="pt-BR" sz="3300" b="0" i="0" kern="1200" dirty="0"/>
            <a:t> est</a:t>
          </a:r>
          <a:endParaRPr lang="en-US" sz="3300" kern="1200" dirty="0"/>
        </a:p>
      </dsp:txBody>
      <dsp:txXfrm>
        <a:off x="6236759" y="490"/>
        <a:ext cx="2373446" cy="1424067"/>
      </dsp:txXfrm>
    </dsp:sp>
    <dsp:sp modelId="{C6CCF713-E866-44F7-9D3D-523F824AB5D0}">
      <dsp:nvSpPr>
        <dsp:cNvPr id="0" name=""/>
        <dsp:cNvSpPr/>
      </dsp:nvSpPr>
      <dsp:spPr>
        <a:xfrm>
          <a:off x="1015177" y="1661902"/>
          <a:ext cx="2373446" cy="1424067"/>
        </a:xfrm>
        <a:prstGeom prst="rect">
          <a:avLst/>
        </a:prstGeom>
        <a:solidFill>
          <a:srgbClr val="00206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i="0" kern="1200" dirty="0" err="1"/>
            <a:t>Nous</a:t>
          </a:r>
          <a:r>
            <a:rPr lang="pt-BR" sz="3300" b="1" i="0" kern="1200" dirty="0"/>
            <a:t> </a:t>
          </a:r>
          <a:r>
            <a:rPr lang="pt-BR" sz="3300" b="0" i="0" kern="1200" dirty="0" err="1"/>
            <a:t>sommes</a:t>
          </a:r>
          <a:endParaRPr lang="en-US" sz="3300" kern="1200" dirty="0"/>
        </a:p>
      </dsp:txBody>
      <dsp:txXfrm>
        <a:off x="1015177" y="1661902"/>
        <a:ext cx="2373446" cy="1424067"/>
      </dsp:txXfrm>
    </dsp:sp>
    <dsp:sp modelId="{20CD0DD7-FC46-4105-9FC6-008EBFB1FE1F}">
      <dsp:nvSpPr>
        <dsp:cNvPr id="0" name=""/>
        <dsp:cNvSpPr/>
      </dsp:nvSpPr>
      <dsp:spPr>
        <a:xfrm>
          <a:off x="3625968" y="1661902"/>
          <a:ext cx="2373446" cy="1424067"/>
        </a:xfrm>
        <a:prstGeom prst="rect">
          <a:avLst/>
        </a:prstGeom>
        <a:solidFill>
          <a:srgbClr val="00206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i="0" kern="1200" dirty="0" err="1"/>
            <a:t>Vous</a:t>
          </a:r>
          <a:r>
            <a:rPr lang="pt-BR" sz="3300" b="0" i="0" kern="1200" dirty="0"/>
            <a:t> </a:t>
          </a:r>
          <a:r>
            <a:rPr lang="pt-BR" sz="3300" b="0" i="0" kern="1200" dirty="0" err="1"/>
            <a:t>êtes</a:t>
          </a:r>
          <a:endParaRPr lang="en-US" sz="3300" kern="1200" dirty="0"/>
        </a:p>
      </dsp:txBody>
      <dsp:txXfrm>
        <a:off x="3625968" y="1661902"/>
        <a:ext cx="2373446" cy="1424067"/>
      </dsp:txXfrm>
    </dsp:sp>
    <dsp:sp modelId="{F022990C-C024-4F90-B11F-198800350388}">
      <dsp:nvSpPr>
        <dsp:cNvPr id="0" name=""/>
        <dsp:cNvSpPr/>
      </dsp:nvSpPr>
      <dsp:spPr>
        <a:xfrm>
          <a:off x="6236759" y="1661902"/>
          <a:ext cx="2373446" cy="1424067"/>
        </a:xfrm>
        <a:prstGeom prst="rect">
          <a:avLst/>
        </a:prstGeom>
        <a:solidFill>
          <a:srgbClr val="002060"/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300" b="1" i="0" kern="1200" dirty="0" err="1"/>
            <a:t>Ils</a:t>
          </a:r>
          <a:r>
            <a:rPr lang="pt-BR" sz="3300" b="0" i="0" kern="1200" dirty="0"/>
            <a:t> </a:t>
          </a:r>
          <a:r>
            <a:rPr lang="pt-BR" sz="3300" b="0" i="0" kern="1200" dirty="0" err="1"/>
            <a:t>sont</a:t>
          </a:r>
          <a:endParaRPr lang="en-US" sz="3300" kern="1200" dirty="0"/>
        </a:p>
      </dsp:txBody>
      <dsp:txXfrm>
        <a:off x="6236759" y="1661902"/>
        <a:ext cx="2373446" cy="14240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C27F4-EC8B-4F09-985A-1E133C4FA861}">
      <dsp:nvSpPr>
        <dsp:cNvPr id="0" name=""/>
        <dsp:cNvSpPr/>
      </dsp:nvSpPr>
      <dsp:spPr>
        <a:xfrm>
          <a:off x="1174" y="16146"/>
          <a:ext cx="4124157" cy="26188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2B268A0-33B3-42CE-8541-6CBCBDDA2A00}">
      <dsp:nvSpPr>
        <dsp:cNvPr id="0" name=""/>
        <dsp:cNvSpPr/>
      </dsp:nvSpPr>
      <dsp:spPr>
        <a:xfrm>
          <a:off x="459414" y="451474"/>
          <a:ext cx="4124157" cy="26188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b="0" i="0" kern="1200"/>
            <a:t>«VOUS » et « TU »,</a:t>
          </a:r>
          <a:endParaRPr lang="en-US" sz="6400" kern="1200"/>
        </a:p>
      </dsp:txBody>
      <dsp:txXfrm>
        <a:off x="536117" y="528177"/>
        <a:ext cx="3970751" cy="2465433"/>
      </dsp:txXfrm>
    </dsp:sp>
    <dsp:sp modelId="{699A7658-7C97-4164-8D66-CEE54908A02F}">
      <dsp:nvSpPr>
        <dsp:cNvPr id="0" name=""/>
        <dsp:cNvSpPr/>
      </dsp:nvSpPr>
      <dsp:spPr>
        <a:xfrm>
          <a:off x="5041811" y="16146"/>
          <a:ext cx="4124157" cy="26188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67FEFE5-64E7-4627-B936-40346714272A}">
      <dsp:nvSpPr>
        <dsp:cNvPr id="0" name=""/>
        <dsp:cNvSpPr/>
      </dsp:nvSpPr>
      <dsp:spPr>
        <a:xfrm>
          <a:off x="5500051" y="451474"/>
          <a:ext cx="4124157" cy="26188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b="0" i="0" kern="1200"/>
            <a:t>« NOUS » et « ON » </a:t>
          </a:r>
          <a:endParaRPr lang="en-US" sz="6400" kern="1200"/>
        </a:p>
      </dsp:txBody>
      <dsp:txXfrm>
        <a:off x="5576754" y="528177"/>
        <a:ext cx="3970751" cy="24654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9AE703-4B5D-4CE3-B21C-BA3CA8586C45}">
      <dsp:nvSpPr>
        <dsp:cNvPr id="0" name=""/>
        <dsp:cNvSpPr/>
      </dsp:nvSpPr>
      <dsp:spPr>
        <a:xfrm>
          <a:off x="0" y="0"/>
          <a:ext cx="8181575" cy="1026804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/>
            <a:t>« VOUS » est une forme de politesse : </a:t>
          </a:r>
          <a:endParaRPr lang="en-US" sz="2700" kern="1200"/>
        </a:p>
      </dsp:txBody>
      <dsp:txXfrm>
        <a:off x="30074" y="30074"/>
        <a:ext cx="7073573" cy="966656"/>
      </dsp:txXfrm>
    </dsp:sp>
    <dsp:sp modelId="{5F931B13-044D-4754-B077-E198E64353CA}">
      <dsp:nvSpPr>
        <dsp:cNvPr id="0" name=""/>
        <dsp:cNvSpPr/>
      </dsp:nvSpPr>
      <dsp:spPr>
        <a:xfrm>
          <a:off x="721903" y="1197939"/>
          <a:ext cx="8181575" cy="1026804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i="1" kern="1200" dirty="0"/>
            <a:t>- </a:t>
          </a:r>
          <a:r>
            <a:rPr lang="pt-BR" sz="2700" b="1" i="1" kern="1200" dirty="0" err="1"/>
            <a:t>Vous</a:t>
          </a:r>
          <a:r>
            <a:rPr lang="pt-BR" sz="2700" b="1" i="1" kern="1200" dirty="0"/>
            <a:t> </a:t>
          </a:r>
          <a:r>
            <a:rPr lang="pt-BR" sz="2700" i="1" kern="1200" dirty="0" err="1"/>
            <a:t>êtes</a:t>
          </a:r>
          <a:r>
            <a:rPr lang="pt-BR" sz="2700" i="1" kern="1200" dirty="0"/>
            <a:t> </a:t>
          </a:r>
          <a:r>
            <a:rPr lang="pt-BR" sz="2700" i="1" kern="1200" dirty="0" err="1"/>
            <a:t>français</a:t>
          </a:r>
          <a:r>
            <a:rPr lang="pt-BR" sz="2700" i="1" kern="1200" dirty="0"/>
            <a:t>, monsieur Saint-Martin? </a:t>
          </a:r>
          <a:endParaRPr lang="en-US" sz="2700" kern="1200" dirty="0"/>
        </a:p>
      </dsp:txBody>
      <dsp:txXfrm>
        <a:off x="751977" y="1228013"/>
        <a:ext cx="6732100" cy="966656"/>
      </dsp:txXfrm>
    </dsp:sp>
    <dsp:sp modelId="{86451560-356E-48CA-B9F4-74D0E4CABD4D}">
      <dsp:nvSpPr>
        <dsp:cNvPr id="0" name=""/>
        <dsp:cNvSpPr/>
      </dsp:nvSpPr>
      <dsp:spPr>
        <a:xfrm>
          <a:off x="1443807" y="2395878"/>
          <a:ext cx="8181575" cy="1026804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i="1" kern="1200" dirty="0"/>
            <a:t>- </a:t>
          </a:r>
          <a:r>
            <a:rPr lang="pt-BR" sz="2700" b="1" i="1" kern="1200" dirty="0" err="1"/>
            <a:t>Vous</a:t>
          </a:r>
          <a:r>
            <a:rPr lang="pt-BR" sz="2700" b="1" i="1" kern="1200" dirty="0"/>
            <a:t> </a:t>
          </a:r>
          <a:r>
            <a:rPr lang="pt-BR" sz="2700" i="1" kern="1200" dirty="0" err="1"/>
            <a:t>êtes</a:t>
          </a:r>
          <a:r>
            <a:rPr lang="pt-BR" sz="2700" i="1" kern="1200" dirty="0"/>
            <a:t> </a:t>
          </a:r>
          <a:r>
            <a:rPr lang="pt-BR" sz="2700" i="1" kern="1200" dirty="0" err="1"/>
            <a:t>française</a:t>
          </a:r>
          <a:r>
            <a:rPr lang="pt-BR" sz="2700" i="1" kern="1200" dirty="0"/>
            <a:t>, madame Saint-Martin? </a:t>
          </a:r>
          <a:endParaRPr lang="en-US" sz="2700" kern="1200" dirty="0"/>
        </a:p>
      </dsp:txBody>
      <dsp:txXfrm>
        <a:off x="1473881" y="2425952"/>
        <a:ext cx="6732100" cy="966656"/>
      </dsp:txXfrm>
    </dsp:sp>
    <dsp:sp modelId="{72932950-6593-4E53-9C38-77198FDACF9B}">
      <dsp:nvSpPr>
        <dsp:cNvPr id="0" name=""/>
        <dsp:cNvSpPr/>
      </dsp:nvSpPr>
      <dsp:spPr>
        <a:xfrm>
          <a:off x="7514152" y="778660"/>
          <a:ext cx="667423" cy="66742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7664322" y="778660"/>
        <a:ext cx="367083" cy="502236"/>
      </dsp:txXfrm>
    </dsp:sp>
    <dsp:sp modelId="{1679FF6C-803C-4567-8406-D7E6119B6928}">
      <dsp:nvSpPr>
        <dsp:cNvPr id="0" name=""/>
        <dsp:cNvSpPr/>
      </dsp:nvSpPr>
      <dsp:spPr>
        <a:xfrm>
          <a:off x="8236056" y="1969754"/>
          <a:ext cx="667423" cy="66742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8386226" y="1969754"/>
        <a:ext cx="367083" cy="50223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3251D-5B8E-46A7-85ED-6007C536F825}">
      <dsp:nvSpPr>
        <dsp:cNvPr id="0" name=""/>
        <dsp:cNvSpPr/>
      </dsp:nvSpPr>
      <dsp:spPr>
        <a:xfrm>
          <a:off x="0" y="0"/>
          <a:ext cx="8181575" cy="1026804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900" kern="1200" dirty="0"/>
            <a:t>«TU » est une forme </a:t>
          </a:r>
          <a:r>
            <a:rPr lang="pt-BR" sz="3900" kern="1200" dirty="0" err="1"/>
            <a:t>familière</a:t>
          </a:r>
          <a:r>
            <a:rPr lang="pt-BR" sz="3900" kern="1200" dirty="0"/>
            <a:t> </a:t>
          </a:r>
        </a:p>
      </dsp:txBody>
      <dsp:txXfrm>
        <a:off x="30074" y="30074"/>
        <a:ext cx="7073573" cy="966656"/>
      </dsp:txXfrm>
    </dsp:sp>
    <dsp:sp modelId="{8FF606BA-E04F-401B-81DF-81E1F14B2924}">
      <dsp:nvSpPr>
        <dsp:cNvPr id="0" name=""/>
        <dsp:cNvSpPr/>
      </dsp:nvSpPr>
      <dsp:spPr>
        <a:xfrm>
          <a:off x="721903" y="1197939"/>
          <a:ext cx="8181575" cy="1026804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900" i="1" kern="1200" dirty="0"/>
            <a:t>- </a:t>
          </a:r>
          <a:r>
            <a:rPr lang="pt-BR" sz="3900" b="1" i="1" kern="1200" dirty="0"/>
            <a:t>Tu </a:t>
          </a:r>
          <a:r>
            <a:rPr lang="pt-BR" sz="3900" i="1" kern="1200" dirty="0"/>
            <a:t>es </a:t>
          </a:r>
          <a:r>
            <a:rPr lang="pt-BR" sz="3900" i="1" kern="1200" dirty="0" err="1"/>
            <a:t>fatigué</a:t>
          </a:r>
          <a:r>
            <a:rPr lang="pt-BR" sz="3900" i="1" kern="1200" dirty="0"/>
            <a:t>, papa ? </a:t>
          </a:r>
          <a:endParaRPr lang="pt-BR" sz="3900" kern="1200" dirty="0"/>
        </a:p>
      </dsp:txBody>
      <dsp:txXfrm>
        <a:off x="751977" y="1228013"/>
        <a:ext cx="6732100" cy="966656"/>
      </dsp:txXfrm>
    </dsp:sp>
    <dsp:sp modelId="{B0DB9C0E-2652-4246-BACD-B5083748524D}">
      <dsp:nvSpPr>
        <dsp:cNvPr id="0" name=""/>
        <dsp:cNvSpPr/>
      </dsp:nvSpPr>
      <dsp:spPr>
        <a:xfrm>
          <a:off x="1443807" y="2395878"/>
          <a:ext cx="8181575" cy="1026804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900" i="1" kern="1200" dirty="0"/>
            <a:t>- </a:t>
          </a:r>
          <a:r>
            <a:rPr lang="pt-BR" sz="3900" b="1" i="1" kern="1200" dirty="0"/>
            <a:t>Tu </a:t>
          </a:r>
          <a:r>
            <a:rPr lang="pt-BR" sz="3900" i="1" kern="1200" dirty="0"/>
            <a:t>es </a:t>
          </a:r>
          <a:r>
            <a:rPr lang="pt-BR" sz="3900" i="1" kern="1200" dirty="0" err="1"/>
            <a:t>fatiguée</a:t>
          </a:r>
          <a:r>
            <a:rPr lang="pt-BR" sz="3900" i="1" kern="1200" dirty="0"/>
            <a:t>, </a:t>
          </a:r>
          <a:r>
            <a:rPr lang="pt-BR" sz="3900" i="1" kern="1200" dirty="0" err="1"/>
            <a:t>maman</a:t>
          </a:r>
          <a:r>
            <a:rPr lang="pt-BR" sz="3900" i="1" kern="1200" dirty="0"/>
            <a:t> ? </a:t>
          </a:r>
          <a:endParaRPr lang="pt-BR" sz="3900" kern="1200" dirty="0"/>
        </a:p>
      </dsp:txBody>
      <dsp:txXfrm>
        <a:off x="1473881" y="2425952"/>
        <a:ext cx="6732100" cy="966656"/>
      </dsp:txXfrm>
    </dsp:sp>
    <dsp:sp modelId="{B01E3655-770B-4E0B-8003-842D36A4D9B6}">
      <dsp:nvSpPr>
        <dsp:cNvPr id="0" name=""/>
        <dsp:cNvSpPr/>
      </dsp:nvSpPr>
      <dsp:spPr>
        <a:xfrm>
          <a:off x="7514152" y="778660"/>
          <a:ext cx="667423" cy="66742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000" kern="1200"/>
        </a:p>
      </dsp:txBody>
      <dsp:txXfrm>
        <a:off x="7664322" y="778660"/>
        <a:ext cx="367083" cy="502236"/>
      </dsp:txXfrm>
    </dsp:sp>
    <dsp:sp modelId="{FB89BEF4-A88F-4955-BD11-101D471315A2}">
      <dsp:nvSpPr>
        <dsp:cNvPr id="0" name=""/>
        <dsp:cNvSpPr/>
      </dsp:nvSpPr>
      <dsp:spPr>
        <a:xfrm>
          <a:off x="8236056" y="1969754"/>
          <a:ext cx="667423" cy="66742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000" kern="1200"/>
        </a:p>
      </dsp:txBody>
      <dsp:txXfrm>
        <a:off x="8386226" y="1969754"/>
        <a:ext cx="367083" cy="50223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42AC8-AE49-4115-A6FB-36B6C30E92A6}">
      <dsp:nvSpPr>
        <dsp:cNvPr id="0" name=""/>
        <dsp:cNvSpPr/>
      </dsp:nvSpPr>
      <dsp:spPr>
        <a:xfrm>
          <a:off x="0" y="0"/>
          <a:ext cx="8181575" cy="1026804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/>
            <a:t>« VOUS » est la forme du pluriel </a:t>
          </a:r>
        </a:p>
      </dsp:txBody>
      <dsp:txXfrm>
        <a:off x="30074" y="30074"/>
        <a:ext cx="7073573" cy="966656"/>
      </dsp:txXfrm>
    </dsp:sp>
    <dsp:sp modelId="{FA41016B-D08E-40FC-8D78-94C681CB9DF0}">
      <dsp:nvSpPr>
        <dsp:cNvPr id="0" name=""/>
        <dsp:cNvSpPr/>
      </dsp:nvSpPr>
      <dsp:spPr>
        <a:xfrm>
          <a:off x="721903" y="1197939"/>
          <a:ext cx="8181575" cy="1026804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i="1" kern="1200" dirty="0"/>
            <a:t>-</a:t>
          </a:r>
          <a:r>
            <a:rPr lang="pt-BR" sz="2800" b="1" i="1" kern="1200" dirty="0" err="1"/>
            <a:t>Vous</a:t>
          </a:r>
          <a:r>
            <a:rPr lang="pt-BR" sz="2800" i="1" kern="1200" dirty="0"/>
            <a:t> </a:t>
          </a:r>
          <a:r>
            <a:rPr lang="pt-BR" sz="2800" i="1" kern="1200" dirty="0" err="1"/>
            <a:t>êtes</a:t>
          </a:r>
          <a:r>
            <a:rPr lang="pt-BR" sz="2800" i="1" kern="1200" dirty="0"/>
            <a:t> </a:t>
          </a:r>
          <a:r>
            <a:rPr lang="pt-BR" sz="2800" i="1" kern="1200" dirty="0" err="1"/>
            <a:t>allemands</a:t>
          </a:r>
          <a:r>
            <a:rPr lang="pt-BR" sz="2800" i="1" kern="1200" dirty="0"/>
            <a:t> </a:t>
          </a:r>
          <a:r>
            <a:rPr lang="pt-BR" sz="2800" kern="1200" dirty="0"/>
            <a:t>? (messieurs)</a:t>
          </a:r>
        </a:p>
      </dsp:txBody>
      <dsp:txXfrm>
        <a:off x="751977" y="1228013"/>
        <a:ext cx="6732100" cy="966656"/>
      </dsp:txXfrm>
    </dsp:sp>
    <dsp:sp modelId="{B7B51223-CD4E-481C-B773-C70A305A6D47}">
      <dsp:nvSpPr>
        <dsp:cNvPr id="0" name=""/>
        <dsp:cNvSpPr/>
      </dsp:nvSpPr>
      <dsp:spPr>
        <a:xfrm>
          <a:off x="1443807" y="2395878"/>
          <a:ext cx="8181575" cy="1026804"/>
        </a:xfrm>
        <a:prstGeom prst="roundRect">
          <a:avLst>
            <a:gd name="adj" fmla="val 10000"/>
          </a:avLst>
        </a:prstGeom>
        <a:solidFill>
          <a:srgbClr val="0070C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i="1" kern="1200" dirty="0" err="1"/>
            <a:t>Vous</a:t>
          </a:r>
          <a:r>
            <a:rPr lang="pt-BR" sz="2800" i="1" kern="1200" dirty="0"/>
            <a:t> </a:t>
          </a:r>
          <a:r>
            <a:rPr lang="pt-BR" sz="2800" i="1" kern="1200" dirty="0" err="1"/>
            <a:t>êtes</a:t>
          </a:r>
          <a:r>
            <a:rPr lang="pt-BR" sz="2800" i="1" kern="1200" dirty="0"/>
            <a:t> </a:t>
          </a:r>
          <a:r>
            <a:rPr lang="pt-BR" sz="2800" i="1" kern="1200" dirty="0" err="1"/>
            <a:t>allemandes</a:t>
          </a:r>
          <a:r>
            <a:rPr lang="pt-BR" sz="2800" i="1" kern="1200" dirty="0"/>
            <a:t> </a:t>
          </a:r>
          <a:r>
            <a:rPr lang="pt-BR" sz="2800" kern="1200" dirty="0"/>
            <a:t>? </a:t>
          </a:r>
          <a:r>
            <a:rPr lang="en-US" sz="2800" kern="1200" dirty="0"/>
            <a:t>(mesdames)</a:t>
          </a:r>
          <a:endParaRPr lang="pt-BR" sz="2800" kern="1200" dirty="0"/>
        </a:p>
      </dsp:txBody>
      <dsp:txXfrm>
        <a:off x="1473881" y="2425952"/>
        <a:ext cx="6732100" cy="966656"/>
      </dsp:txXfrm>
    </dsp:sp>
    <dsp:sp modelId="{394ABDD5-9286-4DD9-AFC5-B80E495E5FD5}">
      <dsp:nvSpPr>
        <dsp:cNvPr id="0" name=""/>
        <dsp:cNvSpPr/>
      </dsp:nvSpPr>
      <dsp:spPr>
        <a:xfrm>
          <a:off x="7514152" y="778660"/>
          <a:ext cx="667423" cy="66742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000" kern="1200"/>
        </a:p>
      </dsp:txBody>
      <dsp:txXfrm>
        <a:off x="7664322" y="778660"/>
        <a:ext cx="367083" cy="502236"/>
      </dsp:txXfrm>
    </dsp:sp>
    <dsp:sp modelId="{63F15369-7653-4B25-9213-95E46688278E}">
      <dsp:nvSpPr>
        <dsp:cNvPr id="0" name=""/>
        <dsp:cNvSpPr/>
      </dsp:nvSpPr>
      <dsp:spPr>
        <a:xfrm>
          <a:off x="8236056" y="1969754"/>
          <a:ext cx="667423" cy="66742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000" kern="1200"/>
        </a:p>
      </dsp:txBody>
      <dsp:txXfrm>
        <a:off x="8386226" y="1969754"/>
        <a:ext cx="367083" cy="502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F225A-225C-4DCE-8E35-E808C2179F28}" type="datetimeFigureOut">
              <a:rPr lang="pt-BR" smtClean="0"/>
              <a:t>10/03/2019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5B099-F215-4BDD-82E9-BA672BE889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4614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FD8D21C4-6807-46B8-8BFB-6CFDF0FF513A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5094-2C53-4428-A4E8-73D6F02FE419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EA14-9AF3-42AC-B422-7F4EC85FC54E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704F-B5B4-47E4-AF41-E2111806BAF0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9A6B-3434-4567-8066-1BB4C632834A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3282-92FC-401E-8A54-87EA2C8C20F1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E4BB-D6FE-438D-AB95-BF4227838224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E7C8-C983-4DEE-BC80-596BF77D02F3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1CAE5-6F50-4BB4-A37D-8FA384B34519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DF74-41DA-47AE-9594-B03EBFCCDB19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3544-2B27-4CB9-8516-325782AA0BFA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C895-A6F3-446B-B8A4-D81B72F66505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12C52-5BC6-4555-B892-ECE512FC4E3F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9199-2A99-4000-9D43-9CBFAFA4193E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E8E7-74D8-45D8-A1BA-0A311C0E3F85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B234-1FC9-43D1-9ED5-9A5E00F2C7A1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683F-ADB3-4654-A5B0-34AE5C6462C4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B863551-9AE3-4829-BB25-01DF08CA0C70}" type="datetime1">
              <a:rPr lang="en-US" smtClean="0"/>
              <a:t>3/10/2019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Aula 3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34C64-7766-4C22-8A23-0EF05F42EC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1A5C5F-FC84-4B49-9D2D-591EB243C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9022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947F6D2D-4CCF-4636-9EBD-2759B393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94F0461-59B8-41E2-B18A-287A4723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3</a:t>
            </a:r>
          </a:p>
        </p:txBody>
      </p:sp>
      <p:graphicFrame>
        <p:nvGraphicFramePr>
          <p:cNvPr id="6" name="Espaço Reservado para Conteúdo 1">
            <a:extLst>
              <a:ext uri="{FF2B5EF4-FFF2-40B4-BE49-F238E27FC236}">
                <a16:creationId xmlns:a16="http://schemas.microsoft.com/office/drawing/2014/main" id="{FAD08177-3D03-4371-83F0-381289D6C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100354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33351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947F6D2D-4CCF-4636-9EBD-2759B393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94F0461-59B8-41E2-B18A-287A4723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3</a:t>
            </a:r>
          </a:p>
        </p:txBody>
      </p:sp>
      <p:graphicFrame>
        <p:nvGraphicFramePr>
          <p:cNvPr id="6" name="Espaço Reservado para Conteúdo 1">
            <a:extLst>
              <a:ext uri="{FF2B5EF4-FFF2-40B4-BE49-F238E27FC236}">
                <a16:creationId xmlns:a16="http://schemas.microsoft.com/office/drawing/2014/main" id="{FAD08177-3D03-4371-83F0-381289D6C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407245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4094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34C64-7766-4C22-8A23-0EF05F42E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 dirty="0" err="1">
                <a:solidFill>
                  <a:srgbClr val="EBEBEB"/>
                </a:solidFill>
              </a:rPr>
              <a:t>Cours</a:t>
            </a:r>
            <a:r>
              <a:rPr lang="pt-BR" dirty="0">
                <a:solidFill>
                  <a:srgbClr val="EBEBEB"/>
                </a:solidFill>
              </a:rPr>
              <a:t> de </a:t>
            </a:r>
            <a:r>
              <a:rPr lang="pt-BR" dirty="0" err="1">
                <a:solidFill>
                  <a:srgbClr val="EBEBEB"/>
                </a:solidFill>
              </a:rPr>
              <a:t>Français</a:t>
            </a:r>
            <a:r>
              <a:rPr lang="pt-BR" dirty="0">
                <a:solidFill>
                  <a:srgbClr val="EBEBEB"/>
                </a:solidFill>
              </a:rPr>
              <a:t> – </a:t>
            </a:r>
            <a:r>
              <a:rPr lang="pt-BR" dirty="0" err="1">
                <a:solidFill>
                  <a:srgbClr val="EBEBEB"/>
                </a:solidFill>
              </a:rPr>
              <a:t>Niveau</a:t>
            </a:r>
            <a:r>
              <a:rPr lang="pt-BR" dirty="0">
                <a:solidFill>
                  <a:srgbClr val="EBEBEB"/>
                </a:solidFill>
              </a:rPr>
              <a:t> </a:t>
            </a:r>
            <a:r>
              <a:rPr lang="pt-BR" dirty="0" err="1">
                <a:solidFill>
                  <a:srgbClr val="EBEBEB"/>
                </a:solidFill>
              </a:rPr>
              <a:t>débutant</a:t>
            </a:r>
            <a:endParaRPr lang="pt-BR" dirty="0">
              <a:solidFill>
                <a:srgbClr val="EBEBEB"/>
              </a:solidFill>
            </a:endParaRPr>
          </a:p>
        </p:txBody>
      </p:sp>
      <p:graphicFrame>
        <p:nvGraphicFramePr>
          <p:cNvPr id="5" name="Subtítulo 2">
            <a:extLst>
              <a:ext uri="{FF2B5EF4-FFF2-40B4-BE49-F238E27FC236}">
                <a16:creationId xmlns:a16="http://schemas.microsoft.com/office/drawing/2014/main" id="{B537D9A7-F2DD-40DA-8E7A-B04FF3A10A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837099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E0267746-2C3D-478A-97FE-0C71E7F8F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78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34C64-7766-4C22-8A23-0EF05F42E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 dirty="0" err="1">
                <a:solidFill>
                  <a:srgbClr val="EBEBEB"/>
                </a:solidFill>
              </a:rPr>
              <a:t>Cours</a:t>
            </a:r>
            <a:r>
              <a:rPr lang="pt-BR" dirty="0">
                <a:solidFill>
                  <a:srgbClr val="EBEBEB"/>
                </a:solidFill>
              </a:rPr>
              <a:t> de </a:t>
            </a:r>
            <a:r>
              <a:rPr lang="pt-BR" dirty="0" err="1">
                <a:solidFill>
                  <a:srgbClr val="EBEBEB"/>
                </a:solidFill>
              </a:rPr>
              <a:t>Français</a:t>
            </a:r>
            <a:r>
              <a:rPr lang="pt-BR" dirty="0">
                <a:solidFill>
                  <a:srgbClr val="EBEBEB"/>
                </a:solidFill>
              </a:rPr>
              <a:t> – </a:t>
            </a:r>
            <a:r>
              <a:rPr lang="pt-BR" dirty="0" err="1">
                <a:solidFill>
                  <a:srgbClr val="EBEBEB"/>
                </a:solidFill>
              </a:rPr>
              <a:t>Niveau</a:t>
            </a:r>
            <a:r>
              <a:rPr lang="pt-BR" dirty="0">
                <a:solidFill>
                  <a:srgbClr val="EBEBEB"/>
                </a:solidFill>
              </a:rPr>
              <a:t> </a:t>
            </a:r>
            <a:r>
              <a:rPr lang="pt-BR" dirty="0" err="1">
                <a:solidFill>
                  <a:srgbClr val="EBEBEB"/>
                </a:solidFill>
              </a:rPr>
              <a:t>débutant</a:t>
            </a:r>
            <a:endParaRPr lang="pt-BR" dirty="0">
              <a:solidFill>
                <a:srgbClr val="EBEBEB"/>
              </a:solidFill>
            </a:endParaRPr>
          </a:p>
        </p:txBody>
      </p:sp>
      <p:graphicFrame>
        <p:nvGraphicFramePr>
          <p:cNvPr id="5" name="Subtítulo 2">
            <a:extLst>
              <a:ext uri="{FF2B5EF4-FFF2-40B4-BE49-F238E27FC236}">
                <a16:creationId xmlns:a16="http://schemas.microsoft.com/office/drawing/2014/main" id="{B537D9A7-F2DD-40DA-8E7A-B04FF3A10A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980977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E0267746-2C3D-478A-97FE-0C71E7F8F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116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47F6D2D-4CCF-4636-9EBD-2759B393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94F0461-59B8-41E2-B18A-287A4723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3</a:t>
            </a:r>
          </a:p>
        </p:txBody>
      </p:sp>
      <p:graphicFrame>
        <p:nvGraphicFramePr>
          <p:cNvPr id="7" name="Espaço Reservado para Conteúdo 4">
            <a:extLst>
              <a:ext uri="{FF2B5EF4-FFF2-40B4-BE49-F238E27FC236}">
                <a16:creationId xmlns:a16="http://schemas.microsoft.com/office/drawing/2014/main" id="{47726CDF-7AC8-48BF-B2AA-32D3AE539E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540139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3273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47F6D2D-4CCF-4636-9EBD-2759B393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</a:t>
            </a:r>
            <a:r>
              <a:rPr lang="pt-BR" dirty="0">
                <a:solidFill>
                  <a:srgbClr val="EBEBEB"/>
                </a:solidFill>
              </a:rPr>
              <a:t> de </a:t>
            </a:r>
            <a:r>
              <a:rPr lang="pt-BR">
                <a:solidFill>
                  <a:srgbClr val="EBEBEB"/>
                </a:solidFill>
              </a:rPr>
              <a:t>Français</a:t>
            </a:r>
            <a:r>
              <a:rPr lang="pt-BR" dirty="0">
                <a:solidFill>
                  <a:srgbClr val="EBEBEB"/>
                </a:solidFill>
              </a:rPr>
              <a:t> – </a:t>
            </a:r>
            <a:r>
              <a:rPr lang="pt-BR">
                <a:solidFill>
                  <a:srgbClr val="EBEBEB"/>
                </a:solidFill>
              </a:rPr>
              <a:t>Niveau</a:t>
            </a:r>
            <a:r>
              <a:rPr lang="pt-BR" dirty="0">
                <a:solidFill>
                  <a:srgbClr val="EBEBEB"/>
                </a:solidFill>
              </a:rPr>
              <a:t> </a:t>
            </a:r>
            <a:r>
              <a:rPr lang="pt-BR">
                <a:solidFill>
                  <a:srgbClr val="EBEBEB"/>
                </a:solidFill>
              </a:rPr>
              <a:t>débutant</a:t>
            </a:r>
            <a:endParaRPr lang="pt-BR" dirty="0">
              <a:solidFill>
                <a:srgbClr val="EBEBEB"/>
              </a:solidFill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94F0461-59B8-41E2-B18A-287A4723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3</a:t>
            </a:r>
          </a:p>
        </p:txBody>
      </p:sp>
      <p:graphicFrame>
        <p:nvGraphicFramePr>
          <p:cNvPr id="6" name="Espaço Reservado para Conteúdo 1">
            <a:extLst>
              <a:ext uri="{FF2B5EF4-FFF2-40B4-BE49-F238E27FC236}">
                <a16:creationId xmlns:a16="http://schemas.microsoft.com/office/drawing/2014/main" id="{76DBB360-0060-46EE-9725-38A4E166F9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860873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829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47F6D2D-4CCF-4636-9EBD-2759B393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EBEBEB"/>
                </a:solidFill>
              </a:rPr>
              <a:t>Cours</a:t>
            </a:r>
            <a:r>
              <a:rPr lang="pt-BR" dirty="0">
                <a:solidFill>
                  <a:srgbClr val="EBEBEB"/>
                </a:solidFill>
              </a:rPr>
              <a:t> de </a:t>
            </a:r>
            <a:r>
              <a:rPr lang="pt-BR">
                <a:solidFill>
                  <a:srgbClr val="EBEBEB"/>
                </a:solidFill>
              </a:rPr>
              <a:t>Français</a:t>
            </a:r>
            <a:r>
              <a:rPr lang="pt-BR" dirty="0">
                <a:solidFill>
                  <a:srgbClr val="EBEBEB"/>
                </a:solidFill>
              </a:rPr>
              <a:t> – </a:t>
            </a:r>
            <a:r>
              <a:rPr lang="pt-BR">
                <a:solidFill>
                  <a:srgbClr val="EBEBEB"/>
                </a:solidFill>
              </a:rPr>
              <a:t>Niveau</a:t>
            </a:r>
            <a:r>
              <a:rPr lang="pt-BR" dirty="0">
                <a:solidFill>
                  <a:srgbClr val="EBEBEB"/>
                </a:solidFill>
              </a:rPr>
              <a:t> </a:t>
            </a:r>
            <a:r>
              <a:rPr lang="pt-BR">
                <a:solidFill>
                  <a:srgbClr val="EBEBEB"/>
                </a:solidFill>
              </a:rPr>
              <a:t>débutant</a:t>
            </a:r>
            <a:endParaRPr lang="pt-BR" dirty="0">
              <a:solidFill>
                <a:srgbClr val="EBEBEB"/>
              </a:solidFill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94F0461-59B8-41E2-B18A-287A4723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3</a:t>
            </a:r>
          </a:p>
        </p:txBody>
      </p:sp>
      <p:graphicFrame>
        <p:nvGraphicFramePr>
          <p:cNvPr id="6" name="Espaço Reservado para Conteúdo 1">
            <a:extLst>
              <a:ext uri="{FF2B5EF4-FFF2-40B4-BE49-F238E27FC236}">
                <a16:creationId xmlns:a16="http://schemas.microsoft.com/office/drawing/2014/main" id="{45C55561-6668-46B8-B6FE-66315B9BE2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683623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5592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D4F4DA4-C427-4DEF-91E0-8E7129A4B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A59FAFC-7B5E-427D-A4B0-8DD38FC5C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5E46F92-B11F-4D04-84C1-B48CE43C6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49A7C8E-F405-4731-86CC-6F65E0AD6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61AA71F-D19D-4361-A8DD-FB1505D4A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A66077B-2F4D-4996-B9E4-70A41DC7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8E765F22-322F-4361-8A97-254C7B4422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509B3A9B-4394-4305-9D7B-FD39CE433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8DCAC2A9-D869-46E1-9DD3-353AE3254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947F6D2D-4CCF-4636-9EBD-2759B393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94F0461-59B8-41E2-B18A-287A4723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3</a:t>
            </a:r>
          </a:p>
        </p:txBody>
      </p:sp>
      <p:graphicFrame>
        <p:nvGraphicFramePr>
          <p:cNvPr id="7" name="Espaço Reservado para Texto 4">
            <a:extLst>
              <a:ext uri="{FF2B5EF4-FFF2-40B4-BE49-F238E27FC236}">
                <a16:creationId xmlns:a16="http://schemas.microsoft.com/office/drawing/2014/main" id="{FF6FE491-F05D-44C9-9F86-AEEE1D60AE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6915473"/>
              </p:ext>
            </p:extLst>
          </p:nvPr>
        </p:nvGraphicFramePr>
        <p:xfrm>
          <a:off x="1286934" y="2925232"/>
          <a:ext cx="9625383" cy="3086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01605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947F6D2D-4CCF-4636-9EBD-2759B393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94F0461-59B8-41E2-B18A-287A4723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3</a:t>
            </a:r>
          </a:p>
        </p:txBody>
      </p:sp>
      <p:graphicFrame>
        <p:nvGraphicFramePr>
          <p:cNvPr id="6" name="Espaço Reservado para Conteúdo 1">
            <a:extLst>
              <a:ext uri="{FF2B5EF4-FFF2-40B4-BE49-F238E27FC236}">
                <a16:creationId xmlns:a16="http://schemas.microsoft.com/office/drawing/2014/main" id="{FAD08177-3D03-4371-83F0-381289D6C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177928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23863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947F6D2D-4CCF-4636-9EBD-2759B393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94F0461-59B8-41E2-B18A-287A4723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3</a:t>
            </a:r>
          </a:p>
        </p:txBody>
      </p:sp>
      <p:graphicFrame>
        <p:nvGraphicFramePr>
          <p:cNvPr id="6" name="Espaço Reservado para Conteúdo 1">
            <a:extLst>
              <a:ext uri="{FF2B5EF4-FFF2-40B4-BE49-F238E27FC236}">
                <a16:creationId xmlns:a16="http://schemas.microsoft.com/office/drawing/2014/main" id="{FAD08177-3D03-4371-83F0-381289D6C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223055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5982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293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Íon - Sala da Diretoria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7</cp:revision>
  <dcterms:created xsi:type="dcterms:W3CDTF">2019-03-10T22:48:27Z</dcterms:created>
  <dcterms:modified xsi:type="dcterms:W3CDTF">2019-03-10T23:56:42Z</dcterms:modified>
</cp:coreProperties>
</file>