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70" r:id="rId5"/>
    <p:sldId id="258" r:id="rId6"/>
    <p:sldId id="259" r:id="rId7"/>
    <p:sldId id="271" r:id="rId8"/>
    <p:sldId id="260" r:id="rId9"/>
    <p:sldId id="261" r:id="rId10"/>
    <p:sldId id="276" r:id="rId11"/>
    <p:sldId id="274" r:id="rId12"/>
    <p:sldId id="278" r:id="rId13"/>
    <p:sldId id="262" r:id="rId14"/>
    <p:sldId id="272" r:id="rId15"/>
    <p:sldId id="263" r:id="rId16"/>
    <p:sldId id="264" r:id="rId17"/>
    <p:sldId id="265" r:id="rId18"/>
    <p:sldId id="266" r:id="rId19"/>
    <p:sldId id="267" r:id="rId20"/>
    <p:sldId id="269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7" autoAdjust="0"/>
    <p:restoredTop sz="94660"/>
  </p:normalViewPr>
  <p:slideViewPr>
    <p:cSldViewPr>
      <p:cViewPr varScale="1">
        <p:scale>
          <a:sx n="68" d="100"/>
          <a:sy n="68" d="100"/>
        </p:scale>
        <p:origin x="7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E5448-2D16-437C-8A22-91943B9E6A5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043AB2-D3BA-4812-B963-9C5A2796F4A5}">
      <dgm:prSet/>
      <dgm:spPr/>
      <dgm:t>
        <a:bodyPr/>
        <a:lstStyle/>
        <a:p>
          <a:r>
            <a:rPr lang="pt-BR"/>
            <a:t>O Rei D. Henrique não deixa herdeiros, era o fim da dinastia de Avis.</a:t>
          </a:r>
          <a:endParaRPr lang="en-US"/>
        </a:p>
      </dgm:t>
    </dgm:pt>
    <dgm:pt modelId="{B33B5881-89B9-4638-9864-13ED87F9734F}" type="parTrans" cxnId="{EC00F2D1-A2D9-4C95-AA24-CD12023DF0C5}">
      <dgm:prSet/>
      <dgm:spPr/>
      <dgm:t>
        <a:bodyPr/>
        <a:lstStyle/>
        <a:p>
          <a:endParaRPr lang="en-US"/>
        </a:p>
      </dgm:t>
    </dgm:pt>
    <dgm:pt modelId="{0ABF982F-EC11-4176-820C-805332F14F0B}" type="sibTrans" cxnId="{EC00F2D1-A2D9-4C95-AA24-CD12023DF0C5}">
      <dgm:prSet/>
      <dgm:spPr/>
      <dgm:t>
        <a:bodyPr/>
        <a:lstStyle/>
        <a:p>
          <a:endParaRPr lang="en-US"/>
        </a:p>
      </dgm:t>
    </dgm:pt>
    <dgm:pt modelId="{62EF9402-94E2-4F39-9881-7CFD8F03DBC6}">
      <dgm:prSet/>
      <dgm:spPr/>
      <dgm:t>
        <a:bodyPr/>
        <a:lstStyle/>
        <a:p>
          <a:r>
            <a:rPr lang="pt-BR"/>
            <a:t>O herdeiro foi o Rei Espanhol Felipe II rei da Espanha, isso ocorreu em 1580 e o Brasil foi domínio da Espanha até 1640.</a:t>
          </a:r>
          <a:endParaRPr lang="en-US"/>
        </a:p>
      </dgm:t>
    </dgm:pt>
    <dgm:pt modelId="{C62E58D8-FB7C-4B58-BEFD-0810C2F11FC2}" type="parTrans" cxnId="{E93ACE69-D8FE-461E-A897-A5E3DDC4B692}">
      <dgm:prSet/>
      <dgm:spPr/>
      <dgm:t>
        <a:bodyPr/>
        <a:lstStyle/>
        <a:p>
          <a:endParaRPr lang="en-US"/>
        </a:p>
      </dgm:t>
    </dgm:pt>
    <dgm:pt modelId="{F731DD70-94CE-4CDA-B887-862FD21B2388}" type="sibTrans" cxnId="{E93ACE69-D8FE-461E-A897-A5E3DDC4B692}">
      <dgm:prSet/>
      <dgm:spPr/>
      <dgm:t>
        <a:bodyPr/>
        <a:lstStyle/>
        <a:p>
          <a:endParaRPr lang="en-US"/>
        </a:p>
      </dgm:t>
    </dgm:pt>
    <dgm:pt modelId="{CCD966FF-AE8C-4067-BE97-1F2C39A2C85E}">
      <dgm:prSet/>
      <dgm:spPr/>
      <dgm:t>
        <a:bodyPr/>
        <a:lstStyle/>
        <a:p>
          <a:r>
            <a:rPr lang="pt-BR"/>
            <a:t>Esse Período e conhecido como União Ibérica, a Espanha constituiu um vasto império.</a:t>
          </a:r>
          <a:endParaRPr lang="en-US"/>
        </a:p>
      </dgm:t>
    </dgm:pt>
    <dgm:pt modelId="{D08849EA-E89C-4A7F-97D5-F1DE3301E92A}" type="parTrans" cxnId="{D3B054EB-C352-4325-B057-36DB7CA4DAAB}">
      <dgm:prSet/>
      <dgm:spPr/>
      <dgm:t>
        <a:bodyPr/>
        <a:lstStyle/>
        <a:p>
          <a:endParaRPr lang="en-US"/>
        </a:p>
      </dgm:t>
    </dgm:pt>
    <dgm:pt modelId="{9F767B1F-93DD-4B19-BBB0-04DD05B0E362}" type="sibTrans" cxnId="{D3B054EB-C352-4325-B057-36DB7CA4DAAB}">
      <dgm:prSet/>
      <dgm:spPr/>
      <dgm:t>
        <a:bodyPr/>
        <a:lstStyle/>
        <a:p>
          <a:endParaRPr lang="en-US"/>
        </a:p>
      </dgm:t>
    </dgm:pt>
    <dgm:pt modelId="{452F87FC-B305-46B4-A461-332C0221A20F}">
      <dgm:prSet/>
      <dgm:spPr/>
      <dgm:t>
        <a:bodyPr/>
        <a:lstStyle/>
        <a:p>
          <a:r>
            <a:rPr lang="pt-BR"/>
            <a:t>Durante 60 anos o Brasil não sofreu alterações: funcionário e língua foram mantidos, o idioma continuou sendo o português, as leis e os costumes pouco mudou.</a:t>
          </a:r>
          <a:endParaRPr lang="en-US"/>
        </a:p>
      </dgm:t>
    </dgm:pt>
    <dgm:pt modelId="{F3B57A8E-B503-491F-BA2D-BE6BA32ADFAC}" type="parTrans" cxnId="{A5AD8849-196F-44A0-A413-E0ACC8FCF1BB}">
      <dgm:prSet/>
      <dgm:spPr/>
      <dgm:t>
        <a:bodyPr/>
        <a:lstStyle/>
        <a:p>
          <a:endParaRPr lang="en-US"/>
        </a:p>
      </dgm:t>
    </dgm:pt>
    <dgm:pt modelId="{0884CBB1-00E9-4867-BDFA-D32D8AF187A6}" type="sibTrans" cxnId="{A5AD8849-196F-44A0-A413-E0ACC8FCF1BB}">
      <dgm:prSet/>
      <dgm:spPr/>
      <dgm:t>
        <a:bodyPr/>
        <a:lstStyle/>
        <a:p>
          <a:endParaRPr lang="en-US"/>
        </a:p>
      </dgm:t>
    </dgm:pt>
    <dgm:pt modelId="{74E46768-D475-4120-9F2F-B03928D238C4}" type="pres">
      <dgm:prSet presAssocID="{1DDE5448-2D16-437C-8A22-91943B9E6A55}" presName="linear" presStyleCnt="0">
        <dgm:presLayoutVars>
          <dgm:animLvl val="lvl"/>
          <dgm:resizeHandles val="exact"/>
        </dgm:presLayoutVars>
      </dgm:prSet>
      <dgm:spPr/>
    </dgm:pt>
    <dgm:pt modelId="{C7E69A5F-9872-4714-A943-910811F5E0D5}" type="pres">
      <dgm:prSet presAssocID="{F7043AB2-D3BA-4812-B963-9C5A2796F4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4AC64F-9056-487F-8E79-2195B497A19A}" type="pres">
      <dgm:prSet presAssocID="{0ABF982F-EC11-4176-820C-805332F14F0B}" presName="spacer" presStyleCnt="0"/>
      <dgm:spPr/>
    </dgm:pt>
    <dgm:pt modelId="{2533CB74-C163-42BC-8BE1-38A48538C6EE}" type="pres">
      <dgm:prSet presAssocID="{62EF9402-94E2-4F39-9881-7CFD8F03DB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32A75B-3D3E-41D5-8D7C-B42248A43828}" type="pres">
      <dgm:prSet presAssocID="{F731DD70-94CE-4CDA-B887-862FD21B2388}" presName="spacer" presStyleCnt="0"/>
      <dgm:spPr/>
    </dgm:pt>
    <dgm:pt modelId="{77A0FAE7-F12A-4281-8DC6-CA96C3219DEE}" type="pres">
      <dgm:prSet presAssocID="{CCD966FF-AE8C-4067-BE97-1F2C39A2C8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AF95809-E932-41CD-ABF4-2C8A68DFD34D}" type="pres">
      <dgm:prSet presAssocID="{9F767B1F-93DD-4B19-BBB0-04DD05B0E362}" presName="spacer" presStyleCnt="0"/>
      <dgm:spPr/>
    </dgm:pt>
    <dgm:pt modelId="{B697DC90-5DF1-4B91-A8E5-6F35C8570006}" type="pres">
      <dgm:prSet presAssocID="{452F87FC-B305-46B4-A461-332C0221A2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B456214-229E-4E37-A66F-7C2E95330932}" type="presOf" srcId="{452F87FC-B305-46B4-A461-332C0221A20F}" destId="{B697DC90-5DF1-4B91-A8E5-6F35C8570006}" srcOrd="0" destOrd="0" presId="urn:microsoft.com/office/officeart/2005/8/layout/vList2"/>
    <dgm:cxn modelId="{A5AD8849-196F-44A0-A413-E0ACC8FCF1BB}" srcId="{1DDE5448-2D16-437C-8A22-91943B9E6A55}" destId="{452F87FC-B305-46B4-A461-332C0221A20F}" srcOrd="3" destOrd="0" parTransId="{F3B57A8E-B503-491F-BA2D-BE6BA32ADFAC}" sibTransId="{0884CBB1-00E9-4867-BDFA-D32D8AF187A6}"/>
    <dgm:cxn modelId="{E93ACE69-D8FE-461E-A897-A5E3DDC4B692}" srcId="{1DDE5448-2D16-437C-8A22-91943B9E6A55}" destId="{62EF9402-94E2-4F39-9881-7CFD8F03DBC6}" srcOrd="1" destOrd="0" parTransId="{C62E58D8-FB7C-4B58-BEFD-0810C2F11FC2}" sibTransId="{F731DD70-94CE-4CDA-B887-862FD21B2388}"/>
    <dgm:cxn modelId="{8B98905A-7C06-444D-BF1C-FA798AFB7885}" type="presOf" srcId="{1DDE5448-2D16-437C-8A22-91943B9E6A55}" destId="{74E46768-D475-4120-9F2F-B03928D238C4}" srcOrd="0" destOrd="0" presId="urn:microsoft.com/office/officeart/2005/8/layout/vList2"/>
    <dgm:cxn modelId="{32D841B1-9E54-48FC-ABB0-A98D29A40997}" type="presOf" srcId="{62EF9402-94E2-4F39-9881-7CFD8F03DBC6}" destId="{2533CB74-C163-42BC-8BE1-38A48538C6EE}" srcOrd="0" destOrd="0" presId="urn:microsoft.com/office/officeart/2005/8/layout/vList2"/>
    <dgm:cxn modelId="{8B6D42B6-EE2F-43ED-9232-2B061513A725}" type="presOf" srcId="{CCD966FF-AE8C-4067-BE97-1F2C39A2C85E}" destId="{77A0FAE7-F12A-4281-8DC6-CA96C3219DEE}" srcOrd="0" destOrd="0" presId="urn:microsoft.com/office/officeart/2005/8/layout/vList2"/>
    <dgm:cxn modelId="{EC00F2D1-A2D9-4C95-AA24-CD12023DF0C5}" srcId="{1DDE5448-2D16-437C-8A22-91943B9E6A55}" destId="{F7043AB2-D3BA-4812-B963-9C5A2796F4A5}" srcOrd="0" destOrd="0" parTransId="{B33B5881-89B9-4638-9864-13ED87F9734F}" sibTransId="{0ABF982F-EC11-4176-820C-805332F14F0B}"/>
    <dgm:cxn modelId="{A73121E0-292D-43E1-9C0D-45F266CF0532}" type="presOf" srcId="{F7043AB2-D3BA-4812-B963-9C5A2796F4A5}" destId="{C7E69A5F-9872-4714-A943-910811F5E0D5}" srcOrd="0" destOrd="0" presId="urn:microsoft.com/office/officeart/2005/8/layout/vList2"/>
    <dgm:cxn modelId="{D3B054EB-C352-4325-B057-36DB7CA4DAAB}" srcId="{1DDE5448-2D16-437C-8A22-91943B9E6A55}" destId="{CCD966FF-AE8C-4067-BE97-1F2C39A2C85E}" srcOrd="2" destOrd="0" parTransId="{D08849EA-E89C-4A7F-97D5-F1DE3301E92A}" sibTransId="{9F767B1F-93DD-4B19-BBB0-04DD05B0E362}"/>
    <dgm:cxn modelId="{9EAE58EE-2999-44B1-A3B5-FC51DADA7D9E}" type="presParOf" srcId="{74E46768-D475-4120-9F2F-B03928D238C4}" destId="{C7E69A5F-9872-4714-A943-910811F5E0D5}" srcOrd="0" destOrd="0" presId="urn:microsoft.com/office/officeart/2005/8/layout/vList2"/>
    <dgm:cxn modelId="{597B0F09-B683-45C2-BB41-68C827088450}" type="presParOf" srcId="{74E46768-D475-4120-9F2F-B03928D238C4}" destId="{274AC64F-9056-487F-8E79-2195B497A19A}" srcOrd="1" destOrd="0" presId="urn:microsoft.com/office/officeart/2005/8/layout/vList2"/>
    <dgm:cxn modelId="{932A5794-D69C-47A0-BAD9-4015268272DD}" type="presParOf" srcId="{74E46768-D475-4120-9F2F-B03928D238C4}" destId="{2533CB74-C163-42BC-8BE1-38A48538C6EE}" srcOrd="2" destOrd="0" presId="urn:microsoft.com/office/officeart/2005/8/layout/vList2"/>
    <dgm:cxn modelId="{0C49115E-4DF4-405E-B5B5-9C3FDFF467F2}" type="presParOf" srcId="{74E46768-D475-4120-9F2F-B03928D238C4}" destId="{8432A75B-3D3E-41D5-8D7C-B42248A43828}" srcOrd="3" destOrd="0" presId="urn:microsoft.com/office/officeart/2005/8/layout/vList2"/>
    <dgm:cxn modelId="{4D42D7ED-A65F-43C8-A450-BF4F956C561F}" type="presParOf" srcId="{74E46768-D475-4120-9F2F-B03928D238C4}" destId="{77A0FAE7-F12A-4281-8DC6-CA96C3219DEE}" srcOrd="4" destOrd="0" presId="urn:microsoft.com/office/officeart/2005/8/layout/vList2"/>
    <dgm:cxn modelId="{0F96E316-DFCF-4C65-BCCB-04540C79395B}" type="presParOf" srcId="{74E46768-D475-4120-9F2F-B03928D238C4}" destId="{AAF95809-E932-41CD-ABF4-2C8A68DFD34D}" srcOrd="5" destOrd="0" presId="urn:microsoft.com/office/officeart/2005/8/layout/vList2"/>
    <dgm:cxn modelId="{2883EEDC-83B1-4EED-AC8A-BBBF5B49A549}" type="presParOf" srcId="{74E46768-D475-4120-9F2F-B03928D238C4}" destId="{B697DC90-5DF1-4B91-A8E5-6F35C85700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5E07B-9F24-4E43-B83A-DFCE99C56A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472A9F-D9F0-4F12-8A17-7835A63C85D0}">
      <dgm:prSet phldrT="[Texto]"/>
      <dgm:spPr/>
      <dgm:t>
        <a:bodyPr/>
        <a:lstStyle/>
        <a:p>
          <a:r>
            <a:rPr lang="pt-BR" dirty="0"/>
            <a:t>Felipe II</a:t>
          </a:r>
        </a:p>
      </dgm:t>
    </dgm:pt>
    <dgm:pt modelId="{202099FB-3DA8-43E6-8458-4672921AD956}" type="parTrans" cxnId="{F8A1E7DA-CEAE-4E4B-8C85-60F50594218B}">
      <dgm:prSet/>
      <dgm:spPr/>
      <dgm:t>
        <a:bodyPr/>
        <a:lstStyle/>
        <a:p>
          <a:endParaRPr lang="pt-BR"/>
        </a:p>
      </dgm:t>
    </dgm:pt>
    <dgm:pt modelId="{64446968-250F-4BEB-AB6D-6EA26DD0A73A}" type="sibTrans" cxnId="{F8A1E7DA-CEAE-4E4B-8C85-60F50594218B}">
      <dgm:prSet/>
      <dgm:spPr/>
      <dgm:t>
        <a:bodyPr/>
        <a:lstStyle/>
        <a:p>
          <a:endParaRPr lang="pt-BR"/>
        </a:p>
      </dgm:t>
    </dgm:pt>
    <dgm:pt modelId="{1B8FFABC-E1CF-4A18-9B95-007DFB1653E6}">
      <dgm:prSet phldrT="[Texto]"/>
      <dgm:spPr/>
      <dgm:t>
        <a:bodyPr/>
        <a:lstStyle/>
        <a:p>
          <a:r>
            <a:rPr lang="pt-BR" dirty="0"/>
            <a:t>1580 - 1598</a:t>
          </a:r>
        </a:p>
      </dgm:t>
    </dgm:pt>
    <dgm:pt modelId="{F5859A25-C685-4683-9845-9B9B2DD0401A}" type="parTrans" cxnId="{84836275-3C56-44E7-874C-088E19071931}">
      <dgm:prSet/>
      <dgm:spPr/>
      <dgm:t>
        <a:bodyPr/>
        <a:lstStyle/>
        <a:p>
          <a:endParaRPr lang="pt-BR"/>
        </a:p>
      </dgm:t>
    </dgm:pt>
    <dgm:pt modelId="{6A7707D2-D52E-42E0-8C60-8147ABBF0DDA}" type="sibTrans" cxnId="{84836275-3C56-44E7-874C-088E19071931}">
      <dgm:prSet/>
      <dgm:spPr/>
      <dgm:t>
        <a:bodyPr/>
        <a:lstStyle/>
        <a:p>
          <a:endParaRPr lang="pt-BR"/>
        </a:p>
      </dgm:t>
    </dgm:pt>
    <dgm:pt modelId="{787C4FB8-9579-4DC2-8335-9FC9667DF493}">
      <dgm:prSet phldrT="[Texto]"/>
      <dgm:spPr/>
      <dgm:t>
        <a:bodyPr/>
        <a:lstStyle/>
        <a:p>
          <a:r>
            <a:rPr lang="pt-BR" dirty="0"/>
            <a:t>Felipe III</a:t>
          </a:r>
        </a:p>
      </dgm:t>
    </dgm:pt>
    <dgm:pt modelId="{86FD5ADF-F768-495E-A0BC-4B5942721EFD}" type="parTrans" cxnId="{CA068C49-55D2-4659-AC4A-15B63B7EA9C3}">
      <dgm:prSet/>
      <dgm:spPr/>
      <dgm:t>
        <a:bodyPr/>
        <a:lstStyle/>
        <a:p>
          <a:endParaRPr lang="pt-BR"/>
        </a:p>
      </dgm:t>
    </dgm:pt>
    <dgm:pt modelId="{4CB0F403-20BD-4197-A5A8-0AAC2FE9604F}" type="sibTrans" cxnId="{CA068C49-55D2-4659-AC4A-15B63B7EA9C3}">
      <dgm:prSet/>
      <dgm:spPr/>
      <dgm:t>
        <a:bodyPr/>
        <a:lstStyle/>
        <a:p>
          <a:endParaRPr lang="pt-BR"/>
        </a:p>
      </dgm:t>
    </dgm:pt>
    <dgm:pt modelId="{736BF56B-2D2D-4C6D-B77A-E9392F0157B9}">
      <dgm:prSet phldrT="[Texto]"/>
      <dgm:spPr/>
      <dgm:t>
        <a:bodyPr/>
        <a:lstStyle/>
        <a:p>
          <a:r>
            <a:rPr lang="pt-BR" dirty="0"/>
            <a:t>1598 - 1621</a:t>
          </a:r>
        </a:p>
      </dgm:t>
    </dgm:pt>
    <dgm:pt modelId="{359B754D-2567-42FC-A45B-1DE1A9B6FDAE}" type="parTrans" cxnId="{4B3A5834-A4BE-4763-92E3-393FFC699CE8}">
      <dgm:prSet/>
      <dgm:spPr/>
      <dgm:t>
        <a:bodyPr/>
        <a:lstStyle/>
        <a:p>
          <a:endParaRPr lang="pt-BR"/>
        </a:p>
      </dgm:t>
    </dgm:pt>
    <dgm:pt modelId="{1827B206-4D31-44EB-8801-04F43A4B1CCB}" type="sibTrans" cxnId="{4B3A5834-A4BE-4763-92E3-393FFC699CE8}">
      <dgm:prSet/>
      <dgm:spPr/>
      <dgm:t>
        <a:bodyPr/>
        <a:lstStyle/>
        <a:p>
          <a:endParaRPr lang="pt-BR"/>
        </a:p>
      </dgm:t>
    </dgm:pt>
    <dgm:pt modelId="{F3322CAD-5E90-40C2-A5AE-86C209419219}">
      <dgm:prSet phldrT="[Texto]"/>
      <dgm:spPr/>
      <dgm:t>
        <a:bodyPr/>
        <a:lstStyle/>
        <a:p>
          <a:r>
            <a:rPr lang="pt-BR" dirty="0"/>
            <a:t>Felipe IV</a:t>
          </a:r>
        </a:p>
      </dgm:t>
    </dgm:pt>
    <dgm:pt modelId="{BA20C6C7-D132-4D0E-AC3A-F6DDF00F8534}" type="parTrans" cxnId="{B51F0B23-FFD0-4581-BDA6-6E1289B7B2A7}">
      <dgm:prSet/>
      <dgm:spPr/>
      <dgm:t>
        <a:bodyPr/>
        <a:lstStyle/>
        <a:p>
          <a:endParaRPr lang="pt-BR"/>
        </a:p>
      </dgm:t>
    </dgm:pt>
    <dgm:pt modelId="{513AD542-FE64-449C-B9C5-3E6E54FF199A}" type="sibTrans" cxnId="{B51F0B23-FFD0-4581-BDA6-6E1289B7B2A7}">
      <dgm:prSet/>
      <dgm:spPr/>
      <dgm:t>
        <a:bodyPr/>
        <a:lstStyle/>
        <a:p>
          <a:endParaRPr lang="pt-BR"/>
        </a:p>
      </dgm:t>
    </dgm:pt>
    <dgm:pt modelId="{EBE86542-38F9-4236-B464-6E5976F7099E}">
      <dgm:prSet phldrT="[Texto]"/>
      <dgm:spPr/>
      <dgm:t>
        <a:bodyPr/>
        <a:lstStyle/>
        <a:p>
          <a:r>
            <a:rPr lang="pt-BR" dirty="0"/>
            <a:t>1621 - 1640</a:t>
          </a:r>
        </a:p>
      </dgm:t>
    </dgm:pt>
    <dgm:pt modelId="{3E6CB2A5-1139-4D53-BA6F-91468B67ADCA}" type="parTrans" cxnId="{0848F08C-8EEC-45ED-BBFC-DB797D421A89}">
      <dgm:prSet/>
      <dgm:spPr/>
      <dgm:t>
        <a:bodyPr/>
        <a:lstStyle/>
        <a:p>
          <a:endParaRPr lang="pt-BR"/>
        </a:p>
      </dgm:t>
    </dgm:pt>
    <dgm:pt modelId="{7824D4F2-0C4E-40AF-84AE-D3B64A41A74D}" type="sibTrans" cxnId="{0848F08C-8EEC-45ED-BBFC-DB797D421A89}">
      <dgm:prSet/>
      <dgm:spPr/>
      <dgm:t>
        <a:bodyPr/>
        <a:lstStyle/>
        <a:p>
          <a:endParaRPr lang="pt-BR"/>
        </a:p>
      </dgm:t>
    </dgm:pt>
    <dgm:pt modelId="{A2D5849F-5EC7-47D2-B658-6A50DCB76BD8}" type="pres">
      <dgm:prSet presAssocID="{4BA5E07B-9F24-4E43-B83A-DFCE99C56AD2}" presName="Name0" presStyleCnt="0">
        <dgm:presLayoutVars>
          <dgm:dir/>
          <dgm:animLvl val="lvl"/>
          <dgm:resizeHandles val="exact"/>
        </dgm:presLayoutVars>
      </dgm:prSet>
      <dgm:spPr/>
    </dgm:pt>
    <dgm:pt modelId="{451F12E1-7906-4449-8B30-32372D78959F}" type="pres">
      <dgm:prSet presAssocID="{D2472A9F-D9F0-4F12-8A17-7835A63C85D0}" presName="linNode" presStyleCnt="0"/>
      <dgm:spPr/>
    </dgm:pt>
    <dgm:pt modelId="{43F7A5CA-C9EE-4E83-BF9F-7BD33E5FB06B}" type="pres">
      <dgm:prSet presAssocID="{D2472A9F-D9F0-4F12-8A17-7835A63C85D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0B4B5A4-2A16-493E-A32E-CE0F50543485}" type="pres">
      <dgm:prSet presAssocID="{D2472A9F-D9F0-4F12-8A17-7835A63C85D0}" presName="descendantText" presStyleLbl="alignAccFollowNode1" presStyleIdx="0" presStyleCnt="3">
        <dgm:presLayoutVars>
          <dgm:bulletEnabled val="1"/>
        </dgm:presLayoutVars>
      </dgm:prSet>
      <dgm:spPr/>
    </dgm:pt>
    <dgm:pt modelId="{6FB98DE4-C680-4315-94C1-00140245986B}" type="pres">
      <dgm:prSet presAssocID="{64446968-250F-4BEB-AB6D-6EA26DD0A73A}" presName="sp" presStyleCnt="0"/>
      <dgm:spPr/>
    </dgm:pt>
    <dgm:pt modelId="{E53E2F76-A505-42DD-9F4B-2DCB4AFC983C}" type="pres">
      <dgm:prSet presAssocID="{787C4FB8-9579-4DC2-8335-9FC9667DF493}" presName="linNode" presStyleCnt="0"/>
      <dgm:spPr/>
    </dgm:pt>
    <dgm:pt modelId="{F3688946-44C6-4497-9875-962D1FD476D5}" type="pres">
      <dgm:prSet presAssocID="{787C4FB8-9579-4DC2-8335-9FC9667DF49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DB13CA3-131C-4339-A4D1-C5C317AF4894}" type="pres">
      <dgm:prSet presAssocID="{787C4FB8-9579-4DC2-8335-9FC9667DF493}" presName="descendantText" presStyleLbl="alignAccFollowNode1" presStyleIdx="1" presStyleCnt="3">
        <dgm:presLayoutVars>
          <dgm:bulletEnabled val="1"/>
        </dgm:presLayoutVars>
      </dgm:prSet>
      <dgm:spPr/>
    </dgm:pt>
    <dgm:pt modelId="{FA4F6048-2AF5-4427-8354-469C4533E72D}" type="pres">
      <dgm:prSet presAssocID="{4CB0F403-20BD-4197-A5A8-0AAC2FE9604F}" presName="sp" presStyleCnt="0"/>
      <dgm:spPr/>
    </dgm:pt>
    <dgm:pt modelId="{B086F6E5-392E-4315-89ED-54710E8BDEA0}" type="pres">
      <dgm:prSet presAssocID="{F3322CAD-5E90-40C2-A5AE-86C209419219}" presName="linNode" presStyleCnt="0"/>
      <dgm:spPr/>
    </dgm:pt>
    <dgm:pt modelId="{D3C868E9-3E41-445B-855D-99226DC11B38}" type="pres">
      <dgm:prSet presAssocID="{F3322CAD-5E90-40C2-A5AE-86C20941921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F7E5DED-88A4-4D81-BF54-C6B02EE69C3C}" type="pres">
      <dgm:prSet presAssocID="{F3322CAD-5E90-40C2-A5AE-86C20941921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51F0B23-FFD0-4581-BDA6-6E1289B7B2A7}" srcId="{4BA5E07B-9F24-4E43-B83A-DFCE99C56AD2}" destId="{F3322CAD-5E90-40C2-A5AE-86C209419219}" srcOrd="2" destOrd="0" parTransId="{BA20C6C7-D132-4D0E-AC3A-F6DDF00F8534}" sibTransId="{513AD542-FE64-449C-B9C5-3E6E54FF199A}"/>
    <dgm:cxn modelId="{4B3A5834-A4BE-4763-92E3-393FFC699CE8}" srcId="{787C4FB8-9579-4DC2-8335-9FC9667DF493}" destId="{736BF56B-2D2D-4C6D-B77A-E9392F0157B9}" srcOrd="0" destOrd="0" parTransId="{359B754D-2567-42FC-A45B-1DE1A9B6FDAE}" sibTransId="{1827B206-4D31-44EB-8801-04F43A4B1CCB}"/>
    <dgm:cxn modelId="{DE9C6265-4074-452C-AECB-5C633F898215}" type="presOf" srcId="{1B8FFABC-E1CF-4A18-9B95-007DFB1653E6}" destId="{30B4B5A4-2A16-493E-A32E-CE0F50543485}" srcOrd="0" destOrd="0" presId="urn:microsoft.com/office/officeart/2005/8/layout/vList5"/>
    <dgm:cxn modelId="{CA068C49-55D2-4659-AC4A-15B63B7EA9C3}" srcId="{4BA5E07B-9F24-4E43-B83A-DFCE99C56AD2}" destId="{787C4FB8-9579-4DC2-8335-9FC9667DF493}" srcOrd="1" destOrd="0" parTransId="{86FD5ADF-F768-495E-A0BC-4B5942721EFD}" sibTransId="{4CB0F403-20BD-4197-A5A8-0AAC2FE9604F}"/>
    <dgm:cxn modelId="{4D88DD4A-3D49-468C-9A3F-1F42DE3B289D}" type="presOf" srcId="{D2472A9F-D9F0-4F12-8A17-7835A63C85D0}" destId="{43F7A5CA-C9EE-4E83-BF9F-7BD33E5FB06B}" srcOrd="0" destOrd="0" presId="urn:microsoft.com/office/officeart/2005/8/layout/vList5"/>
    <dgm:cxn modelId="{84836275-3C56-44E7-874C-088E19071931}" srcId="{D2472A9F-D9F0-4F12-8A17-7835A63C85D0}" destId="{1B8FFABC-E1CF-4A18-9B95-007DFB1653E6}" srcOrd="0" destOrd="0" parTransId="{F5859A25-C685-4683-9845-9B9B2DD0401A}" sibTransId="{6A7707D2-D52E-42E0-8C60-8147ABBF0DDA}"/>
    <dgm:cxn modelId="{0848F08C-8EEC-45ED-BBFC-DB797D421A89}" srcId="{F3322CAD-5E90-40C2-A5AE-86C209419219}" destId="{EBE86542-38F9-4236-B464-6E5976F7099E}" srcOrd="0" destOrd="0" parTransId="{3E6CB2A5-1139-4D53-BA6F-91468B67ADCA}" sibTransId="{7824D4F2-0C4E-40AF-84AE-D3B64A41A74D}"/>
    <dgm:cxn modelId="{56FC9A90-1681-444D-992F-B17E6EC2D95F}" type="presOf" srcId="{F3322CAD-5E90-40C2-A5AE-86C209419219}" destId="{D3C868E9-3E41-445B-855D-99226DC11B38}" srcOrd="0" destOrd="0" presId="urn:microsoft.com/office/officeart/2005/8/layout/vList5"/>
    <dgm:cxn modelId="{535139D9-2C28-4AAF-B665-CA2CBAD4DDFA}" type="presOf" srcId="{4BA5E07B-9F24-4E43-B83A-DFCE99C56AD2}" destId="{A2D5849F-5EC7-47D2-B658-6A50DCB76BD8}" srcOrd="0" destOrd="0" presId="urn:microsoft.com/office/officeart/2005/8/layout/vList5"/>
    <dgm:cxn modelId="{F8A1E7DA-CEAE-4E4B-8C85-60F50594218B}" srcId="{4BA5E07B-9F24-4E43-B83A-DFCE99C56AD2}" destId="{D2472A9F-D9F0-4F12-8A17-7835A63C85D0}" srcOrd="0" destOrd="0" parTransId="{202099FB-3DA8-43E6-8458-4672921AD956}" sibTransId="{64446968-250F-4BEB-AB6D-6EA26DD0A73A}"/>
    <dgm:cxn modelId="{A8EC38F8-2BB7-4EE9-BAE5-535076B85B67}" type="presOf" srcId="{736BF56B-2D2D-4C6D-B77A-E9392F0157B9}" destId="{6DB13CA3-131C-4339-A4D1-C5C317AF4894}" srcOrd="0" destOrd="0" presId="urn:microsoft.com/office/officeart/2005/8/layout/vList5"/>
    <dgm:cxn modelId="{A80A1DF9-CC28-4197-92B4-7E62824648CF}" type="presOf" srcId="{EBE86542-38F9-4236-B464-6E5976F7099E}" destId="{0F7E5DED-88A4-4D81-BF54-C6B02EE69C3C}" srcOrd="0" destOrd="0" presId="urn:microsoft.com/office/officeart/2005/8/layout/vList5"/>
    <dgm:cxn modelId="{8D1ADBF9-CC65-4820-AD7E-E5F610E699B9}" type="presOf" srcId="{787C4FB8-9579-4DC2-8335-9FC9667DF493}" destId="{F3688946-44C6-4497-9875-962D1FD476D5}" srcOrd="0" destOrd="0" presId="urn:microsoft.com/office/officeart/2005/8/layout/vList5"/>
    <dgm:cxn modelId="{D8D06CB9-8F52-4BB6-8C2B-63B9AE0592B6}" type="presParOf" srcId="{A2D5849F-5EC7-47D2-B658-6A50DCB76BD8}" destId="{451F12E1-7906-4449-8B30-32372D78959F}" srcOrd="0" destOrd="0" presId="urn:microsoft.com/office/officeart/2005/8/layout/vList5"/>
    <dgm:cxn modelId="{F9F435D2-8DA1-4E06-8686-E2B0936D57BF}" type="presParOf" srcId="{451F12E1-7906-4449-8B30-32372D78959F}" destId="{43F7A5CA-C9EE-4E83-BF9F-7BD33E5FB06B}" srcOrd="0" destOrd="0" presId="urn:microsoft.com/office/officeart/2005/8/layout/vList5"/>
    <dgm:cxn modelId="{B3449409-3ABF-491D-98ED-E10E0BC04802}" type="presParOf" srcId="{451F12E1-7906-4449-8B30-32372D78959F}" destId="{30B4B5A4-2A16-493E-A32E-CE0F50543485}" srcOrd="1" destOrd="0" presId="urn:microsoft.com/office/officeart/2005/8/layout/vList5"/>
    <dgm:cxn modelId="{D8168647-65E6-48B5-A52E-863D33126FFF}" type="presParOf" srcId="{A2D5849F-5EC7-47D2-B658-6A50DCB76BD8}" destId="{6FB98DE4-C680-4315-94C1-00140245986B}" srcOrd="1" destOrd="0" presId="urn:microsoft.com/office/officeart/2005/8/layout/vList5"/>
    <dgm:cxn modelId="{E3FAD59C-BE37-49C5-B13B-14D549A1F473}" type="presParOf" srcId="{A2D5849F-5EC7-47D2-B658-6A50DCB76BD8}" destId="{E53E2F76-A505-42DD-9F4B-2DCB4AFC983C}" srcOrd="2" destOrd="0" presId="urn:microsoft.com/office/officeart/2005/8/layout/vList5"/>
    <dgm:cxn modelId="{D38BF4DA-7CCD-49C5-A0D1-3AD266F969C6}" type="presParOf" srcId="{E53E2F76-A505-42DD-9F4B-2DCB4AFC983C}" destId="{F3688946-44C6-4497-9875-962D1FD476D5}" srcOrd="0" destOrd="0" presId="urn:microsoft.com/office/officeart/2005/8/layout/vList5"/>
    <dgm:cxn modelId="{1582A738-7844-409C-B31F-D56DC300933F}" type="presParOf" srcId="{E53E2F76-A505-42DD-9F4B-2DCB4AFC983C}" destId="{6DB13CA3-131C-4339-A4D1-C5C317AF4894}" srcOrd="1" destOrd="0" presId="urn:microsoft.com/office/officeart/2005/8/layout/vList5"/>
    <dgm:cxn modelId="{5D551021-BDF4-4841-AA1A-2DE842A58E2A}" type="presParOf" srcId="{A2D5849F-5EC7-47D2-B658-6A50DCB76BD8}" destId="{FA4F6048-2AF5-4427-8354-469C4533E72D}" srcOrd="3" destOrd="0" presId="urn:microsoft.com/office/officeart/2005/8/layout/vList5"/>
    <dgm:cxn modelId="{304A4DF9-784D-40BE-9651-A6DA84D5C17A}" type="presParOf" srcId="{A2D5849F-5EC7-47D2-B658-6A50DCB76BD8}" destId="{B086F6E5-392E-4315-89ED-54710E8BDEA0}" srcOrd="4" destOrd="0" presId="urn:microsoft.com/office/officeart/2005/8/layout/vList5"/>
    <dgm:cxn modelId="{7F6EF5CB-D49D-4132-B645-9A5BFAA1591C}" type="presParOf" srcId="{B086F6E5-392E-4315-89ED-54710E8BDEA0}" destId="{D3C868E9-3E41-445B-855D-99226DC11B38}" srcOrd="0" destOrd="0" presId="urn:microsoft.com/office/officeart/2005/8/layout/vList5"/>
    <dgm:cxn modelId="{3A204408-4F82-4259-9309-47F6129A9F6A}" type="presParOf" srcId="{B086F6E5-392E-4315-89ED-54710E8BDEA0}" destId="{0F7E5DED-88A4-4D81-BF54-C6B02EE69C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08665-0E92-41FD-942A-14F4D91A456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4C8030-3071-4E72-A7A2-73DDC996D9D7}">
      <dgm:prSet/>
      <dgm:spPr/>
      <dgm:t>
        <a:bodyPr/>
        <a:lstStyle/>
        <a:p>
          <a:r>
            <a:rPr lang="pt-BR"/>
            <a:t>As províncias ao norte da Europa conseguiu sua independência e construíram em Amsterdã o mais importante centro comercial da Europa.</a:t>
          </a:r>
          <a:endParaRPr lang="en-US"/>
        </a:p>
      </dgm:t>
    </dgm:pt>
    <dgm:pt modelId="{B1901B7E-B515-4A39-9C1C-3D344E452C1C}" type="parTrans" cxnId="{7A1DC723-DD6E-4EA1-ACF7-7C554DAC2A4C}">
      <dgm:prSet/>
      <dgm:spPr/>
      <dgm:t>
        <a:bodyPr/>
        <a:lstStyle/>
        <a:p>
          <a:endParaRPr lang="en-US"/>
        </a:p>
      </dgm:t>
    </dgm:pt>
    <dgm:pt modelId="{1D04CE10-EE28-447C-BD4C-82AE41F00BBE}" type="sibTrans" cxnId="{7A1DC723-DD6E-4EA1-ACF7-7C554DAC2A4C}">
      <dgm:prSet/>
      <dgm:spPr/>
      <dgm:t>
        <a:bodyPr/>
        <a:lstStyle/>
        <a:p>
          <a:endParaRPr lang="en-US"/>
        </a:p>
      </dgm:t>
    </dgm:pt>
    <dgm:pt modelId="{4019BD8F-00C0-4567-B54E-1B296AECA49A}">
      <dgm:prSet/>
      <dgm:spPr/>
      <dgm:t>
        <a:bodyPr/>
        <a:lstStyle/>
        <a:p>
          <a:r>
            <a:rPr lang="pt-BR"/>
            <a:t>Como represália proibiu que as colônias Espanholas comercializa-se com Holanda.</a:t>
          </a:r>
          <a:endParaRPr lang="en-US"/>
        </a:p>
      </dgm:t>
    </dgm:pt>
    <dgm:pt modelId="{D85FF545-D9C7-4DDB-9643-FF490F9C15E9}" type="parTrans" cxnId="{8A94B208-D65C-4B12-88EB-DB509D092DAF}">
      <dgm:prSet/>
      <dgm:spPr/>
      <dgm:t>
        <a:bodyPr/>
        <a:lstStyle/>
        <a:p>
          <a:endParaRPr lang="en-US"/>
        </a:p>
      </dgm:t>
    </dgm:pt>
    <dgm:pt modelId="{5E0AB37B-BD43-414A-993F-145EC4922F27}" type="sibTrans" cxnId="{8A94B208-D65C-4B12-88EB-DB509D092DAF}">
      <dgm:prSet/>
      <dgm:spPr/>
      <dgm:t>
        <a:bodyPr/>
        <a:lstStyle/>
        <a:p>
          <a:endParaRPr lang="en-US"/>
        </a:p>
      </dgm:t>
    </dgm:pt>
    <dgm:pt modelId="{E6192107-71B6-4040-B590-F1B84558E242}" type="pres">
      <dgm:prSet presAssocID="{5BE08665-0E92-41FD-942A-14F4D91A45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DD3D3F-42D9-48A7-A8F5-62871E068CD4}" type="pres">
      <dgm:prSet presAssocID="{104C8030-3071-4E72-A7A2-73DDC996D9D7}" presName="hierRoot1" presStyleCnt="0"/>
      <dgm:spPr/>
    </dgm:pt>
    <dgm:pt modelId="{481F6FF4-7846-41EC-BA8E-A03D7CF94232}" type="pres">
      <dgm:prSet presAssocID="{104C8030-3071-4E72-A7A2-73DDC996D9D7}" presName="composite" presStyleCnt="0"/>
      <dgm:spPr/>
    </dgm:pt>
    <dgm:pt modelId="{764C57D8-AEC9-4064-AE90-AA83BDC8B3D4}" type="pres">
      <dgm:prSet presAssocID="{104C8030-3071-4E72-A7A2-73DDC996D9D7}" presName="background" presStyleLbl="node0" presStyleIdx="0" presStyleCnt="2"/>
      <dgm:spPr/>
    </dgm:pt>
    <dgm:pt modelId="{8BBF1732-1304-4DD6-BB65-7BE8420A6CDD}" type="pres">
      <dgm:prSet presAssocID="{104C8030-3071-4E72-A7A2-73DDC996D9D7}" presName="text" presStyleLbl="fgAcc0" presStyleIdx="0" presStyleCnt="2">
        <dgm:presLayoutVars>
          <dgm:chPref val="3"/>
        </dgm:presLayoutVars>
      </dgm:prSet>
      <dgm:spPr/>
    </dgm:pt>
    <dgm:pt modelId="{46D8C00B-F7A6-4133-B37B-0BF858221FA2}" type="pres">
      <dgm:prSet presAssocID="{104C8030-3071-4E72-A7A2-73DDC996D9D7}" presName="hierChild2" presStyleCnt="0"/>
      <dgm:spPr/>
    </dgm:pt>
    <dgm:pt modelId="{76E6C232-835C-4F36-B181-CE3612AF0B94}" type="pres">
      <dgm:prSet presAssocID="{4019BD8F-00C0-4567-B54E-1B296AECA49A}" presName="hierRoot1" presStyleCnt="0"/>
      <dgm:spPr/>
    </dgm:pt>
    <dgm:pt modelId="{D27CACCF-D175-4156-8D97-2A2ACFC061CE}" type="pres">
      <dgm:prSet presAssocID="{4019BD8F-00C0-4567-B54E-1B296AECA49A}" presName="composite" presStyleCnt="0"/>
      <dgm:spPr/>
    </dgm:pt>
    <dgm:pt modelId="{3D83AED3-74FD-41AB-8E79-55DF22EB270E}" type="pres">
      <dgm:prSet presAssocID="{4019BD8F-00C0-4567-B54E-1B296AECA49A}" presName="background" presStyleLbl="node0" presStyleIdx="1" presStyleCnt="2"/>
      <dgm:spPr/>
    </dgm:pt>
    <dgm:pt modelId="{0F2C0BBF-6A93-4A30-920D-53E37BEEC01B}" type="pres">
      <dgm:prSet presAssocID="{4019BD8F-00C0-4567-B54E-1B296AECA49A}" presName="text" presStyleLbl="fgAcc0" presStyleIdx="1" presStyleCnt="2">
        <dgm:presLayoutVars>
          <dgm:chPref val="3"/>
        </dgm:presLayoutVars>
      </dgm:prSet>
      <dgm:spPr/>
    </dgm:pt>
    <dgm:pt modelId="{BB6E7DFB-0084-444C-8796-1F9A2FF22366}" type="pres">
      <dgm:prSet presAssocID="{4019BD8F-00C0-4567-B54E-1B296AECA49A}" presName="hierChild2" presStyleCnt="0"/>
      <dgm:spPr/>
    </dgm:pt>
  </dgm:ptLst>
  <dgm:cxnLst>
    <dgm:cxn modelId="{8A94B208-D65C-4B12-88EB-DB509D092DAF}" srcId="{5BE08665-0E92-41FD-942A-14F4D91A456C}" destId="{4019BD8F-00C0-4567-B54E-1B296AECA49A}" srcOrd="1" destOrd="0" parTransId="{D85FF545-D9C7-4DDB-9643-FF490F9C15E9}" sibTransId="{5E0AB37B-BD43-414A-993F-145EC4922F27}"/>
    <dgm:cxn modelId="{F5E27312-7777-451D-9DA2-A5604C9EB651}" type="presOf" srcId="{5BE08665-0E92-41FD-942A-14F4D91A456C}" destId="{E6192107-71B6-4040-B590-F1B84558E242}" srcOrd="0" destOrd="0" presId="urn:microsoft.com/office/officeart/2005/8/layout/hierarchy1"/>
    <dgm:cxn modelId="{7A1DC723-DD6E-4EA1-ACF7-7C554DAC2A4C}" srcId="{5BE08665-0E92-41FD-942A-14F4D91A456C}" destId="{104C8030-3071-4E72-A7A2-73DDC996D9D7}" srcOrd="0" destOrd="0" parTransId="{B1901B7E-B515-4A39-9C1C-3D344E452C1C}" sibTransId="{1D04CE10-EE28-447C-BD4C-82AE41F00BBE}"/>
    <dgm:cxn modelId="{96122343-F413-4B97-BA67-CA017747AA7C}" type="presOf" srcId="{104C8030-3071-4E72-A7A2-73DDC996D9D7}" destId="{8BBF1732-1304-4DD6-BB65-7BE8420A6CDD}" srcOrd="0" destOrd="0" presId="urn:microsoft.com/office/officeart/2005/8/layout/hierarchy1"/>
    <dgm:cxn modelId="{67A9DC91-7BB0-4EF0-9C4F-EC20577FFC9E}" type="presOf" srcId="{4019BD8F-00C0-4567-B54E-1B296AECA49A}" destId="{0F2C0BBF-6A93-4A30-920D-53E37BEEC01B}" srcOrd="0" destOrd="0" presId="urn:microsoft.com/office/officeart/2005/8/layout/hierarchy1"/>
    <dgm:cxn modelId="{AD8B5075-1E9A-4008-9667-15180AA6881F}" type="presParOf" srcId="{E6192107-71B6-4040-B590-F1B84558E242}" destId="{7FDD3D3F-42D9-48A7-A8F5-62871E068CD4}" srcOrd="0" destOrd="0" presId="urn:microsoft.com/office/officeart/2005/8/layout/hierarchy1"/>
    <dgm:cxn modelId="{F2B373B3-E32E-4D32-A21C-1F82773B98A2}" type="presParOf" srcId="{7FDD3D3F-42D9-48A7-A8F5-62871E068CD4}" destId="{481F6FF4-7846-41EC-BA8E-A03D7CF94232}" srcOrd="0" destOrd="0" presId="urn:microsoft.com/office/officeart/2005/8/layout/hierarchy1"/>
    <dgm:cxn modelId="{864ACE66-943E-4148-B31B-5EC00EC0B526}" type="presParOf" srcId="{481F6FF4-7846-41EC-BA8E-A03D7CF94232}" destId="{764C57D8-AEC9-4064-AE90-AA83BDC8B3D4}" srcOrd="0" destOrd="0" presId="urn:microsoft.com/office/officeart/2005/8/layout/hierarchy1"/>
    <dgm:cxn modelId="{FB8DCBD3-800A-40E4-BC04-AE41DD7895F5}" type="presParOf" srcId="{481F6FF4-7846-41EC-BA8E-A03D7CF94232}" destId="{8BBF1732-1304-4DD6-BB65-7BE8420A6CDD}" srcOrd="1" destOrd="0" presId="urn:microsoft.com/office/officeart/2005/8/layout/hierarchy1"/>
    <dgm:cxn modelId="{FEE8F8FB-CAE3-4CD9-8672-F6B927980559}" type="presParOf" srcId="{7FDD3D3F-42D9-48A7-A8F5-62871E068CD4}" destId="{46D8C00B-F7A6-4133-B37B-0BF858221FA2}" srcOrd="1" destOrd="0" presId="urn:microsoft.com/office/officeart/2005/8/layout/hierarchy1"/>
    <dgm:cxn modelId="{1EEBABB2-E74B-44DA-9A3E-6E7FE99187F2}" type="presParOf" srcId="{E6192107-71B6-4040-B590-F1B84558E242}" destId="{76E6C232-835C-4F36-B181-CE3612AF0B94}" srcOrd="1" destOrd="0" presId="urn:microsoft.com/office/officeart/2005/8/layout/hierarchy1"/>
    <dgm:cxn modelId="{53211F7B-7145-45A0-BEB2-B837CA1F66E2}" type="presParOf" srcId="{76E6C232-835C-4F36-B181-CE3612AF0B94}" destId="{D27CACCF-D175-4156-8D97-2A2ACFC061CE}" srcOrd="0" destOrd="0" presId="urn:microsoft.com/office/officeart/2005/8/layout/hierarchy1"/>
    <dgm:cxn modelId="{E573699A-1388-4561-9C84-0D76A10ED0B6}" type="presParOf" srcId="{D27CACCF-D175-4156-8D97-2A2ACFC061CE}" destId="{3D83AED3-74FD-41AB-8E79-55DF22EB270E}" srcOrd="0" destOrd="0" presId="urn:microsoft.com/office/officeart/2005/8/layout/hierarchy1"/>
    <dgm:cxn modelId="{EDD0A76A-E3F7-4CE0-8472-2DA3CDF2AAA7}" type="presParOf" srcId="{D27CACCF-D175-4156-8D97-2A2ACFC061CE}" destId="{0F2C0BBF-6A93-4A30-920D-53E37BEEC01B}" srcOrd="1" destOrd="0" presId="urn:microsoft.com/office/officeart/2005/8/layout/hierarchy1"/>
    <dgm:cxn modelId="{72C007FE-8D4C-4E56-9A6D-8ADB3129ECA0}" type="presParOf" srcId="{76E6C232-835C-4F36-B181-CE3612AF0B94}" destId="{BB6E7DFB-0084-444C-8796-1F9A2FF22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92DB72-4BC6-4444-B107-5C2A31B0780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4D773AA-7A03-40BA-9F76-C1871EBC72F7}">
      <dgm:prSet/>
      <dgm:spPr/>
      <dgm:t>
        <a:bodyPr/>
        <a:lstStyle/>
        <a:p>
          <a:r>
            <a:rPr lang="pt-BR"/>
            <a:t>A primeira tentativa de invasão holandesa ocorreu em 8 de maio de 1824, na cidade de Salvador, Bahia. Mas os holandeses não conseguiram consolidar a ocupação utilizando táticas de guerrilha e contando com o reforço de tropas espanholas, as forças luso-brasileiras conseguiram expulsar os holandeses um ano após a invasão.</a:t>
          </a:r>
          <a:endParaRPr lang="en-US"/>
        </a:p>
      </dgm:t>
    </dgm:pt>
    <dgm:pt modelId="{FA2D8BAD-A403-4CF1-89CB-DD6919012D1B}" type="parTrans" cxnId="{35900581-B694-416F-A729-F35F5515C97D}">
      <dgm:prSet/>
      <dgm:spPr/>
      <dgm:t>
        <a:bodyPr/>
        <a:lstStyle/>
        <a:p>
          <a:endParaRPr lang="en-US"/>
        </a:p>
      </dgm:t>
    </dgm:pt>
    <dgm:pt modelId="{54F0476A-0D19-40D2-B900-10A92B75718E}" type="sibTrans" cxnId="{35900581-B694-416F-A729-F35F5515C97D}">
      <dgm:prSet/>
      <dgm:spPr/>
      <dgm:t>
        <a:bodyPr/>
        <a:lstStyle/>
        <a:p>
          <a:endParaRPr lang="en-US"/>
        </a:p>
      </dgm:t>
    </dgm:pt>
    <dgm:pt modelId="{C7996D8D-29DD-43CD-BC55-C7B084C28F1D}">
      <dgm:prSet/>
      <dgm:spPr/>
      <dgm:t>
        <a:bodyPr/>
        <a:lstStyle/>
        <a:p>
          <a:r>
            <a:rPr lang="pt-BR"/>
            <a:t>Com a expulsão dos holandeses da Bahia, a Companhia da s Índias Ocidentais teve grande prejuízo. O Fracasso financeiro, entretanto, foi compensado em 1628, quando a esquadra holandesa de Piet Hein assaltou uma frota de navios espanhóis carregados de prata. Com o lucro do assalto, a companhia das Índias Ocidentais pôde preparar um novo ataque ao Brasil.</a:t>
          </a:r>
          <a:endParaRPr lang="en-US"/>
        </a:p>
      </dgm:t>
    </dgm:pt>
    <dgm:pt modelId="{30E1E997-8CA1-413F-AE24-F6DD64325701}" type="parTrans" cxnId="{B0B14811-523F-4446-BAF8-C2C80D4C3A8B}">
      <dgm:prSet/>
      <dgm:spPr/>
      <dgm:t>
        <a:bodyPr/>
        <a:lstStyle/>
        <a:p>
          <a:endParaRPr lang="en-US"/>
        </a:p>
      </dgm:t>
    </dgm:pt>
    <dgm:pt modelId="{499C98FB-4545-4CA4-BF63-4E3662C33465}" type="sibTrans" cxnId="{B0B14811-523F-4446-BAF8-C2C80D4C3A8B}">
      <dgm:prSet/>
      <dgm:spPr/>
      <dgm:t>
        <a:bodyPr/>
        <a:lstStyle/>
        <a:p>
          <a:endParaRPr lang="en-US"/>
        </a:p>
      </dgm:t>
    </dgm:pt>
    <dgm:pt modelId="{3BF1D00B-1DF1-4601-A67C-4B2438C79F1D}" type="pres">
      <dgm:prSet presAssocID="{D492DB72-4BC6-4444-B107-5C2A31B0780C}" presName="vert0" presStyleCnt="0">
        <dgm:presLayoutVars>
          <dgm:dir/>
          <dgm:animOne val="branch"/>
          <dgm:animLvl val="lvl"/>
        </dgm:presLayoutVars>
      </dgm:prSet>
      <dgm:spPr/>
    </dgm:pt>
    <dgm:pt modelId="{6327F1B1-1413-4C15-BD0E-2471AF55A1E5}" type="pres">
      <dgm:prSet presAssocID="{44D773AA-7A03-40BA-9F76-C1871EBC72F7}" presName="thickLine" presStyleLbl="alignNode1" presStyleIdx="0" presStyleCnt="2"/>
      <dgm:spPr/>
    </dgm:pt>
    <dgm:pt modelId="{5B98132B-230E-41F7-B3CA-1D463B16052D}" type="pres">
      <dgm:prSet presAssocID="{44D773AA-7A03-40BA-9F76-C1871EBC72F7}" presName="horz1" presStyleCnt="0"/>
      <dgm:spPr/>
    </dgm:pt>
    <dgm:pt modelId="{721795DB-25CE-4DBB-81BF-B1E0A7CE6643}" type="pres">
      <dgm:prSet presAssocID="{44D773AA-7A03-40BA-9F76-C1871EBC72F7}" presName="tx1" presStyleLbl="revTx" presStyleIdx="0" presStyleCnt="2"/>
      <dgm:spPr/>
    </dgm:pt>
    <dgm:pt modelId="{AA87851B-ED98-455C-A979-07645E683204}" type="pres">
      <dgm:prSet presAssocID="{44D773AA-7A03-40BA-9F76-C1871EBC72F7}" presName="vert1" presStyleCnt="0"/>
      <dgm:spPr/>
    </dgm:pt>
    <dgm:pt modelId="{D3A87050-40BA-445D-9000-2F88C395A266}" type="pres">
      <dgm:prSet presAssocID="{C7996D8D-29DD-43CD-BC55-C7B084C28F1D}" presName="thickLine" presStyleLbl="alignNode1" presStyleIdx="1" presStyleCnt="2"/>
      <dgm:spPr/>
    </dgm:pt>
    <dgm:pt modelId="{C8B779AC-7492-4965-9543-2302BF8EF476}" type="pres">
      <dgm:prSet presAssocID="{C7996D8D-29DD-43CD-BC55-C7B084C28F1D}" presName="horz1" presStyleCnt="0"/>
      <dgm:spPr/>
    </dgm:pt>
    <dgm:pt modelId="{3ECB6C46-8078-455A-B7D8-7285CF26471F}" type="pres">
      <dgm:prSet presAssocID="{C7996D8D-29DD-43CD-BC55-C7B084C28F1D}" presName="tx1" presStyleLbl="revTx" presStyleIdx="1" presStyleCnt="2"/>
      <dgm:spPr/>
    </dgm:pt>
    <dgm:pt modelId="{88942BD5-E25B-4C88-B20A-BC1BBE590FA3}" type="pres">
      <dgm:prSet presAssocID="{C7996D8D-29DD-43CD-BC55-C7B084C28F1D}" presName="vert1" presStyleCnt="0"/>
      <dgm:spPr/>
    </dgm:pt>
  </dgm:ptLst>
  <dgm:cxnLst>
    <dgm:cxn modelId="{6243C80A-608A-4667-A715-84452189712B}" type="presOf" srcId="{D492DB72-4BC6-4444-B107-5C2A31B0780C}" destId="{3BF1D00B-1DF1-4601-A67C-4B2438C79F1D}" srcOrd="0" destOrd="0" presId="urn:microsoft.com/office/officeart/2008/layout/LinedList"/>
    <dgm:cxn modelId="{B0B14811-523F-4446-BAF8-C2C80D4C3A8B}" srcId="{D492DB72-4BC6-4444-B107-5C2A31B0780C}" destId="{C7996D8D-29DD-43CD-BC55-C7B084C28F1D}" srcOrd="1" destOrd="0" parTransId="{30E1E997-8CA1-413F-AE24-F6DD64325701}" sibTransId="{499C98FB-4545-4CA4-BF63-4E3662C33465}"/>
    <dgm:cxn modelId="{D2556633-15A3-4AF6-8A56-197B026A8F5B}" type="presOf" srcId="{44D773AA-7A03-40BA-9F76-C1871EBC72F7}" destId="{721795DB-25CE-4DBB-81BF-B1E0A7CE6643}" srcOrd="0" destOrd="0" presId="urn:microsoft.com/office/officeart/2008/layout/LinedList"/>
    <dgm:cxn modelId="{35900581-B694-416F-A729-F35F5515C97D}" srcId="{D492DB72-4BC6-4444-B107-5C2A31B0780C}" destId="{44D773AA-7A03-40BA-9F76-C1871EBC72F7}" srcOrd="0" destOrd="0" parTransId="{FA2D8BAD-A403-4CF1-89CB-DD6919012D1B}" sibTransId="{54F0476A-0D19-40D2-B900-10A92B75718E}"/>
    <dgm:cxn modelId="{189B44DD-277F-4139-8E5C-B3C2F16832C5}" type="presOf" srcId="{C7996D8D-29DD-43CD-BC55-C7B084C28F1D}" destId="{3ECB6C46-8078-455A-B7D8-7285CF26471F}" srcOrd="0" destOrd="0" presId="urn:microsoft.com/office/officeart/2008/layout/LinedList"/>
    <dgm:cxn modelId="{C8F95BB2-6DF0-4C2B-85C5-BB6163684168}" type="presParOf" srcId="{3BF1D00B-1DF1-4601-A67C-4B2438C79F1D}" destId="{6327F1B1-1413-4C15-BD0E-2471AF55A1E5}" srcOrd="0" destOrd="0" presId="urn:microsoft.com/office/officeart/2008/layout/LinedList"/>
    <dgm:cxn modelId="{6D2DC8E7-0F0E-450D-8138-E10FF69FC612}" type="presParOf" srcId="{3BF1D00B-1DF1-4601-A67C-4B2438C79F1D}" destId="{5B98132B-230E-41F7-B3CA-1D463B16052D}" srcOrd="1" destOrd="0" presId="urn:microsoft.com/office/officeart/2008/layout/LinedList"/>
    <dgm:cxn modelId="{8AFC6E68-A0F3-4E9D-9390-22D6F031336A}" type="presParOf" srcId="{5B98132B-230E-41F7-B3CA-1D463B16052D}" destId="{721795DB-25CE-4DBB-81BF-B1E0A7CE6643}" srcOrd="0" destOrd="0" presId="urn:microsoft.com/office/officeart/2008/layout/LinedList"/>
    <dgm:cxn modelId="{9CD43AD3-DB29-4F6D-A330-E539A6B07D27}" type="presParOf" srcId="{5B98132B-230E-41F7-B3CA-1D463B16052D}" destId="{AA87851B-ED98-455C-A979-07645E683204}" srcOrd="1" destOrd="0" presId="urn:microsoft.com/office/officeart/2008/layout/LinedList"/>
    <dgm:cxn modelId="{87383C47-3735-47B3-A05A-5F02DAE5DFAF}" type="presParOf" srcId="{3BF1D00B-1DF1-4601-A67C-4B2438C79F1D}" destId="{D3A87050-40BA-445D-9000-2F88C395A266}" srcOrd="2" destOrd="0" presId="urn:microsoft.com/office/officeart/2008/layout/LinedList"/>
    <dgm:cxn modelId="{70DFC704-FE21-4CF8-AB20-5E7CE72685C6}" type="presParOf" srcId="{3BF1D00B-1DF1-4601-A67C-4B2438C79F1D}" destId="{C8B779AC-7492-4965-9543-2302BF8EF476}" srcOrd="3" destOrd="0" presId="urn:microsoft.com/office/officeart/2008/layout/LinedList"/>
    <dgm:cxn modelId="{3D2025AE-59AF-4DAD-97A4-44D6629B22A7}" type="presParOf" srcId="{C8B779AC-7492-4965-9543-2302BF8EF476}" destId="{3ECB6C46-8078-455A-B7D8-7285CF26471F}" srcOrd="0" destOrd="0" presId="urn:microsoft.com/office/officeart/2008/layout/LinedList"/>
    <dgm:cxn modelId="{5427EFC6-6576-4A89-A45F-3887F588F539}" type="presParOf" srcId="{C8B779AC-7492-4965-9543-2302BF8EF476}" destId="{88942BD5-E25B-4C88-B20A-BC1BBE590F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8C113-E884-4E57-857F-38829F16C6E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056DB5-D376-4831-A0C2-48ABA9D0D614}">
      <dgm:prSet/>
      <dgm:spPr/>
      <dgm:t>
        <a:bodyPr/>
        <a:lstStyle/>
        <a:p>
          <a:r>
            <a:rPr lang="pt-BR"/>
            <a:t>Uma poderosa esquadra, composta de 56 navios, 3500 soldados e 3780 pessoas, foi aparelhada para invadir Pernambuco, a mais rica capitania da época devido à produção açucareira.</a:t>
          </a:r>
          <a:endParaRPr lang="en-US"/>
        </a:p>
      </dgm:t>
    </dgm:pt>
    <dgm:pt modelId="{0B0959DC-76CB-443E-870A-28F65043B4F4}" type="parTrans" cxnId="{99BAA921-09B6-4D50-8EA3-6F949C1F3217}">
      <dgm:prSet/>
      <dgm:spPr/>
      <dgm:t>
        <a:bodyPr/>
        <a:lstStyle/>
        <a:p>
          <a:endParaRPr lang="en-US"/>
        </a:p>
      </dgm:t>
    </dgm:pt>
    <dgm:pt modelId="{1D06FC87-A463-4D3B-9DB4-8908B8FDFED9}" type="sibTrans" cxnId="{99BAA921-09B6-4D50-8EA3-6F949C1F3217}">
      <dgm:prSet/>
      <dgm:spPr/>
      <dgm:t>
        <a:bodyPr/>
        <a:lstStyle/>
        <a:p>
          <a:endParaRPr lang="en-US"/>
        </a:p>
      </dgm:t>
    </dgm:pt>
    <dgm:pt modelId="{4C540925-DE83-4DB2-8754-DAB71E50B5F6}">
      <dgm:prSet/>
      <dgm:spPr/>
      <dgm:t>
        <a:bodyPr/>
        <a:lstStyle/>
        <a:p>
          <a:r>
            <a:rPr lang="pt-BR"/>
            <a:t>A Nova esquadra holandesa chegou ao litoral Pernambuco no dia 14 de fevereiro de 1630. Sem forças suficientes para enfrententar os holandeses, Matias de Albuquerque, governador de Pernambuco, refugiou-se no interior do território, onde fundou o Arraial do Bom Jesus. O arraial tornou-se o principal foco de resistência contra os holandeses. A tática empregada por Matias de Albuquerque também foi a guerrilha. </a:t>
          </a:r>
          <a:endParaRPr lang="en-US"/>
        </a:p>
      </dgm:t>
    </dgm:pt>
    <dgm:pt modelId="{B67DB33D-9FC9-4E71-8805-234338FE051E}" type="parTrans" cxnId="{4C03C2AC-E776-4AC1-9931-356E9330E838}">
      <dgm:prSet/>
      <dgm:spPr/>
      <dgm:t>
        <a:bodyPr/>
        <a:lstStyle/>
        <a:p>
          <a:endParaRPr lang="en-US"/>
        </a:p>
      </dgm:t>
    </dgm:pt>
    <dgm:pt modelId="{774D2B5F-C0B8-42CA-B46C-E0819A3D58E3}" type="sibTrans" cxnId="{4C03C2AC-E776-4AC1-9931-356E9330E838}">
      <dgm:prSet/>
      <dgm:spPr/>
      <dgm:t>
        <a:bodyPr/>
        <a:lstStyle/>
        <a:p>
          <a:endParaRPr lang="en-US"/>
        </a:p>
      </dgm:t>
    </dgm:pt>
    <dgm:pt modelId="{9B154FD0-4B28-4433-87C8-0AB8F2AE4C2F}">
      <dgm:prSet/>
      <dgm:spPr/>
      <dgm:t>
        <a:bodyPr/>
        <a:lstStyle/>
        <a:p>
          <a:r>
            <a:rPr lang="pt-BR"/>
            <a:t>Durante cinco anos de luta, os holandeses não conseguiram dominar totalmente a região do engenhos de açúcar. A guerrilha estava obtendo bens resultados , até que Domingos Fernandes Calabar, profundo conhecedor de região, passou a ajudar os holandeses, fornecendo-lhes informações.</a:t>
          </a:r>
          <a:endParaRPr lang="en-US"/>
        </a:p>
      </dgm:t>
    </dgm:pt>
    <dgm:pt modelId="{5368016D-F6F5-4300-8080-3DFC5685D996}" type="parTrans" cxnId="{B65D75BA-70B5-47ED-8831-2558E274068A}">
      <dgm:prSet/>
      <dgm:spPr/>
      <dgm:t>
        <a:bodyPr/>
        <a:lstStyle/>
        <a:p>
          <a:endParaRPr lang="en-US"/>
        </a:p>
      </dgm:t>
    </dgm:pt>
    <dgm:pt modelId="{457E864F-52FF-4A4D-9A75-340F4E47587E}" type="sibTrans" cxnId="{B65D75BA-70B5-47ED-8831-2558E274068A}">
      <dgm:prSet/>
      <dgm:spPr/>
      <dgm:t>
        <a:bodyPr/>
        <a:lstStyle/>
        <a:p>
          <a:endParaRPr lang="en-US"/>
        </a:p>
      </dgm:t>
    </dgm:pt>
    <dgm:pt modelId="{724BE967-3DF2-4D1B-8307-E404A462CE24}">
      <dgm:prSet/>
      <dgm:spPr/>
      <dgm:t>
        <a:bodyPr/>
        <a:lstStyle/>
        <a:p>
          <a:r>
            <a:rPr lang="pt-BR"/>
            <a:t>Em 1635, após uma série de derrotas, Matias de Albuquerque desistiu da luta Retirando-se para Alagoas, conquistou a cidade de Porto Calvo, que era controlada por holandeses, e aí prendeu e enforcou Calabar.</a:t>
          </a:r>
          <a:endParaRPr lang="en-US"/>
        </a:p>
      </dgm:t>
    </dgm:pt>
    <dgm:pt modelId="{FFBF801E-3AEA-498D-BB95-F8B653E7AAF8}" type="parTrans" cxnId="{FA116E14-B77E-430A-A230-DFC0A7C3838D}">
      <dgm:prSet/>
      <dgm:spPr/>
      <dgm:t>
        <a:bodyPr/>
        <a:lstStyle/>
        <a:p>
          <a:endParaRPr lang="en-US"/>
        </a:p>
      </dgm:t>
    </dgm:pt>
    <dgm:pt modelId="{464C2AE6-37E5-4144-A191-E8FE8DE97880}" type="sibTrans" cxnId="{FA116E14-B77E-430A-A230-DFC0A7C3838D}">
      <dgm:prSet/>
      <dgm:spPr/>
      <dgm:t>
        <a:bodyPr/>
        <a:lstStyle/>
        <a:p>
          <a:endParaRPr lang="en-US"/>
        </a:p>
      </dgm:t>
    </dgm:pt>
    <dgm:pt modelId="{1AC73E46-2B44-488B-8095-5A2705045A92}" type="pres">
      <dgm:prSet presAssocID="{D168C113-E884-4E57-857F-38829F16C6E7}" presName="vert0" presStyleCnt="0">
        <dgm:presLayoutVars>
          <dgm:dir/>
          <dgm:animOne val="branch"/>
          <dgm:animLvl val="lvl"/>
        </dgm:presLayoutVars>
      </dgm:prSet>
      <dgm:spPr/>
    </dgm:pt>
    <dgm:pt modelId="{F978F4BB-C23A-4BB3-8BC8-72864D533FD6}" type="pres">
      <dgm:prSet presAssocID="{C9056DB5-D376-4831-A0C2-48ABA9D0D614}" presName="thickLine" presStyleLbl="alignNode1" presStyleIdx="0" presStyleCnt="4"/>
      <dgm:spPr/>
    </dgm:pt>
    <dgm:pt modelId="{CF9E2042-1F87-44B8-9A53-4C8C7A9A401E}" type="pres">
      <dgm:prSet presAssocID="{C9056DB5-D376-4831-A0C2-48ABA9D0D614}" presName="horz1" presStyleCnt="0"/>
      <dgm:spPr/>
    </dgm:pt>
    <dgm:pt modelId="{B105AAC5-607C-4B58-B985-DD22A636697C}" type="pres">
      <dgm:prSet presAssocID="{C9056DB5-D376-4831-A0C2-48ABA9D0D614}" presName="tx1" presStyleLbl="revTx" presStyleIdx="0" presStyleCnt="4"/>
      <dgm:spPr/>
    </dgm:pt>
    <dgm:pt modelId="{1455366B-79F5-4892-995B-09AB16120ACD}" type="pres">
      <dgm:prSet presAssocID="{C9056DB5-D376-4831-A0C2-48ABA9D0D614}" presName="vert1" presStyleCnt="0"/>
      <dgm:spPr/>
    </dgm:pt>
    <dgm:pt modelId="{4D00212C-8700-4144-8A16-411C5C9E8383}" type="pres">
      <dgm:prSet presAssocID="{4C540925-DE83-4DB2-8754-DAB71E50B5F6}" presName="thickLine" presStyleLbl="alignNode1" presStyleIdx="1" presStyleCnt="4"/>
      <dgm:spPr/>
    </dgm:pt>
    <dgm:pt modelId="{DC9A27A9-0412-4AF6-96BC-E75096E8519E}" type="pres">
      <dgm:prSet presAssocID="{4C540925-DE83-4DB2-8754-DAB71E50B5F6}" presName="horz1" presStyleCnt="0"/>
      <dgm:spPr/>
    </dgm:pt>
    <dgm:pt modelId="{A4E343C5-6891-468C-9D66-C8E51A32D215}" type="pres">
      <dgm:prSet presAssocID="{4C540925-DE83-4DB2-8754-DAB71E50B5F6}" presName="tx1" presStyleLbl="revTx" presStyleIdx="1" presStyleCnt="4"/>
      <dgm:spPr/>
    </dgm:pt>
    <dgm:pt modelId="{FFE0F61F-6338-4344-A66F-72264D76F255}" type="pres">
      <dgm:prSet presAssocID="{4C540925-DE83-4DB2-8754-DAB71E50B5F6}" presName="vert1" presStyleCnt="0"/>
      <dgm:spPr/>
    </dgm:pt>
    <dgm:pt modelId="{A0FA43AE-B3E6-4B90-8BDC-9E3E5A31427F}" type="pres">
      <dgm:prSet presAssocID="{9B154FD0-4B28-4433-87C8-0AB8F2AE4C2F}" presName="thickLine" presStyleLbl="alignNode1" presStyleIdx="2" presStyleCnt="4"/>
      <dgm:spPr/>
    </dgm:pt>
    <dgm:pt modelId="{A603E5DB-F89C-40ED-8101-369942AEC80B}" type="pres">
      <dgm:prSet presAssocID="{9B154FD0-4B28-4433-87C8-0AB8F2AE4C2F}" presName="horz1" presStyleCnt="0"/>
      <dgm:spPr/>
    </dgm:pt>
    <dgm:pt modelId="{FE6EA713-CCB0-404B-88C1-E3D600DCD7BB}" type="pres">
      <dgm:prSet presAssocID="{9B154FD0-4B28-4433-87C8-0AB8F2AE4C2F}" presName="tx1" presStyleLbl="revTx" presStyleIdx="2" presStyleCnt="4"/>
      <dgm:spPr/>
    </dgm:pt>
    <dgm:pt modelId="{7CB9C735-8678-465E-B5C3-5F8D5661A7DD}" type="pres">
      <dgm:prSet presAssocID="{9B154FD0-4B28-4433-87C8-0AB8F2AE4C2F}" presName="vert1" presStyleCnt="0"/>
      <dgm:spPr/>
    </dgm:pt>
    <dgm:pt modelId="{E4E13A79-473D-42C0-B26D-14F32B493EDA}" type="pres">
      <dgm:prSet presAssocID="{724BE967-3DF2-4D1B-8307-E404A462CE24}" presName="thickLine" presStyleLbl="alignNode1" presStyleIdx="3" presStyleCnt="4"/>
      <dgm:spPr/>
    </dgm:pt>
    <dgm:pt modelId="{40282480-4800-4487-9E26-D17C756C0561}" type="pres">
      <dgm:prSet presAssocID="{724BE967-3DF2-4D1B-8307-E404A462CE24}" presName="horz1" presStyleCnt="0"/>
      <dgm:spPr/>
    </dgm:pt>
    <dgm:pt modelId="{1F44855D-1116-4CD0-853F-09493D2F8C13}" type="pres">
      <dgm:prSet presAssocID="{724BE967-3DF2-4D1B-8307-E404A462CE24}" presName="tx1" presStyleLbl="revTx" presStyleIdx="3" presStyleCnt="4"/>
      <dgm:spPr/>
    </dgm:pt>
    <dgm:pt modelId="{F1E9B011-4315-46E9-A074-D1C0A0234E33}" type="pres">
      <dgm:prSet presAssocID="{724BE967-3DF2-4D1B-8307-E404A462CE24}" presName="vert1" presStyleCnt="0"/>
      <dgm:spPr/>
    </dgm:pt>
  </dgm:ptLst>
  <dgm:cxnLst>
    <dgm:cxn modelId="{88A9C70D-15BA-42DA-88F4-BEA988E59536}" type="presOf" srcId="{4C540925-DE83-4DB2-8754-DAB71E50B5F6}" destId="{A4E343C5-6891-468C-9D66-C8E51A32D215}" srcOrd="0" destOrd="0" presId="urn:microsoft.com/office/officeart/2008/layout/LinedList"/>
    <dgm:cxn modelId="{FA116E14-B77E-430A-A230-DFC0A7C3838D}" srcId="{D168C113-E884-4E57-857F-38829F16C6E7}" destId="{724BE967-3DF2-4D1B-8307-E404A462CE24}" srcOrd="3" destOrd="0" parTransId="{FFBF801E-3AEA-498D-BB95-F8B653E7AAF8}" sibTransId="{464C2AE6-37E5-4144-A191-E8FE8DE97880}"/>
    <dgm:cxn modelId="{2DC25316-5063-42D0-BA9F-AB8C34EECC7B}" type="presOf" srcId="{D168C113-E884-4E57-857F-38829F16C6E7}" destId="{1AC73E46-2B44-488B-8095-5A2705045A92}" srcOrd="0" destOrd="0" presId="urn:microsoft.com/office/officeart/2008/layout/LinedList"/>
    <dgm:cxn modelId="{99BAA921-09B6-4D50-8EA3-6F949C1F3217}" srcId="{D168C113-E884-4E57-857F-38829F16C6E7}" destId="{C9056DB5-D376-4831-A0C2-48ABA9D0D614}" srcOrd="0" destOrd="0" parTransId="{0B0959DC-76CB-443E-870A-28F65043B4F4}" sibTransId="{1D06FC87-A463-4D3B-9DB4-8908B8FDFED9}"/>
    <dgm:cxn modelId="{554FAE21-C7BD-4D73-8771-8421D8EB20F1}" type="presOf" srcId="{C9056DB5-D376-4831-A0C2-48ABA9D0D614}" destId="{B105AAC5-607C-4B58-B985-DD22A636697C}" srcOrd="0" destOrd="0" presId="urn:microsoft.com/office/officeart/2008/layout/LinedList"/>
    <dgm:cxn modelId="{4C03C2AC-E776-4AC1-9931-356E9330E838}" srcId="{D168C113-E884-4E57-857F-38829F16C6E7}" destId="{4C540925-DE83-4DB2-8754-DAB71E50B5F6}" srcOrd="1" destOrd="0" parTransId="{B67DB33D-9FC9-4E71-8805-234338FE051E}" sibTransId="{774D2B5F-C0B8-42CA-B46C-E0819A3D58E3}"/>
    <dgm:cxn modelId="{B65D75BA-70B5-47ED-8831-2558E274068A}" srcId="{D168C113-E884-4E57-857F-38829F16C6E7}" destId="{9B154FD0-4B28-4433-87C8-0AB8F2AE4C2F}" srcOrd="2" destOrd="0" parTransId="{5368016D-F6F5-4300-8080-3DFC5685D996}" sibTransId="{457E864F-52FF-4A4D-9A75-340F4E47587E}"/>
    <dgm:cxn modelId="{B25B49E1-98BB-4BC9-A383-1111EDAF3FAF}" type="presOf" srcId="{9B154FD0-4B28-4433-87C8-0AB8F2AE4C2F}" destId="{FE6EA713-CCB0-404B-88C1-E3D600DCD7BB}" srcOrd="0" destOrd="0" presId="urn:microsoft.com/office/officeart/2008/layout/LinedList"/>
    <dgm:cxn modelId="{E2F398FE-FF18-4F1F-ABAA-C186FF51A3AB}" type="presOf" srcId="{724BE967-3DF2-4D1B-8307-E404A462CE24}" destId="{1F44855D-1116-4CD0-853F-09493D2F8C13}" srcOrd="0" destOrd="0" presId="urn:microsoft.com/office/officeart/2008/layout/LinedList"/>
    <dgm:cxn modelId="{0A4878C8-3040-4EA1-AA49-16815385F1F1}" type="presParOf" srcId="{1AC73E46-2B44-488B-8095-5A2705045A92}" destId="{F978F4BB-C23A-4BB3-8BC8-72864D533FD6}" srcOrd="0" destOrd="0" presId="urn:microsoft.com/office/officeart/2008/layout/LinedList"/>
    <dgm:cxn modelId="{C13402FA-9FCA-47C6-A2ED-54C12261A633}" type="presParOf" srcId="{1AC73E46-2B44-488B-8095-5A2705045A92}" destId="{CF9E2042-1F87-44B8-9A53-4C8C7A9A401E}" srcOrd="1" destOrd="0" presId="urn:microsoft.com/office/officeart/2008/layout/LinedList"/>
    <dgm:cxn modelId="{65CBF6F9-CBF7-4DAE-AC1C-36F31B6C837C}" type="presParOf" srcId="{CF9E2042-1F87-44B8-9A53-4C8C7A9A401E}" destId="{B105AAC5-607C-4B58-B985-DD22A636697C}" srcOrd="0" destOrd="0" presId="urn:microsoft.com/office/officeart/2008/layout/LinedList"/>
    <dgm:cxn modelId="{358561A9-143A-4861-94D9-1D9C7D9670E5}" type="presParOf" srcId="{CF9E2042-1F87-44B8-9A53-4C8C7A9A401E}" destId="{1455366B-79F5-4892-995B-09AB16120ACD}" srcOrd="1" destOrd="0" presId="urn:microsoft.com/office/officeart/2008/layout/LinedList"/>
    <dgm:cxn modelId="{A12ABE91-97B4-4B7A-842D-ABA3E23AB20C}" type="presParOf" srcId="{1AC73E46-2B44-488B-8095-5A2705045A92}" destId="{4D00212C-8700-4144-8A16-411C5C9E8383}" srcOrd="2" destOrd="0" presId="urn:microsoft.com/office/officeart/2008/layout/LinedList"/>
    <dgm:cxn modelId="{81628276-5C2F-4744-A594-0EA872EBAA80}" type="presParOf" srcId="{1AC73E46-2B44-488B-8095-5A2705045A92}" destId="{DC9A27A9-0412-4AF6-96BC-E75096E8519E}" srcOrd="3" destOrd="0" presId="urn:microsoft.com/office/officeart/2008/layout/LinedList"/>
    <dgm:cxn modelId="{B5455B41-F4FA-4ECA-9D0C-93FA9C846C99}" type="presParOf" srcId="{DC9A27A9-0412-4AF6-96BC-E75096E8519E}" destId="{A4E343C5-6891-468C-9D66-C8E51A32D215}" srcOrd="0" destOrd="0" presId="urn:microsoft.com/office/officeart/2008/layout/LinedList"/>
    <dgm:cxn modelId="{7C3B0CB9-64F7-4004-B37F-1B5AD32CF268}" type="presParOf" srcId="{DC9A27A9-0412-4AF6-96BC-E75096E8519E}" destId="{FFE0F61F-6338-4344-A66F-72264D76F255}" srcOrd="1" destOrd="0" presId="urn:microsoft.com/office/officeart/2008/layout/LinedList"/>
    <dgm:cxn modelId="{7BCF9A81-BB83-49CD-833C-CC6D53ED0F80}" type="presParOf" srcId="{1AC73E46-2B44-488B-8095-5A2705045A92}" destId="{A0FA43AE-B3E6-4B90-8BDC-9E3E5A31427F}" srcOrd="4" destOrd="0" presId="urn:microsoft.com/office/officeart/2008/layout/LinedList"/>
    <dgm:cxn modelId="{6A05C949-EB6F-4F3A-86E4-E127705955D9}" type="presParOf" srcId="{1AC73E46-2B44-488B-8095-5A2705045A92}" destId="{A603E5DB-F89C-40ED-8101-369942AEC80B}" srcOrd="5" destOrd="0" presId="urn:microsoft.com/office/officeart/2008/layout/LinedList"/>
    <dgm:cxn modelId="{66AEB95E-E965-4DEF-8A8F-5405A5354DB5}" type="presParOf" srcId="{A603E5DB-F89C-40ED-8101-369942AEC80B}" destId="{FE6EA713-CCB0-404B-88C1-E3D600DCD7BB}" srcOrd="0" destOrd="0" presId="urn:microsoft.com/office/officeart/2008/layout/LinedList"/>
    <dgm:cxn modelId="{5E187EBE-1EE5-4AC7-B817-20FB43370588}" type="presParOf" srcId="{A603E5DB-F89C-40ED-8101-369942AEC80B}" destId="{7CB9C735-8678-465E-B5C3-5F8D5661A7DD}" srcOrd="1" destOrd="0" presId="urn:microsoft.com/office/officeart/2008/layout/LinedList"/>
    <dgm:cxn modelId="{C736302C-4E5F-4EBB-AA87-4532F277CB79}" type="presParOf" srcId="{1AC73E46-2B44-488B-8095-5A2705045A92}" destId="{E4E13A79-473D-42C0-B26D-14F32B493EDA}" srcOrd="6" destOrd="0" presId="urn:microsoft.com/office/officeart/2008/layout/LinedList"/>
    <dgm:cxn modelId="{A4157BF2-613F-4BAE-B044-6D7275119DB6}" type="presParOf" srcId="{1AC73E46-2B44-488B-8095-5A2705045A92}" destId="{40282480-4800-4487-9E26-D17C756C0561}" srcOrd="7" destOrd="0" presId="urn:microsoft.com/office/officeart/2008/layout/LinedList"/>
    <dgm:cxn modelId="{D37E58DF-96A0-40C3-A035-5FA60107B87B}" type="presParOf" srcId="{40282480-4800-4487-9E26-D17C756C0561}" destId="{1F44855D-1116-4CD0-853F-09493D2F8C13}" srcOrd="0" destOrd="0" presId="urn:microsoft.com/office/officeart/2008/layout/LinedList"/>
    <dgm:cxn modelId="{10FF0150-7438-4D29-92DD-50F6D3351941}" type="presParOf" srcId="{40282480-4800-4487-9E26-D17C756C0561}" destId="{F1E9B011-4315-46E9-A074-D1C0A0234E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B556F2-7D81-43E6-B88C-9215901F1521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787EEA1-5198-4B9A-ACBF-F05DC5A2E261}">
      <dgm:prSet phldrT="[Texto]"/>
      <dgm:spPr/>
      <dgm:t>
        <a:bodyPr/>
        <a:lstStyle/>
        <a:p>
          <a:r>
            <a:rPr lang="pt-BR" dirty="0"/>
            <a:t>Concessão de creditos</a:t>
          </a:r>
        </a:p>
      </dgm:t>
    </dgm:pt>
    <dgm:pt modelId="{F8EBB9A8-D467-4EC6-B6F3-9416533AC298}" type="parTrans" cxnId="{3E85306D-1082-4DA9-A1E7-546D9616A6E5}">
      <dgm:prSet/>
      <dgm:spPr/>
      <dgm:t>
        <a:bodyPr/>
        <a:lstStyle/>
        <a:p>
          <a:endParaRPr lang="pt-BR"/>
        </a:p>
      </dgm:t>
    </dgm:pt>
    <dgm:pt modelId="{BCA7EACD-2ECD-4193-9FAC-81C3E4F6596C}" type="sibTrans" cxnId="{3E85306D-1082-4DA9-A1E7-546D9616A6E5}">
      <dgm:prSet/>
      <dgm:spPr/>
      <dgm:t>
        <a:bodyPr/>
        <a:lstStyle/>
        <a:p>
          <a:endParaRPr lang="pt-BR"/>
        </a:p>
      </dgm:t>
    </dgm:pt>
    <dgm:pt modelId="{6E7A56CD-8EAA-4BE5-AE05-CC35F81739C5}">
      <dgm:prSet phldrT="[Texto]"/>
      <dgm:spPr/>
      <dgm:t>
        <a:bodyPr/>
        <a:lstStyle/>
        <a:p>
          <a:r>
            <a:rPr lang="pt-BR" dirty="0"/>
            <a:t>Concedeu creditos aos senhores de engenho para reaparelhamento do engenho.</a:t>
          </a:r>
        </a:p>
      </dgm:t>
    </dgm:pt>
    <dgm:pt modelId="{3B295D17-51DB-4693-81B6-86E2CF82BD1F}" type="parTrans" cxnId="{BE235085-D5F9-4E31-B0D4-EE5BE92A6DAE}">
      <dgm:prSet/>
      <dgm:spPr/>
      <dgm:t>
        <a:bodyPr/>
        <a:lstStyle/>
        <a:p>
          <a:endParaRPr lang="pt-BR"/>
        </a:p>
      </dgm:t>
    </dgm:pt>
    <dgm:pt modelId="{269DA048-039F-4A4E-940D-9D656869399A}" type="sibTrans" cxnId="{BE235085-D5F9-4E31-B0D4-EE5BE92A6DAE}">
      <dgm:prSet/>
      <dgm:spPr/>
      <dgm:t>
        <a:bodyPr/>
        <a:lstStyle/>
        <a:p>
          <a:endParaRPr lang="pt-BR"/>
        </a:p>
      </dgm:t>
    </dgm:pt>
    <dgm:pt modelId="{1D46FF83-9114-4179-BA89-2B10FDECFFDB}">
      <dgm:prSet phldrT="[Texto]"/>
      <dgm:spPr/>
      <dgm:t>
        <a:bodyPr/>
        <a:lstStyle/>
        <a:p>
          <a:r>
            <a:rPr lang="pt-BR" dirty="0"/>
            <a:t>Tolerância Religiosa</a:t>
          </a:r>
        </a:p>
      </dgm:t>
    </dgm:pt>
    <dgm:pt modelId="{AC96C471-235F-496C-BE4C-B8D665B97A52}" type="parTrans" cxnId="{F311DEC7-DA60-4674-94BD-8389E694E148}">
      <dgm:prSet/>
      <dgm:spPr/>
      <dgm:t>
        <a:bodyPr/>
        <a:lstStyle/>
        <a:p>
          <a:endParaRPr lang="pt-BR"/>
        </a:p>
      </dgm:t>
    </dgm:pt>
    <dgm:pt modelId="{50325C12-B2B7-4704-8C5F-5D7085BE25BB}" type="sibTrans" cxnId="{F311DEC7-DA60-4674-94BD-8389E694E148}">
      <dgm:prSet/>
      <dgm:spPr/>
      <dgm:t>
        <a:bodyPr/>
        <a:lstStyle/>
        <a:p>
          <a:endParaRPr lang="pt-BR"/>
        </a:p>
      </dgm:t>
    </dgm:pt>
    <dgm:pt modelId="{78148053-B0A7-4BCD-9BE3-FE0BF533A899}">
      <dgm:prSet phldrT="[Texto]"/>
      <dgm:spPr/>
      <dgm:t>
        <a:bodyPr/>
        <a:lstStyle/>
        <a:p>
          <a:r>
            <a:rPr lang="pt-BR" dirty="0"/>
            <a:t>As diversas religiões (catolicismo, Judaísmo, protestantismo etc.) foram toleradas pelo governo de Nassau.</a:t>
          </a:r>
        </a:p>
      </dgm:t>
    </dgm:pt>
    <dgm:pt modelId="{0F769275-CDDE-4B0F-AAF5-E55C6841AD79}" type="parTrans" cxnId="{27D2DB9A-D8EC-486F-AECD-F6A7D8E5E220}">
      <dgm:prSet/>
      <dgm:spPr/>
      <dgm:t>
        <a:bodyPr/>
        <a:lstStyle/>
        <a:p>
          <a:endParaRPr lang="pt-BR"/>
        </a:p>
      </dgm:t>
    </dgm:pt>
    <dgm:pt modelId="{7B5D8549-A76A-4DB4-B86B-44000FD9F57D}" type="sibTrans" cxnId="{27D2DB9A-D8EC-486F-AECD-F6A7D8E5E220}">
      <dgm:prSet/>
      <dgm:spPr/>
      <dgm:t>
        <a:bodyPr/>
        <a:lstStyle/>
        <a:p>
          <a:endParaRPr lang="pt-BR"/>
        </a:p>
      </dgm:t>
    </dgm:pt>
    <dgm:pt modelId="{0EBEA30B-6E5C-4976-A117-F1CA55280410}">
      <dgm:prSet phldrT="[Texto]"/>
      <dgm:spPr/>
      <dgm:t>
        <a:bodyPr/>
        <a:lstStyle/>
        <a:p>
          <a:r>
            <a:rPr lang="pt-BR" dirty="0"/>
            <a:t>Vida Cultural</a:t>
          </a:r>
        </a:p>
      </dgm:t>
    </dgm:pt>
    <dgm:pt modelId="{A9CA5DD4-BC24-4052-96AC-F205B7D2BC3E}" type="parTrans" cxnId="{09FF629B-1D52-44A8-9AE6-B01158C1C5DD}">
      <dgm:prSet/>
      <dgm:spPr/>
      <dgm:t>
        <a:bodyPr/>
        <a:lstStyle/>
        <a:p>
          <a:endParaRPr lang="pt-BR"/>
        </a:p>
      </dgm:t>
    </dgm:pt>
    <dgm:pt modelId="{414262C0-D6E1-45E6-8C0D-22D863FBC18D}" type="sibTrans" cxnId="{09FF629B-1D52-44A8-9AE6-B01158C1C5DD}">
      <dgm:prSet/>
      <dgm:spPr/>
      <dgm:t>
        <a:bodyPr/>
        <a:lstStyle/>
        <a:p>
          <a:endParaRPr lang="pt-BR"/>
        </a:p>
      </dgm:t>
    </dgm:pt>
    <dgm:pt modelId="{5E610584-01D4-4B09-BC05-29AC80022F59}">
      <dgm:prSet phldrT="[Texto]"/>
      <dgm:spPr/>
      <dgm:t>
        <a:bodyPr/>
        <a:lstStyle/>
        <a:p>
          <a:r>
            <a:rPr lang="pt-BR" dirty="0"/>
            <a:t>Obras Urbanas</a:t>
          </a:r>
        </a:p>
      </dgm:t>
    </dgm:pt>
    <dgm:pt modelId="{A651B92B-7E52-4A9E-A732-908A9121ACFB}" type="parTrans" cxnId="{FC12E625-0368-4443-95AD-487730FD0D34}">
      <dgm:prSet/>
      <dgm:spPr/>
      <dgm:t>
        <a:bodyPr/>
        <a:lstStyle/>
        <a:p>
          <a:endParaRPr lang="pt-BR"/>
        </a:p>
      </dgm:t>
    </dgm:pt>
    <dgm:pt modelId="{D5308EA9-05FF-4CA4-A200-93412B035DAC}" type="sibTrans" cxnId="{FC12E625-0368-4443-95AD-487730FD0D34}">
      <dgm:prSet/>
      <dgm:spPr/>
      <dgm:t>
        <a:bodyPr/>
        <a:lstStyle/>
        <a:p>
          <a:endParaRPr lang="pt-BR"/>
        </a:p>
      </dgm:t>
    </dgm:pt>
    <dgm:pt modelId="{AEA13BA1-B5C2-4BA7-B795-FF2C6EDC636C}">
      <dgm:prSet/>
      <dgm:spPr/>
      <dgm:t>
        <a:bodyPr/>
        <a:lstStyle/>
        <a:p>
          <a:r>
            <a:rPr lang="pt-BR" dirty="0"/>
            <a:t>A cidade de recife foi beneficiada com a construção de pontes e obras sanitárias. Criou-se também a cidade de </a:t>
          </a:r>
          <a:r>
            <a:rPr lang="pt-BR" dirty="0" err="1"/>
            <a:t>Mauricia</a:t>
          </a:r>
          <a:r>
            <a:rPr lang="pt-BR" dirty="0"/>
            <a:t>. Hoje Bairro da Capital </a:t>
          </a:r>
          <a:r>
            <a:rPr lang="pt-BR" dirty="0" err="1"/>
            <a:t>Pernabucana</a:t>
          </a:r>
          <a:r>
            <a:rPr lang="pt-BR" dirty="0"/>
            <a:t>.</a:t>
          </a:r>
        </a:p>
      </dgm:t>
    </dgm:pt>
    <dgm:pt modelId="{6E8C2361-DA3E-437D-9B57-9155E03820DF}" type="parTrans" cxnId="{1E0917E2-3772-4284-8CC7-4B964B0AC2F6}">
      <dgm:prSet/>
      <dgm:spPr/>
      <dgm:t>
        <a:bodyPr/>
        <a:lstStyle/>
        <a:p>
          <a:endParaRPr lang="pt-BR"/>
        </a:p>
      </dgm:t>
    </dgm:pt>
    <dgm:pt modelId="{62969CC6-A68E-401B-8B5F-ADC1113EB88F}" type="sibTrans" cxnId="{1E0917E2-3772-4284-8CC7-4B964B0AC2F6}">
      <dgm:prSet/>
      <dgm:spPr/>
      <dgm:t>
        <a:bodyPr/>
        <a:lstStyle/>
        <a:p>
          <a:endParaRPr lang="pt-BR"/>
        </a:p>
      </dgm:t>
    </dgm:pt>
    <dgm:pt modelId="{04792793-6FC6-4410-8663-90720730B4C1}">
      <dgm:prSet/>
      <dgm:spPr/>
      <dgm:t>
        <a:bodyPr/>
        <a:lstStyle/>
        <a:p>
          <a:r>
            <a:rPr lang="pt-BR" dirty="0"/>
            <a:t>O governo de Nassau promoveu a vinda de artistas, médicos, astrônomos, naturalistas. Entre os pintores estava Franz </a:t>
          </a:r>
          <a:r>
            <a:rPr lang="pt-BR" dirty="0" err="1"/>
            <a:t>Post</a:t>
          </a:r>
          <a:r>
            <a:rPr lang="pt-BR" dirty="0"/>
            <a:t> e Albert </a:t>
          </a:r>
          <a:r>
            <a:rPr lang="pt-BR" dirty="0" err="1"/>
            <a:t>Eckhout</a:t>
          </a:r>
          <a:r>
            <a:rPr lang="pt-BR" dirty="0"/>
            <a:t> autores de diversos quadros.</a:t>
          </a:r>
        </a:p>
      </dgm:t>
    </dgm:pt>
    <dgm:pt modelId="{1801032B-426A-4EF4-9E04-FDC9E0C17F69}" type="parTrans" cxnId="{5F20E01B-B5E3-4998-A046-FA4FD4722E25}">
      <dgm:prSet/>
      <dgm:spPr/>
      <dgm:t>
        <a:bodyPr/>
        <a:lstStyle/>
        <a:p>
          <a:endParaRPr lang="pt-BR"/>
        </a:p>
      </dgm:t>
    </dgm:pt>
    <dgm:pt modelId="{696C6FCC-CD5F-4FDD-9340-28A9DE1972CE}" type="sibTrans" cxnId="{5F20E01B-B5E3-4998-A046-FA4FD4722E25}">
      <dgm:prSet/>
      <dgm:spPr/>
      <dgm:t>
        <a:bodyPr/>
        <a:lstStyle/>
        <a:p>
          <a:endParaRPr lang="pt-BR"/>
        </a:p>
      </dgm:t>
    </dgm:pt>
    <dgm:pt modelId="{42103AAC-F255-4539-95F4-324D068EBEAA}" type="pres">
      <dgm:prSet presAssocID="{A2B556F2-7D81-43E6-B88C-9215901F1521}" presName="Name0" presStyleCnt="0">
        <dgm:presLayoutVars>
          <dgm:dir/>
          <dgm:animLvl val="lvl"/>
          <dgm:resizeHandles/>
        </dgm:presLayoutVars>
      </dgm:prSet>
      <dgm:spPr/>
    </dgm:pt>
    <dgm:pt modelId="{5CE463A1-7EAD-45C3-B8D4-697C01973C5D}" type="pres">
      <dgm:prSet presAssocID="{D787EEA1-5198-4B9A-ACBF-F05DC5A2E261}" presName="linNode" presStyleCnt="0"/>
      <dgm:spPr/>
    </dgm:pt>
    <dgm:pt modelId="{15E06F44-1FD6-414D-83CB-66CBE7BEEC39}" type="pres">
      <dgm:prSet presAssocID="{D787EEA1-5198-4B9A-ACBF-F05DC5A2E261}" presName="parentShp" presStyleLbl="node1" presStyleIdx="0" presStyleCnt="4">
        <dgm:presLayoutVars>
          <dgm:bulletEnabled val="1"/>
        </dgm:presLayoutVars>
      </dgm:prSet>
      <dgm:spPr/>
    </dgm:pt>
    <dgm:pt modelId="{B95C703B-8A85-45B9-8129-C1D0A471C490}" type="pres">
      <dgm:prSet presAssocID="{D787EEA1-5198-4B9A-ACBF-F05DC5A2E261}" presName="childShp" presStyleLbl="bgAccFollowNode1" presStyleIdx="0" presStyleCnt="4">
        <dgm:presLayoutVars>
          <dgm:bulletEnabled val="1"/>
        </dgm:presLayoutVars>
      </dgm:prSet>
      <dgm:spPr/>
    </dgm:pt>
    <dgm:pt modelId="{99C1A7CD-CC1A-4358-BB9B-A26710B59DD8}" type="pres">
      <dgm:prSet presAssocID="{BCA7EACD-2ECD-4193-9FAC-81C3E4F6596C}" presName="spacing" presStyleCnt="0"/>
      <dgm:spPr/>
    </dgm:pt>
    <dgm:pt modelId="{D107DAA9-5CA4-4248-9513-0ECC4708EB30}" type="pres">
      <dgm:prSet presAssocID="{1D46FF83-9114-4179-BA89-2B10FDECFFDB}" presName="linNode" presStyleCnt="0"/>
      <dgm:spPr/>
    </dgm:pt>
    <dgm:pt modelId="{4C28B327-50C1-46E2-8028-2147F0A26F15}" type="pres">
      <dgm:prSet presAssocID="{1D46FF83-9114-4179-BA89-2B10FDECFFDB}" presName="parentShp" presStyleLbl="node1" presStyleIdx="1" presStyleCnt="4">
        <dgm:presLayoutVars>
          <dgm:bulletEnabled val="1"/>
        </dgm:presLayoutVars>
      </dgm:prSet>
      <dgm:spPr/>
    </dgm:pt>
    <dgm:pt modelId="{F8790F3F-167C-426B-AD3E-9BE5150F166D}" type="pres">
      <dgm:prSet presAssocID="{1D46FF83-9114-4179-BA89-2B10FDECFFDB}" presName="childShp" presStyleLbl="bgAccFollowNode1" presStyleIdx="1" presStyleCnt="4">
        <dgm:presLayoutVars>
          <dgm:bulletEnabled val="1"/>
        </dgm:presLayoutVars>
      </dgm:prSet>
      <dgm:spPr/>
    </dgm:pt>
    <dgm:pt modelId="{92773D57-325B-482D-890B-6830D673ED76}" type="pres">
      <dgm:prSet presAssocID="{50325C12-B2B7-4704-8C5F-5D7085BE25BB}" presName="spacing" presStyleCnt="0"/>
      <dgm:spPr/>
    </dgm:pt>
    <dgm:pt modelId="{9DDBBC9F-2A9C-49B3-B48C-2FDFF4CEA489}" type="pres">
      <dgm:prSet presAssocID="{5E610584-01D4-4B09-BC05-29AC80022F59}" presName="linNode" presStyleCnt="0"/>
      <dgm:spPr/>
    </dgm:pt>
    <dgm:pt modelId="{16107AAE-37E3-4FE8-8A0E-05618014CEF9}" type="pres">
      <dgm:prSet presAssocID="{5E610584-01D4-4B09-BC05-29AC80022F59}" presName="parentShp" presStyleLbl="node1" presStyleIdx="2" presStyleCnt="4">
        <dgm:presLayoutVars>
          <dgm:bulletEnabled val="1"/>
        </dgm:presLayoutVars>
      </dgm:prSet>
      <dgm:spPr/>
    </dgm:pt>
    <dgm:pt modelId="{D9099C43-CA02-4C41-ADED-1E9F83F9EDE7}" type="pres">
      <dgm:prSet presAssocID="{5E610584-01D4-4B09-BC05-29AC80022F59}" presName="childShp" presStyleLbl="bgAccFollowNode1" presStyleIdx="2" presStyleCnt="4">
        <dgm:presLayoutVars>
          <dgm:bulletEnabled val="1"/>
        </dgm:presLayoutVars>
      </dgm:prSet>
      <dgm:spPr/>
    </dgm:pt>
    <dgm:pt modelId="{DC595DD0-9839-42EA-9DFE-7B45876AC9CF}" type="pres">
      <dgm:prSet presAssocID="{D5308EA9-05FF-4CA4-A200-93412B035DAC}" presName="spacing" presStyleCnt="0"/>
      <dgm:spPr/>
    </dgm:pt>
    <dgm:pt modelId="{98B8AE18-7157-4512-BAE5-654820C0A348}" type="pres">
      <dgm:prSet presAssocID="{0EBEA30B-6E5C-4976-A117-F1CA55280410}" presName="linNode" presStyleCnt="0"/>
      <dgm:spPr/>
    </dgm:pt>
    <dgm:pt modelId="{C650F4D8-E92A-423B-B489-587AE42DF2BD}" type="pres">
      <dgm:prSet presAssocID="{0EBEA30B-6E5C-4976-A117-F1CA55280410}" presName="parentShp" presStyleLbl="node1" presStyleIdx="3" presStyleCnt="4">
        <dgm:presLayoutVars>
          <dgm:bulletEnabled val="1"/>
        </dgm:presLayoutVars>
      </dgm:prSet>
      <dgm:spPr/>
    </dgm:pt>
    <dgm:pt modelId="{5E34482A-D886-44BD-BFB1-F883DB999FB8}" type="pres">
      <dgm:prSet presAssocID="{0EBEA30B-6E5C-4976-A117-F1CA55280410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18DF1D12-C45A-41FF-9637-A6DEDCE89E62}" type="presOf" srcId="{78148053-B0A7-4BCD-9BE3-FE0BF533A899}" destId="{F8790F3F-167C-426B-AD3E-9BE5150F166D}" srcOrd="0" destOrd="0" presId="urn:microsoft.com/office/officeart/2005/8/layout/vList6"/>
    <dgm:cxn modelId="{5F20E01B-B5E3-4998-A046-FA4FD4722E25}" srcId="{0EBEA30B-6E5C-4976-A117-F1CA55280410}" destId="{04792793-6FC6-4410-8663-90720730B4C1}" srcOrd="0" destOrd="0" parTransId="{1801032B-426A-4EF4-9E04-FDC9E0C17F69}" sibTransId="{696C6FCC-CD5F-4FDD-9340-28A9DE1972CE}"/>
    <dgm:cxn modelId="{FC12E625-0368-4443-95AD-487730FD0D34}" srcId="{A2B556F2-7D81-43E6-B88C-9215901F1521}" destId="{5E610584-01D4-4B09-BC05-29AC80022F59}" srcOrd="2" destOrd="0" parTransId="{A651B92B-7E52-4A9E-A732-908A9121ACFB}" sibTransId="{D5308EA9-05FF-4CA4-A200-93412B035DAC}"/>
    <dgm:cxn modelId="{8675C22F-EFA4-4839-A14F-94FCE8CE7865}" type="presOf" srcId="{04792793-6FC6-4410-8663-90720730B4C1}" destId="{5E34482A-D886-44BD-BFB1-F883DB999FB8}" srcOrd="0" destOrd="0" presId="urn:microsoft.com/office/officeart/2005/8/layout/vList6"/>
    <dgm:cxn modelId="{750CEE31-05A6-4650-BC96-8891C5A30A31}" type="presOf" srcId="{5E610584-01D4-4B09-BC05-29AC80022F59}" destId="{16107AAE-37E3-4FE8-8A0E-05618014CEF9}" srcOrd="0" destOrd="0" presId="urn:microsoft.com/office/officeart/2005/8/layout/vList6"/>
    <dgm:cxn modelId="{CCEA0034-93EE-4BCD-81D6-16D958C9624C}" type="presOf" srcId="{A2B556F2-7D81-43E6-B88C-9215901F1521}" destId="{42103AAC-F255-4539-95F4-324D068EBEAA}" srcOrd="0" destOrd="0" presId="urn:microsoft.com/office/officeart/2005/8/layout/vList6"/>
    <dgm:cxn modelId="{3E85306D-1082-4DA9-A1E7-546D9616A6E5}" srcId="{A2B556F2-7D81-43E6-B88C-9215901F1521}" destId="{D787EEA1-5198-4B9A-ACBF-F05DC5A2E261}" srcOrd="0" destOrd="0" parTransId="{F8EBB9A8-D467-4EC6-B6F3-9416533AC298}" sibTransId="{BCA7EACD-2ECD-4193-9FAC-81C3E4F6596C}"/>
    <dgm:cxn modelId="{E5762C56-7C88-4123-9713-1C604E0E5B31}" type="presOf" srcId="{AEA13BA1-B5C2-4BA7-B795-FF2C6EDC636C}" destId="{D9099C43-CA02-4C41-ADED-1E9F83F9EDE7}" srcOrd="0" destOrd="0" presId="urn:microsoft.com/office/officeart/2005/8/layout/vList6"/>
    <dgm:cxn modelId="{BE235085-D5F9-4E31-B0D4-EE5BE92A6DAE}" srcId="{D787EEA1-5198-4B9A-ACBF-F05DC5A2E261}" destId="{6E7A56CD-8EAA-4BE5-AE05-CC35F81739C5}" srcOrd="0" destOrd="0" parTransId="{3B295D17-51DB-4693-81B6-86E2CF82BD1F}" sibTransId="{269DA048-039F-4A4E-940D-9D656869399A}"/>
    <dgm:cxn modelId="{27D2DB9A-D8EC-486F-AECD-F6A7D8E5E220}" srcId="{1D46FF83-9114-4179-BA89-2B10FDECFFDB}" destId="{78148053-B0A7-4BCD-9BE3-FE0BF533A899}" srcOrd="0" destOrd="0" parTransId="{0F769275-CDDE-4B0F-AAF5-E55C6841AD79}" sibTransId="{7B5D8549-A76A-4DB4-B86B-44000FD9F57D}"/>
    <dgm:cxn modelId="{09FF629B-1D52-44A8-9AE6-B01158C1C5DD}" srcId="{A2B556F2-7D81-43E6-B88C-9215901F1521}" destId="{0EBEA30B-6E5C-4976-A117-F1CA55280410}" srcOrd="3" destOrd="0" parTransId="{A9CA5DD4-BC24-4052-96AC-F205B7D2BC3E}" sibTransId="{414262C0-D6E1-45E6-8C0D-22D863FBC18D}"/>
    <dgm:cxn modelId="{6DF82EAB-4FFB-4111-87AA-4700DC78EA30}" type="presOf" srcId="{6E7A56CD-8EAA-4BE5-AE05-CC35F81739C5}" destId="{B95C703B-8A85-45B9-8129-C1D0A471C490}" srcOrd="0" destOrd="0" presId="urn:microsoft.com/office/officeart/2005/8/layout/vList6"/>
    <dgm:cxn modelId="{4985D9C7-2F84-41CE-A001-FF291A3510A8}" type="presOf" srcId="{1D46FF83-9114-4179-BA89-2B10FDECFFDB}" destId="{4C28B327-50C1-46E2-8028-2147F0A26F15}" srcOrd="0" destOrd="0" presId="urn:microsoft.com/office/officeart/2005/8/layout/vList6"/>
    <dgm:cxn modelId="{F311DEC7-DA60-4674-94BD-8389E694E148}" srcId="{A2B556F2-7D81-43E6-B88C-9215901F1521}" destId="{1D46FF83-9114-4179-BA89-2B10FDECFFDB}" srcOrd="1" destOrd="0" parTransId="{AC96C471-235F-496C-BE4C-B8D665B97A52}" sibTransId="{50325C12-B2B7-4704-8C5F-5D7085BE25BB}"/>
    <dgm:cxn modelId="{EA9C27D0-B7CC-4B6C-8086-4B1D309B2DCA}" type="presOf" srcId="{D787EEA1-5198-4B9A-ACBF-F05DC5A2E261}" destId="{15E06F44-1FD6-414D-83CB-66CBE7BEEC39}" srcOrd="0" destOrd="0" presId="urn:microsoft.com/office/officeart/2005/8/layout/vList6"/>
    <dgm:cxn modelId="{3E99BAD4-E660-4128-B0BC-B1662CE36438}" type="presOf" srcId="{0EBEA30B-6E5C-4976-A117-F1CA55280410}" destId="{C650F4D8-E92A-423B-B489-587AE42DF2BD}" srcOrd="0" destOrd="0" presId="urn:microsoft.com/office/officeart/2005/8/layout/vList6"/>
    <dgm:cxn modelId="{1E0917E2-3772-4284-8CC7-4B964B0AC2F6}" srcId="{5E610584-01D4-4B09-BC05-29AC80022F59}" destId="{AEA13BA1-B5C2-4BA7-B795-FF2C6EDC636C}" srcOrd="0" destOrd="0" parTransId="{6E8C2361-DA3E-437D-9B57-9155E03820DF}" sibTransId="{62969CC6-A68E-401B-8B5F-ADC1113EB88F}"/>
    <dgm:cxn modelId="{78A89DFD-8AA7-4E76-A882-254723863FB8}" type="presParOf" srcId="{42103AAC-F255-4539-95F4-324D068EBEAA}" destId="{5CE463A1-7EAD-45C3-B8D4-697C01973C5D}" srcOrd="0" destOrd="0" presId="urn:microsoft.com/office/officeart/2005/8/layout/vList6"/>
    <dgm:cxn modelId="{5301565B-DA61-4FCE-A3B2-3DA3369792AA}" type="presParOf" srcId="{5CE463A1-7EAD-45C3-B8D4-697C01973C5D}" destId="{15E06F44-1FD6-414D-83CB-66CBE7BEEC39}" srcOrd="0" destOrd="0" presId="urn:microsoft.com/office/officeart/2005/8/layout/vList6"/>
    <dgm:cxn modelId="{D45DC5D6-D17B-46DB-BA49-F931658CC802}" type="presParOf" srcId="{5CE463A1-7EAD-45C3-B8D4-697C01973C5D}" destId="{B95C703B-8A85-45B9-8129-C1D0A471C490}" srcOrd="1" destOrd="0" presId="urn:microsoft.com/office/officeart/2005/8/layout/vList6"/>
    <dgm:cxn modelId="{A1B54BE1-8733-418C-956B-D852DBFA39E9}" type="presParOf" srcId="{42103AAC-F255-4539-95F4-324D068EBEAA}" destId="{99C1A7CD-CC1A-4358-BB9B-A26710B59DD8}" srcOrd="1" destOrd="0" presId="urn:microsoft.com/office/officeart/2005/8/layout/vList6"/>
    <dgm:cxn modelId="{661708BE-BCA9-4ED5-94F4-2BB9FE1EB53E}" type="presParOf" srcId="{42103AAC-F255-4539-95F4-324D068EBEAA}" destId="{D107DAA9-5CA4-4248-9513-0ECC4708EB30}" srcOrd="2" destOrd="0" presId="urn:microsoft.com/office/officeart/2005/8/layout/vList6"/>
    <dgm:cxn modelId="{5E5AB2AA-488E-45DC-A7B9-46536A9FC701}" type="presParOf" srcId="{D107DAA9-5CA4-4248-9513-0ECC4708EB30}" destId="{4C28B327-50C1-46E2-8028-2147F0A26F15}" srcOrd="0" destOrd="0" presId="urn:microsoft.com/office/officeart/2005/8/layout/vList6"/>
    <dgm:cxn modelId="{FCF2DBD8-2977-4A98-9C0D-8EC5B4A73AB2}" type="presParOf" srcId="{D107DAA9-5CA4-4248-9513-0ECC4708EB30}" destId="{F8790F3F-167C-426B-AD3E-9BE5150F166D}" srcOrd="1" destOrd="0" presId="urn:microsoft.com/office/officeart/2005/8/layout/vList6"/>
    <dgm:cxn modelId="{ADA0C4EB-7FF5-4FCF-81E1-37DA94F7EB14}" type="presParOf" srcId="{42103AAC-F255-4539-95F4-324D068EBEAA}" destId="{92773D57-325B-482D-890B-6830D673ED76}" srcOrd="3" destOrd="0" presId="urn:microsoft.com/office/officeart/2005/8/layout/vList6"/>
    <dgm:cxn modelId="{0B49FD81-C723-4260-9898-49307A26CCE8}" type="presParOf" srcId="{42103AAC-F255-4539-95F4-324D068EBEAA}" destId="{9DDBBC9F-2A9C-49B3-B48C-2FDFF4CEA489}" srcOrd="4" destOrd="0" presId="urn:microsoft.com/office/officeart/2005/8/layout/vList6"/>
    <dgm:cxn modelId="{5F19D596-98BB-4BEA-8C85-3FBAED6FF6A9}" type="presParOf" srcId="{9DDBBC9F-2A9C-49B3-B48C-2FDFF4CEA489}" destId="{16107AAE-37E3-4FE8-8A0E-05618014CEF9}" srcOrd="0" destOrd="0" presId="urn:microsoft.com/office/officeart/2005/8/layout/vList6"/>
    <dgm:cxn modelId="{5A1D1956-F4B7-4B17-B7B1-98BC81A0DEBD}" type="presParOf" srcId="{9DDBBC9F-2A9C-49B3-B48C-2FDFF4CEA489}" destId="{D9099C43-CA02-4C41-ADED-1E9F83F9EDE7}" srcOrd="1" destOrd="0" presId="urn:microsoft.com/office/officeart/2005/8/layout/vList6"/>
    <dgm:cxn modelId="{4F04CAE7-5CB1-4159-B49D-AE583F6B367B}" type="presParOf" srcId="{42103AAC-F255-4539-95F4-324D068EBEAA}" destId="{DC595DD0-9839-42EA-9DFE-7B45876AC9CF}" srcOrd="5" destOrd="0" presId="urn:microsoft.com/office/officeart/2005/8/layout/vList6"/>
    <dgm:cxn modelId="{A3404CAE-86C0-4816-9EF5-DF9AC60B50A0}" type="presParOf" srcId="{42103AAC-F255-4539-95F4-324D068EBEAA}" destId="{98B8AE18-7157-4512-BAE5-654820C0A348}" srcOrd="6" destOrd="0" presId="urn:microsoft.com/office/officeart/2005/8/layout/vList6"/>
    <dgm:cxn modelId="{F9965251-313D-4A29-8272-1920F11458BA}" type="presParOf" srcId="{98B8AE18-7157-4512-BAE5-654820C0A348}" destId="{C650F4D8-E92A-423B-B489-587AE42DF2BD}" srcOrd="0" destOrd="0" presId="urn:microsoft.com/office/officeart/2005/8/layout/vList6"/>
    <dgm:cxn modelId="{2DAD9509-97FC-4714-BC23-794D0B449B1C}" type="presParOf" srcId="{98B8AE18-7157-4512-BAE5-654820C0A348}" destId="{5E34482A-D886-44BD-BFB1-F883DB999F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1ACEC4-E6DA-4AD9-B6E0-A4F4A14812B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D4BD1FF-9F65-4D89-BB82-5DFF0EB9558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D. João IV ( 1640 – 1656)</a:t>
          </a:r>
        </a:p>
      </dgm:t>
    </dgm:pt>
    <dgm:pt modelId="{0047FBB2-0FBF-4D3B-B1A9-80C71E76B54B}" type="parTrans" cxnId="{DA8F4803-7BB0-4052-AC01-687A0FCEF407}">
      <dgm:prSet/>
      <dgm:spPr/>
      <dgm:t>
        <a:bodyPr/>
        <a:lstStyle/>
        <a:p>
          <a:endParaRPr lang="pt-BR"/>
        </a:p>
      </dgm:t>
    </dgm:pt>
    <dgm:pt modelId="{AAF251F2-41D3-4DE3-A41D-3B299CEB44C2}" type="sibTrans" cxnId="{DA8F4803-7BB0-4052-AC01-687A0FCEF407}">
      <dgm:prSet/>
      <dgm:spPr/>
      <dgm:t>
        <a:bodyPr/>
        <a:lstStyle/>
        <a:p>
          <a:endParaRPr lang="pt-BR"/>
        </a:p>
      </dgm:t>
    </dgm:pt>
    <dgm:pt modelId="{A0D5D529-5E0C-48F7-BE54-02A32B3B2D6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D. Afonso VI ( 1656 – 1667)</a:t>
          </a:r>
        </a:p>
      </dgm:t>
    </dgm:pt>
    <dgm:pt modelId="{CE53FC5B-1F60-4F7A-BC50-6B152F6EBDFD}" type="parTrans" cxnId="{5DEA2665-B7E8-40F6-98A1-E7E48F0D09BA}">
      <dgm:prSet/>
      <dgm:spPr/>
      <dgm:t>
        <a:bodyPr/>
        <a:lstStyle/>
        <a:p>
          <a:endParaRPr lang="pt-BR"/>
        </a:p>
      </dgm:t>
    </dgm:pt>
    <dgm:pt modelId="{39861F8F-C8FB-4FCE-9C3E-E77142BA8B72}" type="sibTrans" cxnId="{5DEA2665-B7E8-40F6-98A1-E7E48F0D09BA}">
      <dgm:prSet/>
      <dgm:spPr/>
      <dgm:t>
        <a:bodyPr/>
        <a:lstStyle/>
        <a:p>
          <a:endParaRPr lang="pt-BR"/>
        </a:p>
      </dgm:t>
    </dgm:pt>
    <dgm:pt modelId="{2494B2F6-BDB5-482A-B051-FFF2CACB148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D. Pedro II ( 1667 – 1706)</a:t>
          </a:r>
        </a:p>
      </dgm:t>
    </dgm:pt>
    <dgm:pt modelId="{1B372C09-2EDC-4433-959D-C53FE4574F60}" type="parTrans" cxnId="{E2E2A85F-02E4-48F6-9649-EB9F5E44FD1F}">
      <dgm:prSet/>
      <dgm:spPr/>
      <dgm:t>
        <a:bodyPr/>
        <a:lstStyle/>
        <a:p>
          <a:endParaRPr lang="pt-BR"/>
        </a:p>
      </dgm:t>
    </dgm:pt>
    <dgm:pt modelId="{D28B72D3-C789-4A71-853D-BC0C31E9C849}" type="sibTrans" cxnId="{E2E2A85F-02E4-48F6-9649-EB9F5E44FD1F}">
      <dgm:prSet/>
      <dgm:spPr/>
      <dgm:t>
        <a:bodyPr/>
        <a:lstStyle/>
        <a:p>
          <a:endParaRPr lang="pt-BR"/>
        </a:p>
      </dgm:t>
    </dgm:pt>
    <dgm:pt modelId="{2A0B00A2-E7EB-4F63-A7C2-AE01D933E76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(No Brasil, até 1822)</a:t>
          </a:r>
        </a:p>
      </dgm:t>
    </dgm:pt>
    <dgm:pt modelId="{8F694BAC-5DD9-4083-88D8-F4ECAFEE724C}" type="parTrans" cxnId="{4CC34436-3C2F-4582-9313-729F5DC4C68A}">
      <dgm:prSet/>
      <dgm:spPr/>
      <dgm:t>
        <a:bodyPr/>
        <a:lstStyle/>
        <a:p>
          <a:endParaRPr lang="pt-BR"/>
        </a:p>
      </dgm:t>
    </dgm:pt>
    <dgm:pt modelId="{1C65134A-B19F-480F-9A5A-DA439F80385F}" type="sibTrans" cxnId="{4CC34436-3C2F-4582-9313-729F5DC4C68A}">
      <dgm:prSet/>
      <dgm:spPr/>
      <dgm:t>
        <a:bodyPr/>
        <a:lstStyle/>
        <a:p>
          <a:endParaRPr lang="pt-BR"/>
        </a:p>
      </dgm:t>
    </dgm:pt>
    <dgm:pt modelId="{1DD47C30-BEA5-48D3-AC0D-5E9157BFDD3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D. João V ( 1706 – 1750)</a:t>
          </a:r>
        </a:p>
      </dgm:t>
    </dgm:pt>
    <dgm:pt modelId="{E93FFAF3-53CC-491E-84E5-125F1315BE32}" type="parTrans" cxnId="{BCD7880F-96E7-432F-9CF3-FDE49D10F476}">
      <dgm:prSet/>
      <dgm:spPr/>
      <dgm:t>
        <a:bodyPr/>
        <a:lstStyle/>
        <a:p>
          <a:endParaRPr lang="pt-BR"/>
        </a:p>
      </dgm:t>
    </dgm:pt>
    <dgm:pt modelId="{71989EBB-5279-499D-A791-DFDA1D55BAB8}" type="sibTrans" cxnId="{BCD7880F-96E7-432F-9CF3-FDE49D10F476}">
      <dgm:prSet/>
      <dgm:spPr/>
      <dgm:t>
        <a:bodyPr/>
        <a:lstStyle/>
        <a:p>
          <a:endParaRPr lang="pt-BR"/>
        </a:p>
      </dgm:t>
    </dgm:pt>
    <dgm:pt modelId="{2C709C29-C176-4E6D-BEAF-436F03C9836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D. José ( 1750- 1777)</a:t>
          </a:r>
        </a:p>
      </dgm:t>
    </dgm:pt>
    <dgm:pt modelId="{DC18BD7F-3FDF-4404-B88E-FAF437F5D7EA}" type="parTrans" cxnId="{A0B026EB-137D-495F-A778-58F0B6E0B1FB}">
      <dgm:prSet/>
      <dgm:spPr/>
      <dgm:t>
        <a:bodyPr/>
        <a:lstStyle/>
        <a:p>
          <a:endParaRPr lang="pt-BR"/>
        </a:p>
      </dgm:t>
    </dgm:pt>
    <dgm:pt modelId="{F526A86D-E7EF-44FD-9823-4B45ACE226B4}" type="sibTrans" cxnId="{A0B026EB-137D-495F-A778-58F0B6E0B1FB}">
      <dgm:prSet/>
      <dgm:spPr/>
      <dgm:t>
        <a:bodyPr/>
        <a:lstStyle/>
        <a:p>
          <a:endParaRPr lang="pt-BR"/>
        </a:p>
      </dgm:t>
    </dgm:pt>
    <dgm:pt modelId="{EDB86AEC-8BCA-4ED9-9DEC-64D49C8488E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D. Maria (1777-1816)</a:t>
          </a:r>
        </a:p>
      </dgm:t>
    </dgm:pt>
    <dgm:pt modelId="{487822DA-963E-4A5D-99B2-E5BB7984FECE}" type="parTrans" cxnId="{1E24A406-155A-4956-9B4F-C56685E94C55}">
      <dgm:prSet/>
      <dgm:spPr/>
      <dgm:t>
        <a:bodyPr/>
        <a:lstStyle/>
        <a:p>
          <a:endParaRPr lang="pt-BR"/>
        </a:p>
      </dgm:t>
    </dgm:pt>
    <dgm:pt modelId="{854C1E5F-6713-48E0-B13F-735E78CC86C6}" type="sibTrans" cxnId="{1E24A406-155A-4956-9B4F-C56685E94C55}">
      <dgm:prSet/>
      <dgm:spPr/>
      <dgm:t>
        <a:bodyPr/>
        <a:lstStyle/>
        <a:p>
          <a:endParaRPr lang="pt-BR"/>
        </a:p>
      </dgm:t>
    </dgm:pt>
    <dgm:pt modelId="{1ED6BA15-BE2F-46A9-98AB-D540E82ECE9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D. João VI (1816 – 1826)</a:t>
          </a:r>
        </a:p>
      </dgm:t>
    </dgm:pt>
    <dgm:pt modelId="{01955205-EAEE-477A-AF5D-0455091C1F20}" type="parTrans" cxnId="{E76E1106-A9A3-4F69-B5F4-718ADDC9BAB9}">
      <dgm:prSet/>
      <dgm:spPr/>
      <dgm:t>
        <a:bodyPr/>
        <a:lstStyle/>
        <a:p>
          <a:endParaRPr lang="pt-BR"/>
        </a:p>
      </dgm:t>
    </dgm:pt>
    <dgm:pt modelId="{1CD4063D-34EF-4E35-A82B-CF75C985EDA9}" type="sibTrans" cxnId="{E76E1106-A9A3-4F69-B5F4-718ADDC9BAB9}">
      <dgm:prSet/>
      <dgm:spPr/>
      <dgm:t>
        <a:bodyPr/>
        <a:lstStyle/>
        <a:p>
          <a:endParaRPr lang="pt-BR"/>
        </a:p>
      </dgm:t>
    </dgm:pt>
    <dgm:pt modelId="{15E88CDB-2817-4318-B5CF-1C7FAA334239}" type="pres">
      <dgm:prSet presAssocID="{331ACEC4-E6DA-4AD9-B6E0-A4F4A14812BD}" presName="linear" presStyleCnt="0">
        <dgm:presLayoutVars>
          <dgm:dir/>
          <dgm:animLvl val="lvl"/>
          <dgm:resizeHandles val="exact"/>
        </dgm:presLayoutVars>
      </dgm:prSet>
      <dgm:spPr/>
    </dgm:pt>
    <dgm:pt modelId="{0F64D5DE-15ED-4487-8045-B90C03D5F1C7}" type="pres">
      <dgm:prSet presAssocID="{BD4BD1FF-9F65-4D89-BB82-5DFF0EB95581}" presName="parentLin" presStyleCnt="0"/>
      <dgm:spPr/>
    </dgm:pt>
    <dgm:pt modelId="{FE87EABC-BB15-442C-84C6-E57190F92725}" type="pres">
      <dgm:prSet presAssocID="{BD4BD1FF-9F65-4D89-BB82-5DFF0EB95581}" presName="parentLeftMargin" presStyleLbl="node1" presStyleIdx="0" presStyleCnt="8"/>
      <dgm:spPr/>
    </dgm:pt>
    <dgm:pt modelId="{FC391861-1B9C-4A71-BBD6-FA699A442FE2}" type="pres">
      <dgm:prSet presAssocID="{BD4BD1FF-9F65-4D89-BB82-5DFF0EB9558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6303BBC-24E3-4EAC-BC55-28BC91C16EC8}" type="pres">
      <dgm:prSet presAssocID="{BD4BD1FF-9F65-4D89-BB82-5DFF0EB95581}" presName="negativeSpace" presStyleCnt="0"/>
      <dgm:spPr/>
    </dgm:pt>
    <dgm:pt modelId="{2895E7B5-EF01-4AD0-8F7A-2008416AF20B}" type="pres">
      <dgm:prSet presAssocID="{BD4BD1FF-9F65-4D89-BB82-5DFF0EB95581}" presName="childText" presStyleLbl="conFgAcc1" presStyleIdx="0" presStyleCnt="8">
        <dgm:presLayoutVars>
          <dgm:bulletEnabled val="1"/>
        </dgm:presLayoutVars>
      </dgm:prSet>
      <dgm:spPr/>
    </dgm:pt>
    <dgm:pt modelId="{9A41FB98-D75A-420D-B5A5-3E798D3AFEB2}" type="pres">
      <dgm:prSet presAssocID="{AAF251F2-41D3-4DE3-A41D-3B299CEB44C2}" presName="spaceBetweenRectangles" presStyleCnt="0"/>
      <dgm:spPr/>
    </dgm:pt>
    <dgm:pt modelId="{E0BD2264-E7BE-4253-B35D-2F0C252DC95B}" type="pres">
      <dgm:prSet presAssocID="{A0D5D529-5E0C-48F7-BE54-02A32B3B2D6B}" presName="parentLin" presStyleCnt="0"/>
      <dgm:spPr/>
    </dgm:pt>
    <dgm:pt modelId="{6C7ADC68-E298-47A4-BBF6-EB3278C6C50C}" type="pres">
      <dgm:prSet presAssocID="{A0D5D529-5E0C-48F7-BE54-02A32B3B2D6B}" presName="parentLeftMargin" presStyleLbl="node1" presStyleIdx="0" presStyleCnt="8"/>
      <dgm:spPr/>
    </dgm:pt>
    <dgm:pt modelId="{5064A616-6C38-4F16-9C90-D21DB6BA4F80}" type="pres">
      <dgm:prSet presAssocID="{A0D5D529-5E0C-48F7-BE54-02A32B3B2D6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0DAE8B1-C968-43F1-B6DD-450B2EA7B12D}" type="pres">
      <dgm:prSet presAssocID="{A0D5D529-5E0C-48F7-BE54-02A32B3B2D6B}" presName="negativeSpace" presStyleCnt="0"/>
      <dgm:spPr/>
    </dgm:pt>
    <dgm:pt modelId="{48134061-4683-4EA6-8514-FD047345AABF}" type="pres">
      <dgm:prSet presAssocID="{A0D5D529-5E0C-48F7-BE54-02A32B3B2D6B}" presName="childText" presStyleLbl="conFgAcc1" presStyleIdx="1" presStyleCnt="8">
        <dgm:presLayoutVars>
          <dgm:bulletEnabled val="1"/>
        </dgm:presLayoutVars>
      </dgm:prSet>
      <dgm:spPr/>
    </dgm:pt>
    <dgm:pt modelId="{6BC36F46-3CD6-4282-9888-A40A70A2AE65}" type="pres">
      <dgm:prSet presAssocID="{39861F8F-C8FB-4FCE-9C3E-E77142BA8B72}" presName="spaceBetweenRectangles" presStyleCnt="0"/>
      <dgm:spPr/>
    </dgm:pt>
    <dgm:pt modelId="{86FDC1BA-F466-4B8B-AF88-C8CDC3461560}" type="pres">
      <dgm:prSet presAssocID="{2494B2F6-BDB5-482A-B051-FFF2CACB148A}" presName="parentLin" presStyleCnt="0"/>
      <dgm:spPr/>
    </dgm:pt>
    <dgm:pt modelId="{BC23C776-98A8-4F99-8CCF-B3DCDEFE49E8}" type="pres">
      <dgm:prSet presAssocID="{2494B2F6-BDB5-482A-B051-FFF2CACB148A}" presName="parentLeftMargin" presStyleLbl="node1" presStyleIdx="1" presStyleCnt="8"/>
      <dgm:spPr/>
    </dgm:pt>
    <dgm:pt modelId="{97A85AAB-6609-4FB1-9BC3-FE5E0EE5B536}" type="pres">
      <dgm:prSet presAssocID="{2494B2F6-BDB5-482A-B051-FFF2CACB148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F5557D9-8841-473E-9F47-C30CBC389C9A}" type="pres">
      <dgm:prSet presAssocID="{2494B2F6-BDB5-482A-B051-FFF2CACB148A}" presName="negativeSpace" presStyleCnt="0"/>
      <dgm:spPr/>
    </dgm:pt>
    <dgm:pt modelId="{4561E419-5566-4765-98D0-CBBDFF4DD42C}" type="pres">
      <dgm:prSet presAssocID="{2494B2F6-BDB5-482A-B051-FFF2CACB148A}" presName="childText" presStyleLbl="conFgAcc1" presStyleIdx="2" presStyleCnt="8">
        <dgm:presLayoutVars>
          <dgm:bulletEnabled val="1"/>
        </dgm:presLayoutVars>
      </dgm:prSet>
      <dgm:spPr/>
    </dgm:pt>
    <dgm:pt modelId="{25050C3E-EA5A-4F88-932A-CD787C73E779}" type="pres">
      <dgm:prSet presAssocID="{D28B72D3-C789-4A71-853D-BC0C31E9C849}" presName="spaceBetweenRectangles" presStyleCnt="0"/>
      <dgm:spPr/>
    </dgm:pt>
    <dgm:pt modelId="{1025FBBC-9F9E-4371-8CC6-33DE684FED91}" type="pres">
      <dgm:prSet presAssocID="{1DD47C30-BEA5-48D3-AC0D-5E9157BFDD32}" presName="parentLin" presStyleCnt="0"/>
      <dgm:spPr/>
    </dgm:pt>
    <dgm:pt modelId="{CCBF28AB-4922-4D65-9443-D5DC59176099}" type="pres">
      <dgm:prSet presAssocID="{1DD47C30-BEA5-48D3-AC0D-5E9157BFDD32}" presName="parentLeftMargin" presStyleLbl="node1" presStyleIdx="2" presStyleCnt="8"/>
      <dgm:spPr/>
    </dgm:pt>
    <dgm:pt modelId="{DF0D069D-B3DB-42D9-8827-3839C090F4A6}" type="pres">
      <dgm:prSet presAssocID="{1DD47C30-BEA5-48D3-AC0D-5E9157BFDD3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8F94D17-B592-4475-A19A-38DBC91F0FE7}" type="pres">
      <dgm:prSet presAssocID="{1DD47C30-BEA5-48D3-AC0D-5E9157BFDD32}" presName="negativeSpace" presStyleCnt="0"/>
      <dgm:spPr/>
    </dgm:pt>
    <dgm:pt modelId="{F2B8C94E-ED87-44DF-8A01-C116AF231F33}" type="pres">
      <dgm:prSet presAssocID="{1DD47C30-BEA5-48D3-AC0D-5E9157BFDD32}" presName="childText" presStyleLbl="conFgAcc1" presStyleIdx="3" presStyleCnt="8">
        <dgm:presLayoutVars>
          <dgm:bulletEnabled val="1"/>
        </dgm:presLayoutVars>
      </dgm:prSet>
      <dgm:spPr/>
    </dgm:pt>
    <dgm:pt modelId="{2D45F494-A642-4482-AC69-4EF5845414A1}" type="pres">
      <dgm:prSet presAssocID="{71989EBB-5279-499D-A791-DFDA1D55BAB8}" presName="spaceBetweenRectangles" presStyleCnt="0"/>
      <dgm:spPr/>
    </dgm:pt>
    <dgm:pt modelId="{7E4A4905-BC79-4AA6-86B2-4D36B3253273}" type="pres">
      <dgm:prSet presAssocID="{2C709C29-C176-4E6D-BEAF-436F03C98369}" presName="parentLin" presStyleCnt="0"/>
      <dgm:spPr/>
    </dgm:pt>
    <dgm:pt modelId="{B23E53D8-3364-4088-ADBC-0EEFFEF4E3B4}" type="pres">
      <dgm:prSet presAssocID="{2C709C29-C176-4E6D-BEAF-436F03C98369}" presName="parentLeftMargin" presStyleLbl="node1" presStyleIdx="3" presStyleCnt="8"/>
      <dgm:spPr/>
    </dgm:pt>
    <dgm:pt modelId="{0552171A-7AB6-4BB1-A226-F49551E70D95}" type="pres">
      <dgm:prSet presAssocID="{2C709C29-C176-4E6D-BEAF-436F03C9836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35F5E9D-FB87-4B42-88F5-869FDAB91B72}" type="pres">
      <dgm:prSet presAssocID="{2C709C29-C176-4E6D-BEAF-436F03C98369}" presName="negativeSpace" presStyleCnt="0"/>
      <dgm:spPr/>
    </dgm:pt>
    <dgm:pt modelId="{29EDBA20-B30B-4F70-B207-C4D7BC11A1CE}" type="pres">
      <dgm:prSet presAssocID="{2C709C29-C176-4E6D-BEAF-436F03C98369}" presName="childText" presStyleLbl="conFgAcc1" presStyleIdx="4" presStyleCnt="8">
        <dgm:presLayoutVars>
          <dgm:bulletEnabled val="1"/>
        </dgm:presLayoutVars>
      </dgm:prSet>
      <dgm:spPr/>
    </dgm:pt>
    <dgm:pt modelId="{E223F273-B943-494C-8F6B-677A4E33AA9A}" type="pres">
      <dgm:prSet presAssocID="{F526A86D-E7EF-44FD-9823-4B45ACE226B4}" presName="spaceBetweenRectangles" presStyleCnt="0"/>
      <dgm:spPr/>
    </dgm:pt>
    <dgm:pt modelId="{14E4CA02-0A9D-453B-857A-5A256E0663C5}" type="pres">
      <dgm:prSet presAssocID="{EDB86AEC-8BCA-4ED9-9DEC-64D49C8488E8}" presName="parentLin" presStyleCnt="0"/>
      <dgm:spPr/>
    </dgm:pt>
    <dgm:pt modelId="{DAC92CF2-1C3A-4A31-BC18-C1DE4F7EC3D8}" type="pres">
      <dgm:prSet presAssocID="{EDB86AEC-8BCA-4ED9-9DEC-64D49C8488E8}" presName="parentLeftMargin" presStyleLbl="node1" presStyleIdx="4" presStyleCnt="8"/>
      <dgm:spPr/>
    </dgm:pt>
    <dgm:pt modelId="{033DEF2A-B43B-4C38-8AF6-1AD968DCDC52}" type="pres">
      <dgm:prSet presAssocID="{EDB86AEC-8BCA-4ED9-9DEC-64D49C8488E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4D3FC5B-353F-4EEC-B338-000166FB49C0}" type="pres">
      <dgm:prSet presAssocID="{EDB86AEC-8BCA-4ED9-9DEC-64D49C8488E8}" presName="negativeSpace" presStyleCnt="0"/>
      <dgm:spPr/>
    </dgm:pt>
    <dgm:pt modelId="{15F5C4D0-CE33-40E1-928B-0DEA91119C6A}" type="pres">
      <dgm:prSet presAssocID="{EDB86AEC-8BCA-4ED9-9DEC-64D49C8488E8}" presName="childText" presStyleLbl="conFgAcc1" presStyleIdx="5" presStyleCnt="8">
        <dgm:presLayoutVars>
          <dgm:bulletEnabled val="1"/>
        </dgm:presLayoutVars>
      </dgm:prSet>
      <dgm:spPr/>
    </dgm:pt>
    <dgm:pt modelId="{018EB30C-7DD2-4223-986C-7040ED39BB19}" type="pres">
      <dgm:prSet presAssocID="{854C1E5F-6713-48E0-B13F-735E78CC86C6}" presName="spaceBetweenRectangles" presStyleCnt="0"/>
      <dgm:spPr/>
    </dgm:pt>
    <dgm:pt modelId="{CC5288AE-AA54-4385-B51E-0E06653FBDB0}" type="pres">
      <dgm:prSet presAssocID="{1ED6BA15-BE2F-46A9-98AB-D540E82ECE95}" presName="parentLin" presStyleCnt="0"/>
      <dgm:spPr/>
    </dgm:pt>
    <dgm:pt modelId="{3F0FB779-B196-4B52-9335-B3DB2B24F8CA}" type="pres">
      <dgm:prSet presAssocID="{1ED6BA15-BE2F-46A9-98AB-D540E82ECE95}" presName="parentLeftMargin" presStyleLbl="node1" presStyleIdx="5" presStyleCnt="8"/>
      <dgm:spPr/>
    </dgm:pt>
    <dgm:pt modelId="{60AD437C-3742-4DF7-B24A-331AE988D6E0}" type="pres">
      <dgm:prSet presAssocID="{1ED6BA15-BE2F-46A9-98AB-D540E82ECE9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5A95896-DA1B-46F0-BC9B-99486B304337}" type="pres">
      <dgm:prSet presAssocID="{1ED6BA15-BE2F-46A9-98AB-D540E82ECE95}" presName="negativeSpace" presStyleCnt="0"/>
      <dgm:spPr/>
    </dgm:pt>
    <dgm:pt modelId="{56A13A2F-EACF-48AA-9883-E7563145FB4F}" type="pres">
      <dgm:prSet presAssocID="{1ED6BA15-BE2F-46A9-98AB-D540E82ECE95}" presName="childText" presStyleLbl="conFgAcc1" presStyleIdx="6" presStyleCnt="8">
        <dgm:presLayoutVars>
          <dgm:bulletEnabled val="1"/>
        </dgm:presLayoutVars>
      </dgm:prSet>
      <dgm:spPr/>
    </dgm:pt>
    <dgm:pt modelId="{AEAD0FC2-3C19-48E4-B564-D4B046CBC20E}" type="pres">
      <dgm:prSet presAssocID="{1CD4063D-34EF-4E35-A82B-CF75C985EDA9}" presName="spaceBetweenRectangles" presStyleCnt="0"/>
      <dgm:spPr/>
    </dgm:pt>
    <dgm:pt modelId="{0ABE7D4A-493B-47C3-88B7-14C088EED8C1}" type="pres">
      <dgm:prSet presAssocID="{2A0B00A2-E7EB-4F63-A7C2-AE01D933E768}" presName="parentLin" presStyleCnt="0"/>
      <dgm:spPr/>
    </dgm:pt>
    <dgm:pt modelId="{B17C9F97-06B0-4E2C-A23E-F9FFBAE9E132}" type="pres">
      <dgm:prSet presAssocID="{2A0B00A2-E7EB-4F63-A7C2-AE01D933E768}" presName="parentLeftMargin" presStyleLbl="node1" presStyleIdx="6" presStyleCnt="8"/>
      <dgm:spPr/>
    </dgm:pt>
    <dgm:pt modelId="{A12D9443-F8BC-4259-928C-04B0D1DADC8F}" type="pres">
      <dgm:prSet presAssocID="{2A0B00A2-E7EB-4F63-A7C2-AE01D933E768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798DCD73-C02C-4DBF-BD3F-A21E2D433957}" type="pres">
      <dgm:prSet presAssocID="{2A0B00A2-E7EB-4F63-A7C2-AE01D933E768}" presName="negativeSpace" presStyleCnt="0"/>
      <dgm:spPr/>
    </dgm:pt>
    <dgm:pt modelId="{52DBDA37-9CE4-4DBF-851D-1167B45CCDEB}" type="pres">
      <dgm:prSet presAssocID="{2A0B00A2-E7EB-4F63-A7C2-AE01D933E76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A8F4803-7BB0-4052-AC01-687A0FCEF407}" srcId="{331ACEC4-E6DA-4AD9-B6E0-A4F4A14812BD}" destId="{BD4BD1FF-9F65-4D89-BB82-5DFF0EB95581}" srcOrd="0" destOrd="0" parTransId="{0047FBB2-0FBF-4D3B-B1A9-80C71E76B54B}" sibTransId="{AAF251F2-41D3-4DE3-A41D-3B299CEB44C2}"/>
    <dgm:cxn modelId="{E76E1106-A9A3-4F69-B5F4-718ADDC9BAB9}" srcId="{331ACEC4-E6DA-4AD9-B6E0-A4F4A14812BD}" destId="{1ED6BA15-BE2F-46A9-98AB-D540E82ECE95}" srcOrd="6" destOrd="0" parTransId="{01955205-EAEE-477A-AF5D-0455091C1F20}" sibTransId="{1CD4063D-34EF-4E35-A82B-CF75C985EDA9}"/>
    <dgm:cxn modelId="{1E24A406-155A-4956-9B4F-C56685E94C55}" srcId="{331ACEC4-E6DA-4AD9-B6E0-A4F4A14812BD}" destId="{EDB86AEC-8BCA-4ED9-9DEC-64D49C8488E8}" srcOrd="5" destOrd="0" parTransId="{487822DA-963E-4A5D-99B2-E5BB7984FECE}" sibTransId="{854C1E5F-6713-48E0-B13F-735E78CC86C6}"/>
    <dgm:cxn modelId="{D2D71E09-B19B-48A3-BD44-156408EE904B}" type="presOf" srcId="{2494B2F6-BDB5-482A-B051-FFF2CACB148A}" destId="{97A85AAB-6609-4FB1-9BC3-FE5E0EE5B536}" srcOrd="1" destOrd="0" presId="urn:microsoft.com/office/officeart/2005/8/layout/list1"/>
    <dgm:cxn modelId="{B90DE80B-BD39-4116-9014-7A47F5DFCC80}" type="presOf" srcId="{A0D5D529-5E0C-48F7-BE54-02A32B3B2D6B}" destId="{5064A616-6C38-4F16-9C90-D21DB6BA4F80}" srcOrd="1" destOrd="0" presId="urn:microsoft.com/office/officeart/2005/8/layout/list1"/>
    <dgm:cxn modelId="{BCD7880F-96E7-432F-9CF3-FDE49D10F476}" srcId="{331ACEC4-E6DA-4AD9-B6E0-A4F4A14812BD}" destId="{1DD47C30-BEA5-48D3-AC0D-5E9157BFDD32}" srcOrd="3" destOrd="0" parTransId="{E93FFAF3-53CC-491E-84E5-125F1315BE32}" sibTransId="{71989EBB-5279-499D-A791-DFDA1D55BAB8}"/>
    <dgm:cxn modelId="{85A4D912-5E92-4E0A-8A8D-B18C483D1A89}" type="presOf" srcId="{1ED6BA15-BE2F-46A9-98AB-D540E82ECE95}" destId="{3F0FB779-B196-4B52-9335-B3DB2B24F8CA}" srcOrd="0" destOrd="0" presId="urn:microsoft.com/office/officeart/2005/8/layout/list1"/>
    <dgm:cxn modelId="{E882591C-DB9D-474E-BAE7-47B5EBCC2D54}" type="presOf" srcId="{1DD47C30-BEA5-48D3-AC0D-5E9157BFDD32}" destId="{CCBF28AB-4922-4D65-9443-D5DC59176099}" srcOrd="0" destOrd="0" presId="urn:microsoft.com/office/officeart/2005/8/layout/list1"/>
    <dgm:cxn modelId="{689B2627-F987-4947-A35E-9ED8CE8BBBAD}" type="presOf" srcId="{BD4BD1FF-9F65-4D89-BB82-5DFF0EB95581}" destId="{FC391861-1B9C-4A71-BBD6-FA699A442FE2}" srcOrd="1" destOrd="0" presId="urn:microsoft.com/office/officeart/2005/8/layout/list1"/>
    <dgm:cxn modelId="{4CC34436-3C2F-4582-9313-729F5DC4C68A}" srcId="{331ACEC4-E6DA-4AD9-B6E0-A4F4A14812BD}" destId="{2A0B00A2-E7EB-4F63-A7C2-AE01D933E768}" srcOrd="7" destOrd="0" parTransId="{8F694BAC-5DD9-4083-88D8-F4ECAFEE724C}" sibTransId="{1C65134A-B19F-480F-9A5A-DA439F80385F}"/>
    <dgm:cxn modelId="{5A03F039-F517-46B9-9B5F-91F227A726FE}" type="presOf" srcId="{2A0B00A2-E7EB-4F63-A7C2-AE01D933E768}" destId="{B17C9F97-06B0-4E2C-A23E-F9FFBAE9E132}" srcOrd="0" destOrd="0" presId="urn:microsoft.com/office/officeart/2005/8/layout/list1"/>
    <dgm:cxn modelId="{3CAB173D-11AD-4312-B254-FFF94913B704}" type="presOf" srcId="{1DD47C30-BEA5-48D3-AC0D-5E9157BFDD32}" destId="{DF0D069D-B3DB-42D9-8827-3839C090F4A6}" srcOrd="1" destOrd="0" presId="urn:microsoft.com/office/officeart/2005/8/layout/list1"/>
    <dgm:cxn modelId="{7E99195C-98AC-41DA-A9AA-386B9F219AD3}" type="presOf" srcId="{EDB86AEC-8BCA-4ED9-9DEC-64D49C8488E8}" destId="{033DEF2A-B43B-4C38-8AF6-1AD968DCDC52}" srcOrd="1" destOrd="0" presId="urn:microsoft.com/office/officeart/2005/8/layout/list1"/>
    <dgm:cxn modelId="{E2E2A85F-02E4-48F6-9649-EB9F5E44FD1F}" srcId="{331ACEC4-E6DA-4AD9-B6E0-A4F4A14812BD}" destId="{2494B2F6-BDB5-482A-B051-FFF2CACB148A}" srcOrd="2" destOrd="0" parTransId="{1B372C09-2EDC-4433-959D-C53FE4574F60}" sibTransId="{D28B72D3-C789-4A71-853D-BC0C31E9C849}"/>
    <dgm:cxn modelId="{5DEA2665-B7E8-40F6-98A1-E7E48F0D09BA}" srcId="{331ACEC4-E6DA-4AD9-B6E0-A4F4A14812BD}" destId="{A0D5D529-5E0C-48F7-BE54-02A32B3B2D6B}" srcOrd="1" destOrd="0" parTransId="{CE53FC5B-1F60-4F7A-BC50-6B152F6EBDFD}" sibTransId="{39861F8F-C8FB-4FCE-9C3E-E77142BA8B72}"/>
    <dgm:cxn modelId="{8E178A4B-0547-404F-A690-867090A396B7}" type="presOf" srcId="{2C709C29-C176-4E6D-BEAF-436F03C98369}" destId="{0552171A-7AB6-4BB1-A226-F49551E70D95}" srcOrd="1" destOrd="0" presId="urn:microsoft.com/office/officeart/2005/8/layout/list1"/>
    <dgm:cxn modelId="{DA387455-7737-47EC-9B57-61D8BB01A386}" type="presOf" srcId="{2C709C29-C176-4E6D-BEAF-436F03C98369}" destId="{B23E53D8-3364-4088-ADBC-0EEFFEF4E3B4}" srcOrd="0" destOrd="0" presId="urn:microsoft.com/office/officeart/2005/8/layout/list1"/>
    <dgm:cxn modelId="{19127289-76B8-4BC0-A401-E1F5372F5D58}" type="presOf" srcId="{EDB86AEC-8BCA-4ED9-9DEC-64D49C8488E8}" destId="{DAC92CF2-1C3A-4A31-BC18-C1DE4F7EC3D8}" srcOrd="0" destOrd="0" presId="urn:microsoft.com/office/officeart/2005/8/layout/list1"/>
    <dgm:cxn modelId="{2CA40BA7-2754-4C1B-9A97-E89EAC3B1C91}" type="presOf" srcId="{1ED6BA15-BE2F-46A9-98AB-D540E82ECE95}" destId="{60AD437C-3742-4DF7-B24A-331AE988D6E0}" srcOrd="1" destOrd="0" presId="urn:microsoft.com/office/officeart/2005/8/layout/list1"/>
    <dgm:cxn modelId="{521D9FAD-A028-4710-BEDC-4086775B00D8}" type="presOf" srcId="{2A0B00A2-E7EB-4F63-A7C2-AE01D933E768}" destId="{A12D9443-F8BC-4259-928C-04B0D1DADC8F}" srcOrd="1" destOrd="0" presId="urn:microsoft.com/office/officeart/2005/8/layout/list1"/>
    <dgm:cxn modelId="{ED0C47C7-36D6-4598-B163-69011E8C36E1}" type="presOf" srcId="{BD4BD1FF-9F65-4D89-BB82-5DFF0EB95581}" destId="{FE87EABC-BB15-442C-84C6-E57190F92725}" srcOrd="0" destOrd="0" presId="urn:microsoft.com/office/officeart/2005/8/layout/list1"/>
    <dgm:cxn modelId="{E1CDF1CB-C291-48AB-A753-8CABA05264A9}" type="presOf" srcId="{2494B2F6-BDB5-482A-B051-FFF2CACB148A}" destId="{BC23C776-98A8-4F99-8CCF-B3DCDEFE49E8}" srcOrd="0" destOrd="0" presId="urn:microsoft.com/office/officeart/2005/8/layout/list1"/>
    <dgm:cxn modelId="{A0B026EB-137D-495F-A778-58F0B6E0B1FB}" srcId="{331ACEC4-E6DA-4AD9-B6E0-A4F4A14812BD}" destId="{2C709C29-C176-4E6D-BEAF-436F03C98369}" srcOrd="4" destOrd="0" parTransId="{DC18BD7F-3FDF-4404-B88E-FAF437F5D7EA}" sibTransId="{F526A86D-E7EF-44FD-9823-4B45ACE226B4}"/>
    <dgm:cxn modelId="{E3D024F8-7484-4AA9-B81E-8CAA94C6305D}" type="presOf" srcId="{A0D5D529-5E0C-48F7-BE54-02A32B3B2D6B}" destId="{6C7ADC68-E298-47A4-BBF6-EB3278C6C50C}" srcOrd="0" destOrd="0" presId="urn:microsoft.com/office/officeart/2005/8/layout/list1"/>
    <dgm:cxn modelId="{6290FCFE-CCB3-4B2A-B07E-DC583509BD21}" type="presOf" srcId="{331ACEC4-E6DA-4AD9-B6E0-A4F4A14812BD}" destId="{15E88CDB-2817-4318-B5CF-1C7FAA334239}" srcOrd="0" destOrd="0" presId="urn:microsoft.com/office/officeart/2005/8/layout/list1"/>
    <dgm:cxn modelId="{C17CF67A-F120-40AE-9506-F32694EEAA20}" type="presParOf" srcId="{15E88CDB-2817-4318-B5CF-1C7FAA334239}" destId="{0F64D5DE-15ED-4487-8045-B90C03D5F1C7}" srcOrd="0" destOrd="0" presId="urn:microsoft.com/office/officeart/2005/8/layout/list1"/>
    <dgm:cxn modelId="{06EC3771-1944-4BF8-A2DF-CF8EC68A7CFD}" type="presParOf" srcId="{0F64D5DE-15ED-4487-8045-B90C03D5F1C7}" destId="{FE87EABC-BB15-442C-84C6-E57190F92725}" srcOrd="0" destOrd="0" presId="urn:microsoft.com/office/officeart/2005/8/layout/list1"/>
    <dgm:cxn modelId="{0A4677EC-7CFD-4E36-B608-A26544263D85}" type="presParOf" srcId="{0F64D5DE-15ED-4487-8045-B90C03D5F1C7}" destId="{FC391861-1B9C-4A71-BBD6-FA699A442FE2}" srcOrd="1" destOrd="0" presId="urn:microsoft.com/office/officeart/2005/8/layout/list1"/>
    <dgm:cxn modelId="{A6A112FD-EAA2-49A4-A8EF-0B67F2F85828}" type="presParOf" srcId="{15E88CDB-2817-4318-B5CF-1C7FAA334239}" destId="{46303BBC-24E3-4EAC-BC55-28BC91C16EC8}" srcOrd="1" destOrd="0" presId="urn:microsoft.com/office/officeart/2005/8/layout/list1"/>
    <dgm:cxn modelId="{435901C5-DE0D-4D1E-9264-E18375FDB33F}" type="presParOf" srcId="{15E88CDB-2817-4318-B5CF-1C7FAA334239}" destId="{2895E7B5-EF01-4AD0-8F7A-2008416AF20B}" srcOrd="2" destOrd="0" presId="urn:microsoft.com/office/officeart/2005/8/layout/list1"/>
    <dgm:cxn modelId="{37BD8940-1F55-4814-8342-14492D2949BF}" type="presParOf" srcId="{15E88CDB-2817-4318-B5CF-1C7FAA334239}" destId="{9A41FB98-D75A-420D-B5A5-3E798D3AFEB2}" srcOrd="3" destOrd="0" presId="urn:microsoft.com/office/officeart/2005/8/layout/list1"/>
    <dgm:cxn modelId="{FF8C938F-8718-46A7-9E26-EA43207C4DE9}" type="presParOf" srcId="{15E88CDB-2817-4318-B5CF-1C7FAA334239}" destId="{E0BD2264-E7BE-4253-B35D-2F0C252DC95B}" srcOrd="4" destOrd="0" presId="urn:microsoft.com/office/officeart/2005/8/layout/list1"/>
    <dgm:cxn modelId="{9ED86369-AA3D-4B06-BAA6-1F6C1926E75E}" type="presParOf" srcId="{E0BD2264-E7BE-4253-B35D-2F0C252DC95B}" destId="{6C7ADC68-E298-47A4-BBF6-EB3278C6C50C}" srcOrd="0" destOrd="0" presId="urn:microsoft.com/office/officeart/2005/8/layout/list1"/>
    <dgm:cxn modelId="{6867697B-2AF3-47FB-845A-11C26F7A6581}" type="presParOf" srcId="{E0BD2264-E7BE-4253-B35D-2F0C252DC95B}" destId="{5064A616-6C38-4F16-9C90-D21DB6BA4F80}" srcOrd="1" destOrd="0" presId="urn:microsoft.com/office/officeart/2005/8/layout/list1"/>
    <dgm:cxn modelId="{6644BF9C-69D3-4CD9-B70F-E46FED00149E}" type="presParOf" srcId="{15E88CDB-2817-4318-B5CF-1C7FAA334239}" destId="{10DAE8B1-C968-43F1-B6DD-450B2EA7B12D}" srcOrd="5" destOrd="0" presId="urn:microsoft.com/office/officeart/2005/8/layout/list1"/>
    <dgm:cxn modelId="{5489DB38-81CD-4208-8C08-96054EA22CA6}" type="presParOf" srcId="{15E88CDB-2817-4318-B5CF-1C7FAA334239}" destId="{48134061-4683-4EA6-8514-FD047345AABF}" srcOrd="6" destOrd="0" presId="urn:microsoft.com/office/officeart/2005/8/layout/list1"/>
    <dgm:cxn modelId="{6A37809F-3345-4B38-A1CF-C869815C99D3}" type="presParOf" srcId="{15E88CDB-2817-4318-B5CF-1C7FAA334239}" destId="{6BC36F46-3CD6-4282-9888-A40A70A2AE65}" srcOrd="7" destOrd="0" presId="urn:microsoft.com/office/officeart/2005/8/layout/list1"/>
    <dgm:cxn modelId="{2E91D47D-1D30-495D-8DEB-AC8E05F24896}" type="presParOf" srcId="{15E88CDB-2817-4318-B5CF-1C7FAA334239}" destId="{86FDC1BA-F466-4B8B-AF88-C8CDC3461560}" srcOrd="8" destOrd="0" presId="urn:microsoft.com/office/officeart/2005/8/layout/list1"/>
    <dgm:cxn modelId="{B3CFFB87-DEA3-443C-B9E1-961F62AC1D73}" type="presParOf" srcId="{86FDC1BA-F466-4B8B-AF88-C8CDC3461560}" destId="{BC23C776-98A8-4F99-8CCF-B3DCDEFE49E8}" srcOrd="0" destOrd="0" presId="urn:microsoft.com/office/officeart/2005/8/layout/list1"/>
    <dgm:cxn modelId="{66468C20-824A-4A68-8739-9CE7A641511E}" type="presParOf" srcId="{86FDC1BA-F466-4B8B-AF88-C8CDC3461560}" destId="{97A85AAB-6609-4FB1-9BC3-FE5E0EE5B536}" srcOrd="1" destOrd="0" presId="urn:microsoft.com/office/officeart/2005/8/layout/list1"/>
    <dgm:cxn modelId="{15A94CA4-9EA5-4C38-812A-4E0CFC9F59B6}" type="presParOf" srcId="{15E88CDB-2817-4318-B5CF-1C7FAA334239}" destId="{BF5557D9-8841-473E-9F47-C30CBC389C9A}" srcOrd="9" destOrd="0" presId="urn:microsoft.com/office/officeart/2005/8/layout/list1"/>
    <dgm:cxn modelId="{C5E8D4E2-FA71-4B01-B645-5F9CC9C818BE}" type="presParOf" srcId="{15E88CDB-2817-4318-B5CF-1C7FAA334239}" destId="{4561E419-5566-4765-98D0-CBBDFF4DD42C}" srcOrd="10" destOrd="0" presId="urn:microsoft.com/office/officeart/2005/8/layout/list1"/>
    <dgm:cxn modelId="{B9EF8D79-D4A7-4968-8E1C-B279814FA692}" type="presParOf" srcId="{15E88CDB-2817-4318-B5CF-1C7FAA334239}" destId="{25050C3E-EA5A-4F88-932A-CD787C73E779}" srcOrd="11" destOrd="0" presId="urn:microsoft.com/office/officeart/2005/8/layout/list1"/>
    <dgm:cxn modelId="{3DB09682-FE74-488F-85F8-71403747B47B}" type="presParOf" srcId="{15E88CDB-2817-4318-B5CF-1C7FAA334239}" destId="{1025FBBC-9F9E-4371-8CC6-33DE684FED91}" srcOrd="12" destOrd="0" presId="urn:microsoft.com/office/officeart/2005/8/layout/list1"/>
    <dgm:cxn modelId="{0EE64228-54E9-4F96-AE7E-4FC427DD4707}" type="presParOf" srcId="{1025FBBC-9F9E-4371-8CC6-33DE684FED91}" destId="{CCBF28AB-4922-4D65-9443-D5DC59176099}" srcOrd="0" destOrd="0" presId="urn:microsoft.com/office/officeart/2005/8/layout/list1"/>
    <dgm:cxn modelId="{20B7C78B-FFCB-4529-A09C-3752A8E97CD0}" type="presParOf" srcId="{1025FBBC-9F9E-4371-8CC6-33DE684FED91}" destId="{DF0D069D-B3DB-42D9-8827-3839C090F4A6}" srcOrd="1" destOrd="0" presId="urn:microsoft.com/office/officeart/2005/8/layout/list1"/>
    <dgm:cxn modelId="{4373040B-F777-4F2C-93C5-0030FC901072}" type="presParOf" srcId="{15E88CDB-2817-4318-B5CF-1C7FAA334239}" destId="{68F94D17-B592-4475-A19A-38DBC91F0FE7}" srcOrd="13" destOrd="0" presId="urn:microsoft.com/office/officeart/2005/8/layout/list1"/>
    <dgm:cxn modelId="{15F5246F-3896-4B77-A6E2-B142A1567A38}" type="presParOf" srcId="{15E88CDB-2817-4318-B5CF-1C7FAA334239}" destId="{F2B8C94E-ED87-44DF-8A01-C116AF231F33}" srcOrd="14" destOrd="0" presId="urn:microsoft.com/office/officeart/2005/8/layout/list1"/>
    <dgm:cxn modelId="{48AA7C1A-23A2-46B8-8723-AB2F5B77F499}" type="presParOf" srcId="{15E88CDB-2817-4318-B5CF-1C7FAA334239}" destId="{2D45F494-A642-4482-AC69-4EF5845414A1}" srcOrd="15" destOrd="0" presId="urn:microsoft.com/office/officeart/2005/8/layout/list1"/>
    <dgm:cxn modelId="{1BDB1FF6-2A4F-4E49-8342-8C7514DEA691}" type="presParOf" srcId="{15E88CDB-2817-4318-B5CF-1C7FAA334239}" destId="{7E4A4905-BC79-4AA6-86B2-4D36B3253273}" srcOrd="16" destOrd="0" presId="urn:microsoft.com/office/officeart/2005/8/layout/list1"/>
    <dgm:cxn modelId="{90149494-3995-49A8-BF6A-E3639A3753D5}" type="presParOf" srcId="{7E4A4905-BC79-4AA6-86B2-4D36B3253273}" destId="{B23E53D8-3364-4088-ADBC-0EEFFEF4E3B4}" srcOrd="0" destOrd="0" presId="urn:microsoft.com/office/officeart/2005/8/layout/list1"/>
    <dgm:cxn modelId="{E215724F-0847-459D-910E-22524A74F181}" type="presParOf" srcId="{7E4A4905-BC79-4AA6-86B2-4D36B3253273}" destId="{0552171A-7AB6-4BB1-A226-F49551E70D95}" srcOrd="1" destOrd="0" presId="urn:microsoft.com/office/officeart/2005/8/layout/list1"/>
    <dgm:cxn modelId="{065466EE-0FF7-46A9-A4BD-75275FE250AF}" type="presParOf" srcId="{15E88CDB-2817-4318-B5CF-1C7FAA334239}" destId="{735F5E9D-FB87-4B42-88F5-869FDAB91B72}" srcOrd="17" destOrd="0" presId="urn:microsoft.com/office/officeart/2005/8/layout/list1"/>
    <dgm:cxn modelId="{EF0EB443-E175-494F-8B9F-9587FFFD53CC}" type="presParOf" srcId="{15E88CDB-2817-4318-B5CF-1C7FAA334239}" destId="{29EDBA20-B30B-4F70-B207-C4D7BC11A1CE}" srcOrd="18" destOrd="0" presId="urn:microsoft.com/office/officeart/2005/8/layout/list1"/>
    <dgm:cxn modelId="{932162EC-0144-465F-859B-894FC108FBE8}" type="presParOf" srcId="{15E88CDB-2817-4318-B5CF-1C7FAA334239}" destId="{E223F273-B943-494C-8F6B-677A4E33AA9A}" srcOrd="19" destOrd="0" presId="urn:microsoft.com/office/officeart/2005/8/layout/list1"/>
    <dgm:cxn modelId="{C5927867-1E94-428F-A7DC-C39E41F7D897}" type="presParOf" srcId="{15E88CDB-2817-4318-B5CF-1C7FAA334239}" destId="{14E4CA02-0A9D-453B-857A-5A256E0663C5}" srcOrd="20" destOrd="0" presId="urn:microsoft.com/office/officeart/2005/8/layout/list1"/>
    <dgm:cxn modelId="{07A91598-B38C-4316-A599-66B9302EA718}" type="presParOf" srcId="{14E4CA02-0A9D-453B-857A-5A256E0663C5}" destId="{DAC92CF2-1C3A-4A31-BC18-C1DE4F7EC3D8}" srcOrd="0" destOrd="0" presId="urn:microsoft.com/office/officeart/2005/8/layout/list1"/>
    <dgm:cxn modelId="{FE48F380-29F0-41FF-A8BA-5724B1699482}" type="presParOf" srcId="{14E4CA02-0A9D-453B-857A-5A256E0663C5}" destId="{033DEF2A-B43B-4C38-8AF6-1AD968DCDC52}" srcOrd="1" destOrd="0" presId="urn:microsoft.com/office/officeart/2005/8/layout/list1"/>
    <dgm:cxn modelId="{D2BCFF5F-1767-4B04-80FF-CA3C770EA09B}" type="presParOf" srcId="{15E88CDB-2817-4318-B5CF-1C7FAA334239}" destId="{B4D3FC5B-353F-4EEC-B338-000166FB49C0}" srcOrd="21" destOrd="0" presId="urn:microsoft.com/office/officeart/2005/8/layout/list1"/>
    <dgm:cxn modelId="{75A54579-19AE-4E50-B549-B914AA6E2F40}" type="presParOf" srcId="{15E88CDB-2817-4318-B5CF-1C7FAA334239}" destId="{15F5C4D0-CE33-40E1-928B-0DEA91119C6A}" srcOrd="22" destOrd="0" presId="urn:microsoft.com/office/officeart/2005/8/layout/list1"/>
    <dgm:cxn modelId="{46FE663D-C687-4B73-A03C-616964C9DA40}" type="presParOf" srcId="{15E88CDB-2817-4318-B5CF-1C7FAA334239}" destId="{018EB30C-7DD2-4223-986C-7040ED39BB19}" srcOrd="23" destOrd="0" presId="urn:microsoft.com/office/officeart/2005/8/layout/list1"/>
    <dgm:cxn modelId="{78AF4F42-67F3-4B39-B7B4-EFA71984B8DA}" type="presParOf" srcId="{15E88CDB-2817-4318-B5CF-1C7FAA334239}" destId="{CC5288AE-AA54-4385-B51E-0E06653FBDB0}" srcOrd="24" destOrd="0" presId="urn:microsoft.com/office/officeart/2005/8/layout/list1"/>
    <dgm:cxn modelId="{4CD41996-8FD7-4AFE-9E2B-6DEE56414971}" type="presParOf" srcId="{CC5288AE-AA54-4385-B51E-0E06653FBDB0}" destId="{3F0FB779-B196-4B52-9335-B3DB2B24F8CA}" srcOrd="0" destOrd="0" presId="urn:microsoft.com/office/officeart/2005/8/layout/list1"/>
    <dgm:cxn modelId="{D3B7F1EF-3C63-40DA-8A71-59662A62078C}" type="presParOf" srcId="{CC5288AE-AA54-4385-B51E-0E06653FBDB0}" destId="{60AD437C-3742-4DF7-B24A-331AE988D6E0}" srcOrd="1" destOrd="0" presId="urn:microsoft.com/office/officeart/2005/8/layout/list1"/>
    <dgm:cxn modelId="{71319285-113D-47C5-8AFA-4D1088881BC9}" type="presParOf" srcId="{15E88CDB-2817-4318-B5CF-1C7FAA334239}" destId="{35A95896-DA1B-46F0-BC9B-99486B304337}" srcOrd="25" destOrd="0" presId="urn:microsoft.com/office/officeart/2005/8/layout/list1"/>
    <dgm:cxn modelId="{B3E3852F-7363-4E44-BEA2-0468CD85AEDA}" type="presParOf" srcId="{15E88CDB-2817-4318-B5CF-1C7FAA334239}" destId="{56A13A2F-EACF-48AA-9883-E7563145FB4F}" srcOrd="26" destOrd="0" presId="urn:microsoft.com/office/officeart/2005/8/layout/list1"/>
    <dgm:cxn modelId="{C556EFC6-866F-4881-AD44-A878EAF6A1F8}" type="presParOf" srcId="{15E88CDB-2817-4318-B5CF-1C7FAA334239}" destId="{AEAD0FC2-3C19-48E4-B564-D4B046CBC20E}" srcOrd="27" destOrd="0" presId="urn:microsoft.com/office/officeart/2005/8/layout/list1"/>
    <dgm:cxn modelId="{4A465727-8E6F-4D46-8703-4822189F9C19}" type="presParOf" srcId="{15E88CDB-2817-4318-B5CF-1C7FAA334239}" destId="{0ABE7D4A-493B-47C3-88B7-14C088EED8C1}" srcOrd="28" destOrd="0" presId="urn:microsoft.com/office/officeart/2005/8/layout/list1"/>
    <dgm:cxn modelId="{D011F866-C5D0-4CCC-B551-91B7C6D724AE}" type="presParOf" srcId="{0ABE7D4A-493B-47C3-88B7-14C088EED8C1}" destId="{B17C9F97-06B0-4E2C-A23E-F9FFBAE9E132}" srcOrd="0" destOrd="0" presId="urn:microsoft.com/office/officeart/2005/8/layout/list1"/>
    <dgm:cxn modelId="{0C746215-4C6B-481F-BE72-6AF7DEAA3A6B}" type="presParOf" srcId="{0ABE7D4A-493B-47C3-88B7-14C088EED8C1}" destId="{A12D9443-F8BC-4259-928C-04B0D1DADC8F}" srcOrd="1" destOrd="0" presId="urn:microsoft.com/office/officeart/2005/8/layout/list1"/>
    <dgm:cxn modelId="{86BCE391-0CAB-482C-AA2D-AC3008A11ED5}" type="presParOf" srcId="{15E88CDB-2817-4318-B5CF-1C7FAA334239}" destId="{798DCD73-C02C-4DBF-BD3F-A21E2D433957}" srcOrd="29" destOrd="0" presId="urn:microsoft.com/office/officeart/2005/8/layout/list1"/>
    <dgm:cxn modelId="{2C6747C2-9299-48B0-BA36-9C3CCDBB6DDC}" type="presParOf" srcId="{15E88CDB-2817-4318-B5CF-1C7FAA334239}" destId="{52DBDA37-9CE4-4DBF-851D-1167B45CCDE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69A5F-9872-4714-A943-910811F5E0D5}">
      <dsp:nvSpPr>
        <dsp:cNvPr id="0" name=""/>
        <dsp:cNvSpPr/>
      </dsp:nvSpPr>
      <dsp:spPr>
        <a:xfrm>
          <a:off x="0" y="103671"/>
          <a:ext cx="4971603" cy="11563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 Rei D. Henrique não deixa herdeiros, era o fim da dinastia de Avis.</a:t>
          </a:r>
          <a:endParaRPr lang="en-US" sz="1700" kern="1200"/>
        </a:p>
      </dsp:txBody>
      <dsp:txXfrm>
        <a:off x="56448" y="160119"/>
        <a:ext cx="4858707" cy="1043443"/>
      </dsp:txXfrm>
    </dsp:sp>
    <dsp:sp modelId="{2533CB74-C163-42BC-8BE1-38A48538C6EE}">
      <dsp:nvSpPr>
        <dsp:cNvPr id="0" name=""/>
        <dsp:cNvSpPr/>
      </dsp:nvSpPr>
      <dsp:spPr>
        <a:xfrm>
          <a:off x="0" y="1308971"/>
          <a:ext cx="4971603" cy="1156339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 herdeiro foi o Rei Espanhol Felipe II rei da Espanha, isso ocorreu em 1580 e o Brasil foi domínio da Espanha até 1640.</a:t>
          </a:r>
          <a:endParaRPr lang="en-US" sz="1700" kern="1200"/>
        </a:p>
      </dsp:txBody>
      <dsp:txXfrm>
        <a:off x="56448" y="1365419"/>
        <a:ext cx="4858707" cy="1043443"/>
      </dsp:txXfrm>
    </dsp:sp>
    <dsp:sp modelId="{77A0FAE7-F12A-4281-8DC6-CA96C3219DEE}">
      <dsp:nvSpPr>
        <dsp:cNvPr id="0" name=""/>
        <dsp:cNvSpPr/>
      </dsp:nvSpPr>
      <dsp:spPr>
        <a:xfrm>
          <a:off x="0" y="2514270"/>
          <a:ext cx="4971603" cy="1156339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Esse Período e conhecido como União Ibérica, a Espanha constituiu um vasto império.</a:t>
          </a:r>
          <a:endParaRPr lang="en-US" sz="1700" kern="1200"/>
        </a:p>
      </dsp:txBody>
      <dsp:txXfrm>
        <a:off x="56448" y="2570718"/>
        <a:ext cx="4858707" cy="1043443"/>
      </dsp:txXfrm>
    </dsp:sp>
    <dsp:sp modelId="{B697DC90-5DF1-4B91-A8E5-6F35C8570006}">
      <dsp:nvSpPr>
        <dsp:cNvPr id="0" name=""/>
        <dsp:cNvSpPr/>
      </dsp:nvSpPr>
      <dsp:spPr>
        <a:xfrm>
          <a:off x="0" y="3719569"/>
          <a:ext cx="4971603" cy="115633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Durante 60 anos o Brasil não sofreu alterações: funcionário e língua foram mantidos, o idioma continuou sendo o português, as leis e os costumes pouco mudou.</a:t>
          </a:r>
          <a:endParaRPr lang="en-US" sz="1700" kern="1200"/>
        </a:p>
      </dsp:txBody>
      <dsp:txXfrm>
        <a:off x="56448" y="3776017"/>
        <a:ext cx="4858707" cy="1043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4B5A4-2A16-493E-A32E-CE0F50543485}">
      <dsp:nvSpPr>
        <dsp:cNvPr id="0" name=""/>
        <dsp:cNvSpPr/>
      </dsp:nvSpPr>
      <dsp:spPr>
        <a:xfrm rot="5400000">
          <a:off x="3816579" y="-1404170"/>
          <a:ext cx="1000682" cy="4062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5000" kern="1200" dirty="0"/>
            <a:t>1580 - 1598</a:t>
          </a:r>
        </a:p>
      </dsp:txBody>
      <dsp:txXfrm rot="-5400000">
        <a:off x="2285429" y="175829"/>
        <a:ext cx="4014135" cy="902984"/>
      </dsp:txXfrm>
    </dsp:sp>
    <dsp:sp modelId="{43F7A5CA-C9EE-4E83-BF9F-7BD33E5FB06B}">
      <dsp:nvSpPr>
        <dsp:cNvPr id="0" name=""/>
        <dsp:cNvSpPr/>
      </dsp:nvSpPr>
      <dsp:spPr>
        <a:xfrm>
          <a:off x="0" y="1895"/>
          <a:ext cx="2285428" cy="1250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Felipe II</a:t>
          </a:r>
        </a:p>
      </dsp:txBody>
      <dsp:txXfrm>
        <a:off x="61062" y="62957"/>
        <a:ext cx="2163304" cy="1128729"/>
      </dsp:txXfrm>
    </dsp:sp>
    <dsp:sp modelId="{6DB13CA3-131C-4339-A4D1-C5C317AF4894}">
      <dsp:nvSpPr>
        <dsp:cNvPr id="0" name=""/>
        <dsp:cNvSpPr/>
      </dsp:nvSpPr>
      <dsp:spPr>
        <a:xfrm rot="5400000">
          <a:off x="3816579" y="-90773"/>
          <a:ext cx="1000682" cy="4062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5000" kern="1200" dirty="0"/>
            <a:t>1598 - 1621</a:t>
          </a:r>
        </a:p>
      </dsp:txBody>
      <dsp:txXfrm rot="-5400000">
        <a:off x="2285429" y="1489226"/>
        <a:ext cx="4014135" cy="902984"/>
      </dsp:txXfrm>
    </dsp:sp>
    <dsp:sp modelId="{F3688946-44C6-4497-9875-962D1FD476D5}">
      <dsp:nvSpPr>
        <dsp:cNvPr id="0" name=""/>
        <dsp:cNvSpPr/>
      </dsp:nvSpPr>
      <dsp:spPr>
        <a:xfrm>
          <a:off x="0" y="1315291"/>
          <a:ext cx="2285428" cy="1250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Felipe III</a:t>
          </a:r>
        </a:p>
      </dsp:txBody>
      <dsp:txXfrm>
        <a:off x="61062" y="1376353"/>
        <a:ext cx="2163304" cy="1128729"/>
      </dsp:txXfrm>
    </dsp:sp>
    <dsp:sp modelId="{0F7E5DED-88A4-4D81-BF54-C6B02EE69C3C}">
      <dsp:nvSpPr>
        <dsp:cNvPr id="0" name=""/>
        <dsp:cNvSpPr/>
      </dsp:nvSpPr>
      <dsp:spPr>
        <a:xfrm rot="5400000">
          <a:off x="3816579" y="1222622"/>
          <a:ext cx="1000682" cy="4062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5000" kern="1200" dirty="0"/>
            <a:t>1621 - 1640</a:t>
          </a:r>
        </a:p>
      </dsp:txBody>
      <dsp:txXfrm rot="-5400000">
        <a:off x="2285429" y="2802622"/>
        <a:ext cx="4014135" cy="902984"/>
      </dsp:txXfrm>
    </dsp:sp>
    <dsp:sp modelId="{D3C868E9-3E41-445B-855D-99226DC11B38}">
      <dsp:nvSpPr>
        <dsp:cNvPr id="0" name=""/>
        <dsp:cNvSpPr/>
      </dsp:nvSpPr>
      <dsp:spPr>
        <a:xfrm>
          <a:off x="0" y="2628688"/>
          <a:ext cx="2285428" cy="1250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Felipe IV</a:t>
          </a:r>
        </a:p>
      </dsp:txBody>
      <dsp:txXfrm>
        <a:off x="61062" y="2689750"/>
        <a:ext cx="2163304" cy="1128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C57D8-AEC9-4064-AE90-AA83BDC8B3D4}">
      <dsp:nvSpPr>
        <dsp:cNvPr id="0" name=""/>
        <dsp:cNvSpPr/>
      </dsp:nvSpPr>
      <dsp:spPr>
        <a:xfrm>
          <a:off x="880" y="902290"/>
          <a:ext cx="3090788" cy="1962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F1732-1304-4DD6-BB65-7BE8420A6CDD}">
      <dsp:nvSpPr>
        <dsp:cNvPr id="0" name=""/>
        <dsp:cNvSpPr/>
      </dsp:nvSpPr>
      <dsp:spPr>
        <a:xfrm>
          <a:off x="344301" y="1228540"/>
          <a:ext cx="3090788" cy="1962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As províncias ao norte da Europa conseguiu sua independência e construíram em Amsterdã o mais importante centro comercial da Europa.</a:t>
          </a:r>
          <a:endParaRPr lang="en-US" sz="1900" kern="1200"/>
        </a:p>
      </dsp:txBody>
      <dsp:txXfrm>
        <a:off x="401785" y="1286024"/>
        <a:ext cx="2975820" cy="1847682"/>
      </dsp:txXfrm>
    </dsp:sp>
    <dsp:sp modelId="{3D83AED3-74FD-41AB-8E79-55DF22EB270E}">
      <dsp:nvSpPr>
        <dsp:cNvPr id="0" name=""/>
        <dsp:cNvSpPr/>
      </dsp:nvSpPr>
      <dsp:spPr>
        <a:xfrm>
          <a:off x="3778510" y="902290"/>
          <a:ext cx="3090788" cy="1962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C0BBF-6A93-4A30-920D-53E37BEEC01B}">
      <dsp:nvSpPr>
        <dsp:cNvPr id="0" name=""/>
        <dsp:cNvSpPr/>
      </dsp:nvSpPr>
      <dsp:spPr>
        <a:xfrm>
          <a:off x="4121931" y="1228540"/>
          <a:ext cx="3090788" cy="1962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Como represália proibiu que as colônias Espanholas comercializa-se com Holanda.</a:t>
          </a:r>
          <a:endParaRPr lang="en-US" sz="1900" kern="1200"/>
        </a:p>
      </dsp:txBody>
      <dsp:txXfrm>
        <a:off x="4179415" y="1286024"/>
        <a:ext cx="2975820" cy="1847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7F1B1-1413-4C15-BD0E-2471AF55A1E5}">
      <dsp:nvSpPr>
        <dsp:cNvPr id="0" name=""/>
        <dsp:cNvSpPr/>
      </dsp:nvSpPr>
      <dsp:spPr>
        <a:xfrm>
          <a:off x="0" y="0"/>
          <a:ext cx="721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795DB-25CE-4DBB-81BF-B1E0A7CE6643}">
      <dsp:nvSpPr>
        <dsp:cNvPr id="0" name=""/>
        <dsp:cNvSpPr/>
      </dsp:nvSpPr>
      <dsp:spPr>
        <a:xfrm>
          <a:off x="0" y="0"/>
          <a:ext cx="7213600" cy="2046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 primeira tentativa de invasão holandesa ocorreu em 8 de maio de 1824, na cidade de Salvador, Bahia. Mas os holandeses não conseguiram consolidar a ocupação utilizando táticas de guerrilha e contando com o reforço de tropas espanholas, as forças luso-brasileiras conseguiram expulsar os holandeses um ano após a invasão.</a:t>
          </a:r>
          <a:endParaRPr lang="en-US" sz="2000" kern="1200"/>
        </a:p>
      </dsp:txBody>
      <dsp:txXfrm>
        <a:off x="0" y="0"/>
        <a:ext cx="7213600" cy="2046741"/>
      </dsp:txXfrm>
    </dsp:sp>
    <dsp:sp modelId="{D3A87050-40BA-445D-9000-2F88C395A266}">
      <dsp:nvSpPr>
        <dsp:cNvPr id="0" name=""/>
        <dsp:cNvSpPr/>
      </dsp:nvSpPr>
      <dsp:spPr>
        <a:xfrm>
          <a:off x="0" y="2046741"/>
          <a:ext cx="7213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6C46-8078-455A-B7D8-7285CF26471F}">
      <dsp:nvSpPr>
        <dsp:cNvPr id="0" name=""/>
        <dsp:cNvSpPr/>
      </dsp:nvSpPr>
      <dsp:spPr>
        <a:xfrm>
          <a:off x="0" y="2046741"/>
          <a:ext cx="7213600" cy="2046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Com a expulsão dos holandeses da Bahia, a Companhia da s Índias Ocidentais teve grande prejuízo. O Fracasso financeiro, entretanto, foi compensado em 1628, quando a esquadra holandesa de Piet Hein assaltou uma frota de navios espanhóis carregados de prata. Com o lucro do assalto, a companhia das Índias Ocidentais pôde preparar um novo ataque ao Brasil.</a:t>
          </a:r>
          <a:endParaRPr lang="en-US" sz="2000" kern="1200"/>
        </a:p>
      </dsp:txBody>
      <dsp:txXfrm>
        <a:off x="0" y="2046741"/>
        <a:ext cx="7213600" cy="2046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F4BB-C23A-4BB3-8BC8-72864D533FD6}">
      <dsp:nvSpPr>
        <dsp:cNvPr id="0" name=""/>
        <dsp:cNvSpPr/>
      </dsp:nvSpPr>
      <dsp:spPr>
        <a:xfrm>
          <a:off x="0" y="0"/>
          <a:ext cx="721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5AAC5-607C-4B58-B985-DD22A636697C}">
      <dsp:nvSpPr>
        <dsp:cNvPr id="0" name=""/>
        <dsp:cNvSpPr/>
      </dsp:nvSpPr>
      <dsp:spPr>
        <a:xfrm>
          <a:off x="0" y="0"/>
          <a:ext cx="7213600" cy="102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Uma poderosa esquadra, composta de 56 navios, 3500 soldados e 3780 pessoas, foi aparelhada para invadir Pernambuco, a mais rica capitania da época devido à produção açucareira.</a:t>
          </a:r>
          <a:endParaRPr lang="en-US" sz="1300" kern="1200"/>
        </a:p>
      </dsp:txBody>
      <dsp:txXfrm>
        <a:off x="0" y="0"/>
        <a:ext cx="7213600" cy="1023370"/>
      </dsp:txXfrm>
    </dsp:sp>
    <dsp:sp modelId="{4D00212C-8700-4144-8A16-411C5C9E8383}">
      <dsp:nvSpPr>
        <dsp:cNvPr id="0" name=""/>
        <dsp:cNvSpPr/>
      </dsp:nvSpPr>
      <dsp:spPr>
        <a:xfrm>
          <a:off x="0" y="1023370"/>
          <a:ext cx="7213600" cy="0"/>
        </a:xfrm>
        <a:prstGeom prst="line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343C5-6891-468C-9D66-C8E51A32D215}">
      <dsp:nvSpPr>
        <dsp:cNvPr id="0" name=""/>
        <dsp:cNvSpPr/>
      </dsp:nvSpPr>
      <dsp:spPr>
        <a:xfrm>
          <a:off x="0" y="1023370"/>
          <a:ext cx="7213600" cy="102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 Nova esquadra holandesa chegou ao litoral Pernambuco no dia 14 de fevereiro de 1630. Sem forças suficientes para enfrententar os holandeses, Matias de Albuquerque, governador de Pernambuco, refugiou-se no interior do território, onde fundou o Arraial do Bom Jesus. O arraial tornou-se o principal foco de resistência contra os holandeses. A tática empregada por Matias de Albuquerque também foi a guerrilha. </a:t>
          </a:r>
          <a:endParaRPr lang="en-US" sz="1300" kern="1200"/>
        </a:p>
      </dsp:txBody>
      <dsp:txXfrm>
        <a:off x="0" y="1023370"/>
        <a:ext cx="7213600" cy="1023370"/>
      </dsp:txXfrm>
    </dsp:sp>
    <dsp:sp modelId="{A0FA43AE-B3E6-4B90-8BDC-9E3E5A31427F}">
      <dsp:nvSpPr>
        <dsp:cNvPr id="0" name=""/>
        <dsp:cNvSpPr/>
      </dsp:nvSpPr>
      <dsp:spPr>
        <a:xfrm>
          <a:off x="0" y="2046741"/>
          <a:ext cx="7213600" cy="0"/>
        </a:xfrm>
        <a:prstGeom prst="line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EA713-CCB0-404B-88C1-E3D600DCD7BB}">
      <dsp:nvSpPr>
        <dsp:cNvPr id="0" name=""/>
        <dsp:cNvSpPr/>
      </dsp:nvSpPr>
      <dsp:spPr>
        <a:xfrm>
          <a:off x="0" y="2046741"/>
          <a:ext cx="7213600" cy="102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Durante cinco anos de luta, os holandeses não conseguiram dominar totalmente a região do engenhos de açúcar. A guerrilha estava obtendo bens resultados , até que Domingos Fernandes Calabar, profundo conhecedor de região, passou a ajudar os holandeses, fornecendo-lhes informações.</a:t>
          </a:r>
          <a:endParaRPr lang="en-US" sz="1300" kern="1200"/>
        </a:p>
      </dsp:txBody>
      <dsp:txXfrm>
        <a:off x="0" y="2046741"/>
        <a:ext cx="7213600" cy="1023370"/>
      </dsp:txXfrm>
    </dsp:sp>
    <dsp:sp modelId="{E4E13A79-473D-42C0-B26D-14F32B493EDA}">
      <dsp:nvSpPr>
        <dsp:cNvPr id="0" name=""/>
        <dsp:cNvSpPr/>
      </dsp:nvSpPr>
      <dsp:spPr>
        <a:xfrm>
          <a:off x="0" y="3070111"/>
          <a:ext cx="7213600" cy="0"/>
        </a:xfrm>
        <a:prstGeom prst="lin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4855D-1116-4CD0-853F-09493D2F8C13}">
      <dsp:nvSpPr>
        <dsp:cNvPr id="0" name=""/>
        <dsp:cNvSpPr/>
      </dsp:nvSpPr>
      <dsp:spPr>
        <a:xfrm>
          <a:off x="0" y="3070111"/>
          <a:ext cx="7213600" cy="102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Em 1635, após uma série de derrotas, Matias de Albuquerque desistiu da luta Retirando-se para Alagoas, conquistou a cidade de Porto Calvo, que era controlada por holandeses, e aí prendeu e enforcou Calabar.</a:t>
          </a:r>
          <a:endParaRPr lang="en-US" sz="1300" kern="1200"/>
        </a:p>
      </dsp:txBody>
      <dsp:txXfrm>
        <a:off x="0" y="3070111"/>
        <a:ext cx="7213600" cy="1023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703B-8A85-45B9-8129-C1D0A471C490}">
      <dsp:nvSpPr>
        <dsp:cNvPr id="0" name=""/>
        <dsp:cNvSpPr/>
      </dsp:nvSpPr>
      <dsp:spPr>
        <a:xfrm>
          <a:off x="2578893" y="1137"/>
          <a:ext cx="3868340" cy="902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Concedeu creditos aos senhores de engenho para reaparelhamento do engenho.</a:t>
          </a:r>
        </a:p>
      </dsp:txBody>
      <dsp:txXfrm>
        <a:off x="2578893" y="113903"/>
        <a:ext cx="3530041" cy="676598"/>
      </dsp:txXfrm>
    </dsp:sp>
    <dsp:sp modelId="{15E06F44-1FD6-414D-83CB-66CBE7BEEC39}">
      <dsp:nvSpPr>
        <dsp:cNvPr id="0" name=""/>
        <dsp:cNvSpPr/>
      </dsp:nvSpPr>
      <dsp:spPr>
        <a:xfrm>
          <a:off x="0" y="1137"/>
          <a:ext cx="2578893" cy="902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Concessão de creditos</a:t>
          </a:r>
        </a:p>
      </dsp:txBody>
      <dsp:txXfrm>
        <a:off x="44038" y="45175"/>
        <a:ext cx="2490817" cy="814054"/>
      </dsp:txXfrm>
    </dsp:sp>
    <dsp:sp modelId="{F8790F3F-167C-426B-AD3E-9BE5150F166D}">
      <dsp:nvSpPr>
        <dsp:cNvPr id="0" name=""/>
        <dsp:cNvSpPr/>
      </dsp:nvSpPr>
      <dsp:spPr>
        <a:xfrm>
          <a:off x="2578893" y="993481"/>
          <a:ext cx="3868340" cy="902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As diversas religiões (catolicismo, Judaísmo, protestantismo etc.) foram toleradas pelo governo de Nassau.</a:t>
          </a:r>
        </a:p>
      </dsp:txBody>
      <dsp:txXfrm>
        <a:off x="2578893" y="1106247"/>
        <a:ext cx="3530041" cy="676598"/>
      </dsp:txXfrm>
    </dsp:sp>
    <dsp:sp modelId="{4C28B327-50C1-46E2-8028-2147F0A26F15}">
      <dsp:nvSpPr>
        <dsp:cNvPr id="0" name=""/>
        <dsp:cNvSpPr/>
      </dsp:nvSpPr>
      <dsp:spPr>
        <a:xfrm>
          <a:off x="0" y="993481"/>
          <a:ext cx="2578893" cy="9021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Tolerância Religiosa</a:t>
          </a:r>
        </a:p>
      </dsp:txBody>
      <dsp:txXfrm>
        <a:off x="44038" y="1037519"/>
        <a:ext cx="2490817" cy="814054"/>
      </dsp:txXfrm>
    </dsp:sp>
    <dsp:sp modelId="{D9099C43-CA02-4C41-ADED-1E9F83F9EDE7}">
      <dsp:nvSpPr>
        <dsp:cNvPr id="0" name=""/>
        <dsp:cNvSpPr/>
      </dsp:nvSpPr>
      <dsp:spPr>
        <a:xfrm>
          <a:off x="2578893" y="1985825"/>
          <a:ext cx="3868340" cy="902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A cidade de recife foi beneficiada com a construção de pontes e obras sanitárias. Criou-se também a cidade de </a:t>
          </a:r>
          <a:r>
            <a:rPr lang="pt-BR" sz="1200" kern="1200" dirty="0" err="1"/>
            <a:t>Mauricia</a:t>
          </a:r>
          <a:r>
            <a:rPr lang="pt-BR" sz="1200" kern="1200" dirty="0"/>
            <a:t>. Hoje Bairro da Capital </a:t>
          </a:r>
          <a:r>
            <a:rPr lang="pt-BR" sz="1200" kern="1200" dirty="0" err="1"/>
            <a:t>Pernabucana</a:t>
          </a:r>
          <a:r>
            <a:rPr lang="pt-BR" sz="1200" kern="1200" dirty="0"/>
            <a:t>.</a:t>
          </a:r>
        </a:p>
      </dsp:txBody>
      <dsp:txXfrm>
        <a:off x="2578893" y="2098591"/>
        <a:ext cx="3530041" cy="676598"/>
      </dsp:txXfrm>
    </dsp:sp>
    <dsp:sp modelId="{16107AAE-37E3-4FE8-8A0E-05618014CEF9}">
      <dsp:nvSpPr>
        <dsp:cNvPr id="0" name=""/>
        <dsp:cNvSpPr/>
      </dsp:nvSpPr>
      <dsp:spPr>
        <a:xfrm>
          <a:off x="0" y="1985825"/>
          <a:ext cx="2578893" cy="9021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Obras Urbanas</a:t>
          </a:r>
        </a:p>
      </dsp:txBody>
      <dsp:txXfrm>
        <a:off x="44038" y="2029863"/>
        <a:ext cx="2490817" cy="814054"/>
      </dsp:txXfrm>
    </dsp:sp>
    <dsp:sp modelId="{5E34482A-D886-44BD-BFB1-F883DB999FB8}">
      <dsp:nvSpPr>
        <dsp:cNvPr id="0" name=""/>
        <dsp:cNvSpPr/>
      </dsp:nvSpPr>
      <dsp:spPr>
        <a:xfrm>
          <a:off x="2578893" y="2978168"/>
          <a:ext cx="3868340" cy="902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O governo de Nassau promoveu a vinda de artistas, médicos, astrônomos, naturalistas. Entre os pintores estava Franz </a:t>
          </a:r>
          <a:r>
            <a:rPr lang="pt-BR" sz="1200" kern="1200" dirty="0" err="1"/>
            <a:t>Post</a:t>
          </a:r>
          <a:r>
            <a:rPr lang="pt-BR" sz="1200" kern="1200" dirty="0"/>
            <a:t> e Albert </a:t>
          </a:r>
          <a:r>
            <a:rPr lang="pt-BR" sz="1200" kern="1200" dirty="0" err="1"/>
            <a:t>Eckhout</a:t>
          </a:r>
          <a:r>
            <a:rPr lang="pt-BR" sz="1200" kern="1200" dirty="0"/>
            <a:t> autores de diversos quadros.</a:t>
          </a:r>
        </a:p>
      </dsp:txBody>
      <dsp:txXfrm>
        <a:off x="2578893" y="3090934"/>
        <a:ext cx="3530041" cy="676598"/>
      </dsp:txXfrm>
    </dsp:sp>
    <dsp:sp modelId="{C650F4D8-E92A-423B-B489-587AE42DF2BD}">
      <dsp:nvSpPr>
        <dsp:cNvPr id="0" name=""/>
        <dsp:cNvSpPr/>
      </dsp:nvSpPr>
      <dsp:spPr>
        <a:xfrm>
          <a:off x="0" y="2978168"/>
          <a:ext cx="2578893" cy="902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Vida Cultural</a:t>
          </a:r>
        </a:p>
      </dsp:txBody>
      <dsp:txXfrm>
        <a:off x="44038" y="3022206"/>
        <a:ext cx="2490817" cy="8140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E7B5-EF01-4AD0-8F7A-2008416AF20B}">
      <dsp:nvSpPr>
        <dsp:cNvPr id="0" name=""/>
        <dsp:cNvSpPr/>
      </dsp:nvSpPr>
      <dsp:spPr>
        <a:xfrm>
          <a:off x="0" y="242961"/>
          <a:ext cx="72136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91861-1B9C-4A71-BBD6-FA699A442FE2}">
      <dsp:nvSpPr>
        <dsp:cNvPr id="0" name=""/>
        <dsp:cNvSpPr/>
      </dsp:nvSpPr>
      <dsp:spPr>
        <a:xfrm>
          <a:off x="360680" y="80601"/>
          <a:ext cx="504952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D. João IV ( 1640 – 1656)</a:t>
          </a:r>
        </a:p>
      </dsp:txBody>
      <dsp:txXfrm>
        <a:off x="376532" y="96453"/>
        <a:ext cx="5017816" cy="293016"/>
      </dsp:txXfrm>
    </dsp:sp>
    <dsp:sp modelId="{48134061-4683-4EA6-8514-FD047345AABF}">
      <dsp:nvSpPr>
        <dsp:cNvPr id="0" name=""/>
        <dsp:cNvSpPr/>
      </dsp:nvSpPr>
      <dsp:spPr>
        <a:xfrm>
          <a:off x="0" y="741921"/>
          <a:ext cx="72136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4A616-6C38-4F16-9C90-D21DB6BA4F80}">
      <dsp:nvSpPr>
        <dsp:cNvPr id="0" name=""/>
        <dsp:cNvSpPr/>
      </dsp:nvSpPr>
      <dsp:spPr>
        <a:xfrm>
          <a:off x="360680" y="579561"/>
          <a:ext cx="504952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D. Afonso VI ( 1656 – 1667)</a:t>
          </a:r>
        </a:p>
      </dsp:txBody>
      <dsp:txXfrm>
        <a:off x="376532" y="595413"/>
        <a:ext cx="5017816" cy="293016"/>
      </dsp:txXfrm>
    </dsp:sp>
    <dsp:sp modelId="{4561E419-5566-4765-98D0-CBBDFF4DD42C}">
      <dsp:nvSpPr>
        <dsp:cNvPr id="0" name=""/>
        <dsp:cNvSpPr/>
      </dsp:nvSpPr>
      <dsp:spPr>
        <a:xfrm>
          <a:off x="0" y="1240881"/>
          <a:ext cx="72136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85AAB-6609-4FB1-9BC3-FE5E0EE5B536}">
      <dsp:nvSpPr>
        <dsp:cNvPr id="0" name=""/>
        <dsp:cNvSpPr/>
      </dsp:nvSpPr>
      <dsp:spPr>
        <a:xfrm>
          <a:off x="360680" y="1078521"/>
          <a:ext cx="504952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D. Pedro II ( 1667 – 1706)</a:t>
          </a:r>
        </a:p>
      </dsp:txBody>
      <dsp:txXfrm>
        <a:off x="376532" y="1094373"/>
        <a:ext cx="5017816" cy="293016"/>
      </dsp:txXfrm>
    </dsp:sp>
    <dsp:sp modelId="{F2B8C94E-ED87-44DF-8A01-C116AF231F33}">
      <dsp:nvSpPr>
        <dsp:cNvPr id="0" name=""/>
        <dsp:cNvSpPr/>
      </dsp:nvSpPr>
      <dsp:spPr>
        <a:xfrm>
          <a:off x="0" y="1739841"/>
          <a:ext cx="72136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D069D-B3DB-42D9-8827-3839C090F4A6}">
      <dsp:nvSpPr>
        <dsp:cNvPr id="0" name=""/>
        <dsp:cNvSpPr/>
      </dsp:nvSpPr>
      <dsp:spPr>
        <a:xfrm>
          <a:off x="360680" y="1577481"/>
          <a:ext cx="504952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D. João V ( 1706 – 1750)</a:t>
          </a:r>
        </a:p>
      </dsp:txBody>
      <dsp:txXfrm>
        <a:off x="376532" y="1593333"/>
        <a:ext cx="5017816" cy="293016"/>
      </dsp:txXfrm>
    </dsp:sp>
    <dsp:sp modelId="{29EDBA20-B30B-4F70-B207-C4D7BC11A1CE}">
      <dsp:nvSpPr>
        <dsp:cNvPr id="0" name=""/>
        <dsp:cNvSpPr/>
      </dsp:nvSpPr>
      <dsp:spPr>
        <a:xfrm>
          <a:off x="0" y="2238801"/>
          <a:ext cx="72136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2171A-7AB6-4BB1-A226-F49551E70D95}">
      <dsp:nvSpPr>
        <dsp:cNvPr id="0" name=""/>
        <dsp:cNvSpPr/>
      </dsp:nvSpPr>
      <dsp:spPr>
        <a:xfrm>
          <a:off x="360680" y="2076441"/>
          <a:ext cx="504952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D. José ( 1750- 1777)</a:t>
          </a:r>
        </a:p>
      </dsp:txBody>
      <dsp:txXfrm>
        <a:off x="376532" y="2092293"/>
        <a:ext cx="5017816" cy="293016"/>
      </dsp:txXfrm>
    </dsp:sp>
    <dsp:sp modelId="{15F5C4D0-CE33-40E1-928B-0DEA91119C6A}">
      <dsp:nvSpPr>
        <dsp:cNvPr id="0" name=""/>
        <dsp:cNvSpPr/>
      </dsp:nvSpPr>
      <dsp:spPr>
        <a:xfrm>
          <a:off x="0" y="2737761"/>
          <a:ext cx="72136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DEF2A-B43B-4C38-8AF6-1AD968DCDC52}">
      <dsp:nvSpPr>
        <dsp:cNvPr id="0" name=""/>
        <dsp:cNvSpPr/>
      </dsp:nvSpPr>
      <dsp:spPr>
        <a:xfrm>
          <a:off x="360680" y="2575401"/>
          <a:ext cx="504952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D. Maria (1777-1816)</a:t>
          </a:r>
        </a:p>
      </dsp:txBody>
      <dsp:txXfrm>
        <a:off x="376532" y="2591253"/>
        <a:ext cx="5017816" cy="293016"/>
      </dsp:txXfrm>
    </dsp:sp>
    <dsp:sp modelId="{56A13A2F-EACF-48AA-9883-E7563145FB4F}">
      <dsp:nvSpPr>
        <dsp:cNvPr id="0" name=""/>
        <dsp:cNvSpPr/>
      </dsp:nvSpPr>
      <dsp:spPr>
        <a:xfrm>
          <a:off x="0" y="3236721"/>
          <a:ext cx="72136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D437C-3742-4DF7-B24A-331AE988D6E0}">
      <dsp:nvSpPr>
        <dsp:cNvPr id="0" name=""/>
        <dsp:cNvSpPr/>
      </dsp:nvSpPr>
      <dsp:spPr>
        <a:xfrm>
          <a:off x="360680" y="3074361"/>
          <a:ext cx="504952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D. João VI (1816 – 1826)</a:t>
          </a:r>
        </a:p>
      </dsp:txBody>
      <dsp:txXfrm>
        <a:off x="376532" y="3090213"/>
        <a:ext cx="5017816" cy="293016"/>
      </dsp:txXfrm>
    </dsp:sp>
    <dsp:sp modelId="{52DBDA37-9CE4-4DBF-851D-1167B45CCDEB}">
      <dsp:nvSpPr>
        <dsp:cNvPr id="0" name=""/>
        <dsp:cNvSpPr/>
      </dsp:nvSpPr>
      <dsp:spPr>
        <a:xfrm>
          <a:off x="0" y="3735681"/>
          <a:ext cx="72136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D9443-F8BC-4259-928C-04B0D1DADC8F}">
      <dsp:nvSpPr>
        <dsp:cNvPr id="0" name=""/>
        <dsp:cNvSpPr/>
      </dsp:nvSpPr>
      <dsp:spPr>
        <a:xfrm>
          <a:off x="360680" y="3573321"/>
          <a:ext cx="504952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(No Brasil, até 1822)</a:t>
          </a:r>
        </a:p>
      </dsp:txBody>
      <dsp:txXfrm>
        <a:off x="376532" y="3589173"/>
        <a:ext cx="501781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78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1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81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12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94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40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85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70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45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79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31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58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84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61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87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8DBE-E300-4C5D-9429-5F0FDF6F0F64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CEE069-92D6-4490-8638-BC67548C4C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3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Bernard MT Condensed" pitchFamily="18" charset="0"/>
              </a:rPr>
              <a:t>Domínio Espanhol e Brasil Holandês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1840" y="5661248"/>
            <a:ext cx="6012160" cy="1196752"/>
          </a:xfrm>
        </p:spPr>
        <p:txBody>
          <a:bodyPr>
            <a:normAutofit/>
          </a:bodyPr>
          <a:lstStyle/>
          <a:p>
            <a:r>
              <a:rPr lang="pt-BR" sz="2000" dirty="0" err="1"/>
              <a:t>Profº</a:t>
            </a:r>
            <a:r>
              <a:rPr lang="pt-BR" sz="2000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585889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1. Explique:</a:t>
            </a:r>
          </a:p>
          <a:p>
            <a:pPr>
              <a:lnSpc>
                <a:spcPct val="90000"/>
              </a:lnSpc>
            </a:pPr>
            <a:r>
              <a:rPr lang="pt-BR" sz="1700"/>
              <a:t>A – o que foi a União Ibérica;</a:t>
            </a:r>
          </a:p>
          <a:p>
            <a:pPr>
              <a:lnSpc>
                <a:spcPct val="90000"/>
              </a:lnSpc>
            </a:pPr>
            <a:r>
              <a:rPr lang="pt-BR" sz="1700"/>
              <a:t>B – as consequências da União Ibérica para o Brasil.</a:t>
            </a:r>
          </a:p>
          <a:p>
            <a:pPr>
              <a:lnSpc>
                <a:spcPct val="90000"/>
              </a:lnSpc>
            </a:pPr>
            <a:r>
              <a:rPr lang="pt-BR" sz="1700"/>
              <a:t>2 – Comente as razões políticas econômicas que levaram às invasões holandesas no Brasil.</a:t>
            </a:r>
          </a:p>
          <a:p>
            <a:pPr>
              <a:lnSpc>
                <a:spcPct val="90000"/>
              </a:lnSpc>
            </a:pPr>
            <a:r>
              <a:rPr lang="pt-BR" sz="1700"/>
              <a:t>3 – Elabore um quadro-resumo do governo de Mauricio de Nassau no Brasil holandês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1 – “O açúcar do Brasil dá grandes lucros aos portugueses. Mas em relação a nós (holandeses) esses lucros serão ainda maiores” </a:t>
            </a:r>
          </a:p>
          <a:p>
            <a:pPr>
              <a:lnSpc>
                <a:spcPct val="90000"/>
              </a:lnSpc>
            </a:pPr>
            <a:r>
              <a:rPr lang="pt-BR" sz="1700"/>
              <a:t>Jean de </a:t>
            </a:r>
            <a:r>
              <a:rPr lang="pt-BR" sz="1700" err="1"/>
              <a:t>Walbeeck</a:t>
            </a:r>
            <a:r>
              <a:rPr lang="pt-BR" sz="1700"/>
              <a:t>. – comerciante holandês – 1633.</a:t>
            </a:r>
          </a:p>
          <a:p>
            <a:pPr>
              <a:lnSpc>
                <a:spcPct val="90000"/>
              </a:lnSpc>
            </a:pPr>
            <a:r>
              <a:rPr lang="pt-BR" sz="1700"/>
              <a:t>Que </a:t>
            </a:r>
            <a:r>
              <a:rPr lang="pt-BR" sz="1700" err="1"/>
              <a:t>fotares</a:t>
            </a:r>
            <a:r>
              <a:rPr lang="pt-BR" sz="1700"/>
              <a:t> justificavam essa expectativa de maiores lucros por parte dos holandeses? Explique.</a:t>
            </a:r>
          </a:p>
          <a:p>
            <a:pPr>
              <a:lnSpc>
                <a:spcPct val="90000"/>
              </a:lnSpc>
            </a:pPr>
            <a:r>
              <a:rPr lang="pt-BR" sz="1700"/>
              <a:t>2 – Analise a informação: “Observando as obras realizadas por Nassau, muitas pessoas acreditavam  que o Brasil seria desenvolvido se tivesse sido colonizado pelos holandeses” Você concorda com essa hipótese? Justifique sua resposta.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7912" r="10828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Expulsão dos Holandeses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Em 1640, Portugal libertou-se da Espanha. O duque de Bragança recuperou a coroa portuguesa e pôs  fim ao domínio espanhol. Ao assumir o trono, recebeu o titulo de D. João IV, iniciando a dinastia de Bragança. Esse episodio ficou conhecido como Restauração do trono português.</a:t>
            </a:r>
          </a:p>
          <a:p>
            <a:pPr>
              <a:lnSpc>
                <a:spcPct val="90000"/>
              </a:lnSpc>
            </a:pPr>
            <a:r>
              <a:rPr lang="pt-BR" sz="1400"/>
              <a:t>Voltando a ser independente, Portugal negociou um acordo de paz de dez anos com os holandeses, que ainda </a:t>
            </a:r>
            <a:r>
              <a:rPr lang="pt-BR" sz="1400" err="1"/>
              <a:t>ocuparavam</a:t>
            </a:r>
            <a:r>
              <a:rPr lang="pt-BR" sz="1400"/>
              <a:t> o Brasil. Entretanto, esse acordo encerrou-se antes do tempo estipulado.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/>
              <a:t>Dinastia de Bragança</a:t>
            </a:r>
            <a:endParaRPr lang="pt-BR" dirty="0"/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64555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/>
              <a:t>Insurreição Pernambucana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Depois da Saída de Mauricio de Nassau do Brasil a administração holandesa tornou-se mais dura, aumentando os impostos e também proibindo a religião católica, sobre os senhores de engenho, fazendo uma grande reação deles, expulsando os holandeses,  no episodio conhecido como Insurreição pernambucana.</a:t>
            </a:r>
          </a:p>
          <a:p>
            <a:pPr>
              <a:lnSpc>
                <a:spcPct val="90000"/>
              </a:lnSpc>
            </a:pPr>
            <a:r>
              <a:rPr lang="pt-BR" sz="1100"/>
              <a:t>Varias batalhas foram travadas contra os holandeses; dentre elas, destacam-se as Batalhas dos Guararapes ( 1619 e 1648), vencida pelos colonos.</a:t>
            </a:r>
          </a:p>
          <a:p>
            <a:pPr>
              <a:lnSpc>
                <a:spcPct val="90000"/>
              </a:lnSpc>
            </a:pPr>
            <a:r>
              <a:rPr lang="pt-BR" sz="1100"/>
              <a:t>Depois de sucessivas derrotas, os holandeses renderam-se em 1654, na Campina da </a:t>
            </a:r>
            <a:r>
              <a:rPr lang="pt-BR" sz="1100" err="1"/>
              <a:t>Taborda</a:t>
            </a:r>
            <a:r>
              <a:rPr lang="pt-BR" sz="1100"/>
              <a:t>.</a:t>
            </a:r>
          </a:p>
          <a:p>
            <a:pPr>
              <a:lnSpc>
                <a:spcPct val="90000"/>
              </a:lnSpc>
            </a:pPr>
            <a:r>
              <a:rPr lang="pt-BR" sz="1100"/>
              <a:t>Com isso, Portugal retomou seu domínio na região açucareira do Nordeste do Brasil.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068" r="3568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Crise da economia portuguesa</a:t>
            </a:r>
          </a:p>
        </p:txBody>
      </p:sp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Terminada a União Ibérica, Portugal encontrava-se mergulhado em grave crise econômica, pois dependia do comércio colonial e, devido ao domínio espanhol, havia perdido grande parte de suas colônias para holandeses, franceses e ingleses.</a:t>
            </a:r>
          </a:p>
          <a:p>
            <a:pPr>
              <a:lnSpc>
                <a:spcPct val="90000"/>
              </a:lnSpc>
            </a:pPr>
            <a:r>
              <a:rPr lang="pt-BR" sz="1500"/>
              <a:t>Portugal procurava arduamente encontrar soluções para sair da crise econômica. Por um lado, acabou recorrendo à Inglaterra e assinou diversos tratados econômicos. Por outro, adotou uma política rigorosa em relação ao Brasil, uma das poucas colônias que ainda lhe restavam. D. João IV dizia que o Brasil era sua “vaca de leite”.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Tratados econômicos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7938" y="2403195"/>
            <a:ext cx="2892580" cy="2140509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Pelos tratados assinados com a Inglaterra, Portugal receberia, basicamente, a proteção política e produtos manufaturados, em troca de vantagens na exploração colonial concedidas aos ingleses.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Entre esses tratados, destaca-se o Seguinte: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- 1703 – Portugal se comprometeu a admitir em seu reino os tecidos de lã fabricados pelos lanifícios ingleses, e a Inglaterra, m troca compraria os vinhos portugueses. Esse é o famoso Tratado de Methuen ( também conhecido como tratado dos panos e vinhos), que na época de sua assinatura satisfazia os interesses de grupos dominantes  de ambos os lados. Mas teve consequência não previstas. Contribuiu para paralisação da industrialização portuguesa e canalizou o ouro do Brasil para a Inglaterra.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/>
              <a:t>Concorrência do açúcar antilhano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90"/>
            <a:ext cx="3915323" cy="37012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Mergulhado na crise econômica, Portugal planejava explorar ao máximo s riquezas do Brasil. E a principal riqueza brasileira era o açúcar. Entretanto, um fato novo atrapalharia os planos portugueses.</a:t>
            </a:r>
          </a:p>
          <a:p>
            <a:pPr>
              <a:lnSpc>
                <a:spcPct val="90000"/>
              </a:lnSpc>
            </a:pPr>
            <a:r>
              <a:rPr lang="pt-BR" sz="1100"/>
              <a:t>Depois de expulsos do Brasil, os holandeses levaram mudar de </a:t>
            </a:r>
            <a:r>
              <a:rPr lang="pt-BR" sz="1100" err="1"/>
              <a:t>cana-de-açucar</a:t>
            </a:r>
            <a:r>
              <a:rPr lang="pt-BR" sz="1100"/>
              <a:t> para as Antilhas e decidiram produzir açúcar por iniciativa própria.</a:t>
            </a:r>
          </a:p>
          <a:p>
            <a:pPr>
              <a:lnSpc>
                <a:spcPct val="90000"/>
              </a:lnSpc>
            </a:pPr>
            <a:r>
              <a:rPr lang="pt-BR" sz="1100"/>
              <a:t>Ate então, o açúcar brasileiro não tinha concorrentes no mercado europeu, mas, com a produção de </a:t>
            </a:r>
            <a:r>
              <a:rPr lang="pt-BR" sz="1100" err="1"/>
              <a:t>açucar</a:t>
            </a:r>
            <a:r>
              <a:rPr lang="pt-BR" sz="1100"/>
              <a:t> antilhano, esse monopólio chegou ao fim.</a:t>
            </a:r>
          </a:p>
          <a:p>
            <a:pPr>
              <a:lnSpc>
                <a:spcPct val="90000"/>
              </a:lnSpc>
            </a:pPr>
            <a:r>
              <a:rPr lang="pt-BR" sz="1100"/>
              <a:t>Vários fatores concorreram para o sucesso dos holandeses  na produção açucareira das Antilhas; entre eles, a experiência de produção adquirida no Brasil. As demais etapas do processo os holandeses já dominavam; o refino, o transporte e a distribuição.</a:t>
            </a:r>
          </a:p>
          <a:p>
            <a:pPr>
              <a:lnSpc>
                <a:spcPct val="90000"/>
              </a:lnSpc>
            </a:pPr>
            <a:r>
              <a:rPr lang="pt-BR" sz="1100"/>
              <a:t>A concorrência do açúcar antilhano provocou a queda em 50% dos preços do açúcar brasileiro, e a empresa açucareira nordestina entrou em declínio.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65562" y="2159000"/>
            <a:ext cx="2359152" cy="1795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629" r="17794" b="1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A Guerra dos Mascates - 1710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700"/>
              <a:t>Olinda era a principal cidade de Pernambuco até o século XVII, mas decaiu com a vinda do açúcar antilhano.</a:t>
            </a:r>
          </a:p>
          <a:p>
            <a:pPr>
              <a:lnSpc>
                <a:spcPct val="90000"/>
              </a:lnSpc>
            </a:pPr>
            <a:r>
              <a:rPr lang="pt-BR" sz="700"/>
              <a:t>Com a queda dos preços do açúcar os senhores de engenho de Olinda começaram a pedir dinheiro emprestado aos comerciantes do povoado do Recife que cobravam juros  altos pelo empréstimo.</a:t>
            </a:r>
          </a:p>
          <a:p>
            <a:pPr>
              <a:lnSpc>
                <a:spcPct val="90000"/>
              </a:lnSpc>
            </a:pPr>
            <a:r>
              <a:rPr lang="pt-BR" sz="700"/>
              <a:t>Enquanto os comerciantes do Recife progrediam em seus negócios, os senhores de engenho ficavam cada vez mais pobres e endividados.</a:t>
            </a:r>
          </a:p>
          <a:p>
            <a:pPr>
              <a:lnSpc>
                <a:spcPct val="90000"/>
              </a:lnSpc>
            </a:pPr>
            <a:r>
              <a:rPr lang="pt-BR" sz="700"/>
              <a:t>Aos poucos, foram surgindo ódios e conflitos entre eles. Em tom de provocação,  os senhores de engenho apelidaram os comerciantes de mascates.</a:t>
            </a:r>
          </a:p>
          <a:p>
            <a:pPr>
              <a:lnSpc>
                <a:spcPct val="90000"/>
              </a:lnSpc>
            </a:pPr>
            <a:r>
              <a:rPr lang="pt-BR" sz="700"/>
              <a:t>Conscientes de sua importância, os comerciantes pediram ao rei de Portugal, D. João V, que seu povoado fosse elevado à Categoria de Vila. Queriam ver Recife Independente de Olinda, sem ter de pagar-lhe impostos ou obedecer a suas ordens.</a:t>
            </a:r>
          </a:p>
          <a:p>
            <a:pPr>
              <a:lnSpc>
                <a:spcPct val="90000"/>
              </a:lnSpc>
            </a:pPr>
            <a:r>
              <a:rPr lang="pt-BR" sz="700"/>
              <a:t>D. João V atendeu ao pedido dos comerciantes, mas os senhores de engenho não aceitaram  sua decisão. Organizaram uma rebelião e, liberados pelo proprietário de engenho  </a:t>
            </a:r>
            <a:r>
              <a:rPr lang="pt-BR" sz="700" err="1"/>
              <a:t>Bernado</a:t>
            </a:r>
            <a:r>
              <a:rPr lang="pt-BR" sz="700"/>
              <a:t> Vieira  de Melo invadiram Recife. Sem Condições de resistir, os comerciantes mais ricos fugiram para não serem capturados. Essa luta ficou conhecida como Guerra dos Mascates.</a:t>
            </a:r>
          </a:p>
          <a:p>
            <a:pPr>
              <a:lnSpc>
                <a:spcPct val="90000"/>
              </a:lnSpc>
            </a:pPr>
            <a:r>
              <a:rPr lang="pt-BR" sz="700"/>
              <a:t>Em 1711, o governo português interveio na região, reprimindo duramente os revoltosos. </a:t>
            </a:r>
            <a:r>
              <a:rPr lang="pt-BR" sz="700" err="1"/>
              <a:t>Bernado</a:t>
            </a:r>
            <a:r>
              <a:rPr lang="pt-BR" sz="700"/>
              <a:t> Vieira de Melo e outros lideres foram  presos e condenados ao exílio. Os mascates reassumiram suas posições, e  Recife tornou-se a capital de Pernambuco.</a:t>
            </a:r>
          </a:p>
        </p:txBody>
      </p:sp>
      <p:cxnSp>
        <p:nvCxnSpPr>
          <p:cNvPr id="7172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8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Domínio Espanhol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2908FD8-90BE-4B81-A9F2-33720FAEC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96063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r="1336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1 – Explique os motivos da Insurreição pernambucana.</a:t>
            </a:r>
          </a:p>
          <a:p>
            <a:pPr>
              <a:lnSpc>
                <a:spcPct val="90000"/>
              </a:lnSpc>
            </a:pPr>
            <a:r>
              <a:rPr lang="pt-BR" sz="1300"/>
              <a:t>2 – a -  Por que a economia portuguesa estava em crise, ao final da União Ibérica.</a:t>
            </a:r>
          </a:p>
          <a:p>
            <a:pPr>
              <a:lnSpc>
                <a:spcPct val="90000"/>
              </a:lnSpc>
            </a:pPr>
            <a:r>
              <a:rPr lang="pt-BR" sz="1300"/>
              <a:t>B – Quais foram as </a:t>
            </a:r>
            <a:r>
              <a:rPr lang="pt-BR" sz="1300" err="1"/>
              <a:t>soluçoes</a:t>
            </a:r>
            <a:r>
              <a:rPr lang="pt-BR" sz="1300"/>
              <a:t> encontradas por Portugal para sair da crise?</a:t>
            </a:r>
          </a:p>
          <a:p>
            <a:pPr>
              <a:lnSpc>
                <a:spcPct val="90000"/>
              </a:lnSpc>
            </a:pPr>
            <a:r>
              <a:rPr lang="pt-BR" sz="1300"/>
              <a:t>C – Que consequência essa crise trouxe para o Brasil.?</a:t>
            </a:r>
          </a:p>
          <a:p>
            <a:pPr>
              <a:lnSpc>
                <a:spcPct val="90000"/>
              </a:lnSpc>
            </a:pPr>
            <a:r>
              <a:rPr lang="pt-BR" sz="1300"/>
              <a:t>3 – Caracterize o tratado de </a:t>
            </a:r>
            <a:r>
              <a:rPr lang="pt-BR" sz="1300" err="1"/>
              <a:t>Methuen</a:t>
            </a:r>
            <a:r>
              <a:rPr lang="pt-BR" sz="1300"/>
              <a:t> (1703) entre Portugal e </a:t>
            </a:r>
            <a:r>
              <a:rPr lang="pt-BR" sz="1300" err="1"/>
              <a:t>Inglaterrra</a:t>
            </a:r>
            <a:r>
              <a:rPr lang="pt-BR" sz="1300"/>
              <a:t>.</a:t>
            </a:r>
          </a:p>
          <a:p>
            <a:pPr>
              <a:lnSpc>
                <a:spcPct val="90000"/>
              </a:lnSpc>
            </a:pPr>
            <a:r>
              <a:rPr lang="pt-BR" sz="1300"/>
              <a:t>4 – Explique o que foi a Guerra dos Mascates, mencionado os motivos do conflito.</a:t>
            </a:r>
          </a:p>
          <a:p>
            <a:pPr>
              <a:lnSpc>
                <a:spcPct val="90000"/>
              </a:lnSpc>
            </a:pPr>
            <a:endParaRPr lang="pt-BR" sz="13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Reflexão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Explique o contexto histórico em que o rei de Portugal, D. João IV, considerou o Brasil a sua “vaca de leite”.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Dinastia de </a:t>
            </a:r>
            <a:r>
              <a:rPr lang="pt-BR" dirty="0" err="1"/>
              <a:t>Habsburgo</a:t>
            </a:r>
            <a:r>
              <a:rPr lang="pt-BR" dirty="0"/>
              <a:t> ou dos </a:t>
            </a:r>
            <a:r>
              <a:rPr lang="pt-BR" dirty="0" err="1"/>
              <a:t>Felipes</a:t>
            </a:r>
            <a:r>
              <a:rPr lang="pt-BR" dirty="0"/>
              <a:t>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Domínios Ibéricos no séc XVI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39476" y="1358760"/>
            <a:ext cx="6216024" cy="2874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 dirty="0"/>
              <a:t>Conseqüências da União Ibérica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id="{820FC332-F343-4594-83B6-E754BAB2A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602770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Conquista Holandesa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lang="pt-BR" dirty="0"/>
              <a:t>Reagindo ao bloqueio econômico espanhol, os holandeses fundaram a Companhia das Índias Ocidentais, em 1621. </a:t>
            </a:r>
            <a:endParaRPr lang="pt-BR"/>
          </a:p>
          <a:p>
            <a:r>
              <a:rPr lang="pt-BR" dirty="0"/>
              <a:t>Decidiram, por meio dessa empresa, conquistar o Nordeste brasileiro e apoderar-se da produção de açúcar.</a:t>
            </a:r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037" r="2410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 dirty="0"/>
              <a:t>Invasão da Bahia: derrota holandesa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38EA003-7861-496F-84B4-0F798D28A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99730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Invasão de Pernambuco: nasce um “Estado Holandês”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63AC396-700C-4A69-AA00-FDAFEB946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350044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Governo de Nassau (1637 – 1644)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A Companhia das Índias Ocidentais passaram organizar a administração da região Conquistada.</a:t>
            </a:r>
          </a:p>
          <a:p>
            <a:pPr>
              <a:lnSpc>
                <a:spcPct val="90000"/>
              </a:lnSpc>
            </a:pPr>
            <a:r>
              <a:rPr lang="pt-BR" sz="1500"/>
              <a:t>Tanto senhores de engenho como os holandeses queriam um ambiente de ordem e paz para que pudessem obter lucros com a atividade açucareira.</a:t>
            </a:r>
          </a:p>
          <a:p>
            <a:pPr>
              <a:lnSpc>
                <a:spcPct val="90000"/>
              </a:lnSpc>
            </a:pPr>
            <a:r>
              <a:rPr lang="pt-BR" sz="1500"/>
              <a:t>Para cuidar disso a Companhia enviou João Mauricio de Nassau </a:t>
            </a:r>
            <a:r>
              <a:rPr lang="pt-BR" sz="1500" err="1"/>
              <a:t>Siegen</a:t>
            </a:r>
            <a:r>
              <a:rPr lang="pt-BR" sz="1500"/>
              <a:t>, governador geral do Brasil holandês.</a:t>
            </a:r>
          </a:p>
          <a:p>
            <a:pPr>
              <a:lnSpc>
                <a:spcPct val="90000"/>
              </a:lnSpc>
            </a:pPr>
            <a:endParaRPr lang="pt-BR" sz="15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968" r="1414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1851</Words>
  <Application>Microsoft Office PowerPoint</Application>
  <PresentationFormat>Apresentação na tela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Bernard MT Condensed</vt:lpstr>
      <vt:lpstr>Trebuchet MS</vt:lpstr>
      <vt:lpstr>Wingdings 3</vt:lpstr>
      <vt:lpstr>Facetado</vt:lpstr>
      <vt:lpstr>Domínio Espanhol e Brasil Holandês </vt:lpstr>
      <vt:lpstr>Domínio Espanhol</vt:lpstr>
      <vt:lpstr>Dinastia de Habsburgo ou dos Felipes.</vt:lpstr>
      <vt:lpstr>Domínios Ibéricos no séc XVI</vt:lpstr>
      <vt:lpstr>Conseqüências da União Ibérica</vt:lpstr>
      <vt:lpstr>Conquista Holandesa</vt:lpstr>
      <vt:lpstr>Invasão da Bahia: derrota holandesa</vt:lpstr>
      <vt:lpstr>Invasão de Pernambuco: nasce um “Estado Holandês”</vt:lpstr>
      <vt:lpstr>Governo de Nassau (1637 – 1644)</vt:lpstr>
      <vt:lpstr>Apresentação do PowerPoint</vt:lpstr>
      <vt:lpstr>Questões</vt:lpstr>
      <vt:lpstr>Reflexão</vt:lpstr>
      <vt:lpstr>Expulsão dos Holandeses</vt:lpstr>
      <vt:lpstr>Dinastia de Bragança</vt:lpstr>
      <vt:lpstr>Insurreição Pernambucana</vt:lpstr>
      <vt:lpstr>Crise da economia portuguesa</vt:lpstr>
      <vt:lpstr>Tratados econômicos</vt:lpstr>
      <vt:lpstr>Concorrência do açúcar antilhano</vt:lpstr>
      <vt:lpstr>A Guerra dos Mascates - 1710</vt:lpstr>
      <vt:lpstr>Questões</vt:lpstr>
      <vt:lpstr>Reflexão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Domínio Espanhol e Brasil Holandês </dc:title>
  <dc:creator>BRUNO FERREIRA</dc:creator>
  <cp:lastModifiedBy>BRUNO FERREIRA</cp:lastModifiedBy>
  <cp:revision>1</cp:revision>
  <dcterms:created xsi:type="dcterms:W3CDTF">2019-07-01T03:39:14Z</dcterms:created>
  <dcterms:modified xsi:type="dcterms:W3CDTF">2019-07-01T03:39:22Z</dcterms:modified>
</cp:coreProperties>
</file>