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F6F14-F1F4-45C0-93D4-74E1B364B03C}" v="3" dt="2019-06-25T23:11:23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88E51-4FFD-4D3F-BB94-B6DF8420DF1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E27327-79A6-4B9F-B6EA-91E6A82F067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/>
            <a:t>Les verbes du 1er groupe :</a:t>
          </a:r>
          <a:endParaRPr lang="en-US"/>
        </a:p>
      </dgm:t>
    </dgm:pt>
    <dgm:pt modelId="{A02DE4B6-B841-44E4-8138-358333AA7C3A}" type="parTrans" cxnId="{B59D140B-554C-4BFE-A2D2-A601CB784675}">
      <dgm:prSet/>
      <dgm:spPr/>
      <dgm:t>
        <a:bodyPr/>
        <a:lstStyle/>
        <a:p>
          <a:endParaRPr lang="en-US"/>
        </a:p>
      </dgm:t>
    </dgm:pt>
    <dgm:pt modelId="{3BAEDF9C-9E5C-4E75-80A8-B0A271FAA46E}" type="sibTrans" cxnId="{B59D140B-554C-4BFE-A2D2-A601CB784675}">
      <dgm:prSet/>
      <dgm:spPr/>
      <dgm:t>
        <a:bodyPr/>
        <a:lstStyle/>
        <a:p>
          <a:endParaRPr lang="en-US"/>
        </a:p>
      </dgm:t>
    </dgm:pt>
    <dgm:pt modelId="{9DF0D4FF-7548-4970-B972-B2376EAAF2B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fr-FR" dirty="0"/>
            <a:t>-er</a:t>
          </a:r>
          <a:endParaRPr lang="en-US" dirty="0"/>
        </a:p>
      </dgm:t>
    </dgm:pt>
    <dgm:pt modelId="{8530B2B2-CD9A-4133-8DF5-7782C0BF7555}" type="parTrans" cxnId="{C3F4ECF2-E41D-43B2-8F68-699162763B7A}">
      <dgm:prSet/>
      <dgm:spPr/>
      <dgm:t>
        <a:bodyPr/>
        <a:lstStyle/>
        <a:p>
          <a:endParaRPr lang="en-US"/>
        </a:p>
      </dgm:t>
    </dgm:pt>
    <dgm:pt modelId="{C47645D2-B272-44CD-8103-AD897B097723}" type="sibTrans" cxnId="{C3F4ECF2-E41D-43B2-8F68-699162763B7A}">
      <dgm:prSet/>
      <dgm:spPr/>
      <dgm:t>
        <a:bodyPr/>
        <a:lstStyle/>
        <a:p>
          <a:endParaRPr lang="en-US"/>
        </a:p>
      </dgm:t>
    </dgm:pt>
    <dgm:pt modelId="{1DAB591B-A9A5-456A-8685-9E161698870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EX: Marcher, manger, chercher, ressembler, engager, rigoler, taper,  allumer....</a:t>
          </a:r>
          <a:endParaRPr lang="en-US" dirty="0"/>
        </a:p>
      </dgm:t>
    </dgm:pt>
    <dgm:pt modelId="{12135FC0-8707-460F-8B3B-7A4DAE36E349}" type="parTrans" cxnId="{37CDC3F2-8609-498A-A4CE-B97BE51DF456}">
      <dgm:prSet/>
      <dgm:spPr/>
      <dgm:t>
        <a:bodyPr/>
        <a:lstStyle/>
        <a:p>
          <a:endParaRPr lang="en-US"/>
        </a:p>
      </dgm:t>
    </dgm:pt>
    <dgm:pt modelId="{8AE99326-DEF9-4395-B850-B497F2EBE2FF}" type="sibTrans" cxnId="{37CDC3F2-8609-498A-A4CE-B97BE51DF456}">
      <dgm:prSet/>
      <dgm:spPr/>
      <dgm:t>
        <a:bodyPr/>
        <a:lstStyle/>
        <a:p>
          <a:endParaRPr lang="en-US"/>
        </a:p>
      </dgm:t>
    </dgm:pt>
    <dgm:pt modelId="{B15D43FD-035E-4DC3-850A-D07ECAE1468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Il y a une exception : le verbe 'aller' est au 3e groupe.</a:t>
          </a:r>
          <a:endParaRPr lang="en-US" dirty="0"/>
        </a:p>
      </dgm:t>
    </dgm:pt>
    <dgm:pt modelId="{8823CDEB-4541-41AD-8199-5A4D8AB4F66E}" type="parTrans" cxnId="{EB58417D-5CB0-49F6-BBF0-44E839EF8D7E}">
      <dgm:prSet/>
      <dgm:spPr/>
      <dgm:t>
        <a:bodyPr/>
        <a:lstStyle/>
        <a:p>
          <a:endParaRPr lang="en-US"/>
        </a:p>
      </dgm:t>
    </dgm:pt>
    <dgm:pt modelId="{AC677566-0121-4DAF-83F4-B843A69102BC}" type="sibTrans" cxnId="{EB58417D-5CB0-49F6-BBF0-44E839EF8D7E}">
      <dgm:prSet/>
      <dgm:spPr/>
      <dgm:t>
        <a:bodyPr/>
        <a:lstStyle/>
        <a:p>
          <a:endParaRPr lang="en-US"/>
        </a:p>
      </dgm:t>
    </dgm:pt>
    <dgm:pt modelId="{10DAA97E-E881-47D0-8ADD-BEE69BD58A7D}" type="pres">
      <dgm:prSet presAssocID="{B6688E51-4FFD-4D3F-BB94-B6DF8420DF1E}" presName="linear" presStyleCnt="0">
        <dgm:presLayoutVars>
          <dgm:animLvl val="lvl"/>
          <dgm:resizeHandles val="exact"/>
        </dgm:presLayoutVars>
      </dgm:prSet>
      <dgm:spPr/>
    </dgm:pt>
    <dgm:pt modelId="{94AD050B-07DA-434A-ADC3-0E8679133D77}" type="pres">
      <dgm:prSet presAssocID="{4AE27327-79A6-4B9F-B6EA-91E6A82F067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7AB323-3CC7-4884-897A-9A1E9568BE2A}" type="pres">
      <dgm:prSet presAssocID="{3BAEDF9C-9E5C-4E75-80A8-B0A271FAA46E}" presName="spacer" presStyleCnt="0"/>
      <dgm:spPr/>
    </dgm:pt>
    <dgm:pt modelId="{21E85C40-ED95-4BF7-A0F9-235ED06B38DD}" type="pres">
      <dgm:prSet presAssocID="{9DF0D4FF-7548-4970-B972-B2376EAAF2B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61C3DCB-1ACB-4F5B-B075-26AD28D20BBF}" type="pres">
      <dgm:prSet presAssocID="{C47645D2-B272-44CD-8103-AD897B097723}" presName="spacer" presStyleCnt="0"/>
      <dgm:spPr/>
    </dgm:pt>
    <dgm:pt modelId="{623DF12D-07E3-47E5-AD01-3C8096D50BF5}" type="pres">
      <dgm:prSet presAssocID="{1DAB591B-A9A5-456A-8685-9E16169887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7D61F4F-C0BF-4930-820C-C2E312221EB1}" type="pres">
      <dgm:prSet presAssocID="{8AE99326-DEF9-4395-B850-B497F2EBE2FF}" presName="spacer" presStyleCnt="0"/>
      <dgm:spPr/>
    </dgm:pt>
    <dgm:pt modelId="{3691D965-313D-427C-94CB-C10DE6D22ACC}" type="pres">
      <dgm:prSet presAssocID="{B15D43FD-035E-4DC3-850A-D07ECAE1468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59D140B-554C-4BFE-A2D2-A601CB784675}" srcId="{B6688E51-4FFD-4D3F-BB94-B6DF8420DF1E}" destId="{4AE27327-79A6-4B9F-B6EA-91E6A82F067D}" srcOrd="0" destOrd="0" parTransId="{A02DE4B6-B841-44E4-8138-358333AA7C3A}" sibTransId="{3BAEDF9C-9E5C-4E75-80A8-B0A271FAA46E}"/>
    <dgm:cxn modelId="{4B00543E-2E81-4AAE-98FC-925CD5942AAD}" type="presOf" srcId="{4AE27327-79A6-4B9F-B6EA-91E6A82F067D}" destId="{94AD050B-07DA-434A-ADC3-0E8679133D77}" srcOrd="0" destOrd="0" presId="urn:microsoft.com/office/officeart/2005/8/layout/vList2"/>
    <dgm:cxn modelId="{EB58417D-5CB0-49F6-BBF0-44E839EF8D7E}" srcId="{B6688E51-4FFD-4D3F-BB94-B6DF8420DF1E}" destId="{B15D43FD-035E-4DC3-850A-D07ECAE14681}" srcOrd="3" destOrd="0" parTransId="{8823CDEB-4541-41AD-8199-5A4D8AB4F66E}" sibTransId="{AC677566-0121-4DAF-83F4-B843A69102BC}"/>
    <dgm:cxn modelId="{4F681983-6C7C-489A-A61F-F1D336207784}" type="presOf" srcId="{B6688E51-4FFD-4D3F-BB94-B6DF8420DF1E}" destId="{10DAA97E-E881-47D0-8ADD-BEE69BD58A7D}" srcOrd="0" destOrd="0" presId="urn:microsoft.com/office/officeart/2005/8/layout/vList2"/>
    <dgm:cxn modelId="{7E5659A3-0874-4F9A-BE4B-4F496542A02A}" type="presOf" srcId="{9DF0D4FF-7548-4970-B972-B2376EAAF2B6}" destId="{21E85C40-ED95-4BF7-A0F9-235ED06B38DD}" srcOrd="0" destOrd="0" presId="urn:microsoft.com/office/officeart/2005/8/layout/vList2"/>
    <dgm:cxn modelId="{C13954C5-72D1-4C36-93F8-EE7069E24E26}" type="presOf" srcId="{1DAB591B-A9A5-456A-8685-9E1616988701}" destId="{623DF12D-07E3-47E5-AD01-3C8096D50BF5}" srcOrd="0" destOrd="0" presId="urn:microsoft.com/office/officeart/2005/8/layout/vList2"/>
    <dgm:cxn modelId="{45213AD6-B301-4AAA-BA83-C6878D271708}" type="presOf" srcId="{B15D43FD-035E-4DC3-850A-D07ECAE14681}" destId="{3691D965-313D-427C-94CB-C10DE6D22ACC}" srcOrd="0" destOrd="0" presId="urn:microsoft.com/office/officeart/2005/8/layout/vList2"/>
    <dgm:cxn modelId="{37CDC3F2-8609-498A-A4CE-B97BE51DF456}" srcId="{B6688E51-4FFD-4D3F-BB94-B6DF8420DF1E}" destId="{1DAB591B-A9A5-456A-8685-9E1616988701}" srcOrd="2" destOrd="0" parTransId="{12135FC0-8707-460F-8B3B-7A4DAE36E349}" sibTransId="{8AE99326-DEF9-4395-B850-B497F2EBE2FF}"/>
    <dgm:cxn modelId="{C3F4ECF2-E41D-43B2-8F68-699162763B7A}" srcId="{B6688E51-4FFD-4D3F-BB94-B6DF8420DF1E}" destId="{9DF0D4FF-7548-4970-B972-B2376EAAF2B6}" srcOrd="1" destOrd="0" parTransId="{8530B2B2-CD9A-4133-8DF5-7782C0BF7555}" sibTransId="{C47645D2-B272-44CD-8103-AD897B097723}"/>
    <dgm:cxn modelId="{244033E5-7089-41FA-AA64-51E17E547F10}" type="presParOf" srcId="{10DAA97E-E881-47D0-8ADD-BEE69BD58A7D}" destId="{94AD050B-07DA-434A-ADC3-0E8679133D77}" srcOrd="0" destOrd="0" presId="urn:microsoft.com/office/officeart/2005/8/layout/vList2"/>
    <dgm:cxn modelId="{178A4960-4FE2-4925-9442-CFAABBDF32BC}" type="presParOf" srcId="{10DAA97E-E881-47D0-8ADD-BEE69BD58A7D}" destId="{307AB323-3CC7-4884-897A-9A1E9568BE2A}" srcOrd="1" destOrd="0" presId="urn:microsoft.com/office/officeart/2005/8/layout/vList2"/>
    <dgm:cxn modelId="{3246BCEC-F7BF-48EF-AC52-7A46F67A6E90}" type="presParOf" srcId="{10DAA97E-E881-47D0-8ADD-BEE69BD58A7D}" destId="{21E85C40-ED95-4BF7-A0F9-235ED06B38DD}" srcOrd="2" destOrd="0" presId="urn:microsoft.com/office/officeart/2005/8/layout/vList2"/>
    <dgm:cxn modelId="{6780AAAE-78C0-4F22-AB52-24C52C40002E}" type="presParOf" srcId="{10DAA97E-E881-47D0-8ADD-BEE69BD58A7D}" destId="{261C3DCB-1ACB-4F5B-B075-26AD28D20BBF}" srcOrd="3" destOrd="0" presId="urn:microsoft.com/office/officeart/2005/8/layout/vList2"/>
    <dgm:cxn modelId="{7EAE7637-AA59-4BD2-A337-4EDC90BA3C05}" type="presParOf" srcId="{10DAA97E-E881-47D0-8ADD-BEE69BD58A7D}" destId="{623DF12D-07E3-47E5-AD01-3C8096D50BF5}" srcOrd="4" destOrd="0" presId="urn:microsoft.com/office/officeart/2005/8/layout/vList2"/>
    <dgm:cxn modelId="{EBF3D0B1-51E6-4B77-B00C-C0FD2CABF899}" type="presParOf" srcId="{10DAA97E-E881-47D0-8ADD-BEE69BD58A7D}" destId="{E7D61F4F-C0BF-4930-820C-C2E312221EB1}" srcOrd="5" destOrd="0" presId="urn:microsoft.com/office/officeart/2005/8/layout/vList2"/>
    <dgm:cxn modelId="{951D1063-269D-4D6B-932E-53E640F14BB3}" type="presParOf" srcId="{10DAA97E-E881-47D0-8ADD-BEE69BD58A7D}" destId="{3691D965-313D-427C-94CB-C10DE6D22AC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03118-5C19-4C5F-908D-27291EAA586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B0C73BE-C9FE-4A85-BF1E-FE65758E7CE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Les verbes du 2e groupe :</a:t>
          </a:r>
          <a:endParaRPr lang="en-US" dirty="0"/>
        </a:p>
      </dgm:t>
    </dgm:pt>
    <dgm:pt modelId="{1A82AFE2-71AC-4A2C-BB34-2B40A4BB913B}" type="parTrans" cxnId="{2B4BD721-F6FC-4CF0-B667-F73DBC58B444}">
      <dgm:prSet/>
      <dgm:spPr/>
      <dgm:t>
        <a:bodyPr/>
        <a:lstStyle/>
        <a:p>
          <a:endParaRPr lang="en-US"/>
        </a:p>
      </dgm:t>
    </dgm:pt>
    <dgm:pt modelId="{FC7FCEB0-B1C5-4205-AF81-7BE5134946A5}" type="sibTrans" cxnId="{2B4BD721-F6FC-4CF0-B667-F73DBC58B444}">
      <dgm:prSet/>
      <dgm:spPr/>
      <dgm:t>
        <a:bodyPr/>
        <a:lstStyle/>
        <a:p>
          <a:endParaRPr lang="en-US"/>
        </a:p>
      </dgm:t>
    </dgm:pt>
    <dgm:pt modelId="{958E7352-A55B-405C-8A8B-6157C7D1BE02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fr-FR" dirty="0"/>
            <a:t>- </a:t>
          </a:r>
          <a:r>
            <a:rPr lang="fr-FR" dirty="0" err="1"/>
            <a:t>ir</a:t>
          </a:r>
          <a:r>
            <a:rPr lang="fr-FR" dirty="0"/>
            <a:t> (nous : </a:t>
          </a:r>
          <a:r>
            <a:rPr lang="fr-FR" i="1" dirty="0"/>
            <a:t>issons</a:t>
          </a:r>
          <a:r>
            <a:rPr lang="fr-FR" dirty="0"/>
            <a:t>)</a:t>
          </a:r>
          <a:endParaRPr lang="en-US" dirty="0"/>
        </a:p>
      </dgm:t>
    </dgm:pt>
    <dgm:pt modelId="{3395A8F8-50F8-4F86-934B-031B5A2DD96C}" type="parTrans" cxnId="{52E80F9F-4DAB-46D5-870E-9BAEB3FB75CA}">
      <dgm:prSet/>
      <dgm:spPr/>
      <dgm:t>
        <a:bodyPr/>
        <a:lstStyle/>
        <a:p>
          <a:endParaRPr lang="en-US"/>
        </a:p>
      </dgm:t>
    </dgm:pt>
    <dgm:pt modelId="{F79C62FA-A1CB-498C-90E8-426C60FB8019}" type="sibTrans" cxnId="{52E80F9F-4DAB-46D5-870E-9BAEB3FB75CA}">
      <dgm:prSet/>
      <dgm:spPr/>
      <dgm:t>
        <a:bodyPr/>
        <a:lstStyle/>
        <a:p>
          <a:endParaRPr lang="en-US"/>
        </a:p>
      </dgm:t>
    </dgm:pt>
    <dgm:pt modelId="{98484071-2905-4449-868D-FF3BBE29F51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finir----nous finissons</a:t>
          </a:r>
          <a:endParaRPr lang="en-US" dirty="0"/>
        </a:p>
      </dgm:t>
    </dgm:pt>
    <dgm:pt modelId="{3B72FB3E-66CA-4355-A5E5-59174A5D70C0}" type="parTrans" cxnId="{71C9D74C-E703-4C41-A816-880529CFBEB8}">
      <dgm:prSet/>
      <dgm:spPr/>
      <dgm:t>
        <a:bodyPr/>
        <a:lstStyle/>
        <a:p>
          <a:endParaRPr lang="en-US"/>
        </a:p>
      </dgm:t>
    </dgm:pt>
    <dgm:pt modelId="{5DDB1130-7BB3-46E3-A1C5-E4B96F2BC61C}" type="sibTrans" cxnId="{71C9D74C-E703-4C41-A816-880529CFBEB8}">
      <dgm:prSet/>
      <dgm:spPr/>
      <dgm:t>
        <a:bodyPr/>
        <a:lstStyle/>
        <a:p>
          <a:endParaRPr lang="en-US"/>
        </a:p>
      </dgm:t>
    </dgm:pt>
    <dgm:pt modelId="{1742342B-5F77-43D6-80FD-E6A23164EE9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grandir--nous grandissons</a:t>
          </a:r>
          <a:endParaRPr lang="en-US" dirty="0"/>
        </a:p>
      </dgm:t>
    </dgm:pt>
    <dgm:pt modelId="{8A0B1247-E9C8-4786-96C3-1405C0E3FD98}" type="parTrans" cxnId="{1FE2892C-C721-4585-83E3-E280F806A23A}">
      <dgm:prSet/>
      <dgm:spPr/>
      <dgm:t>
        <a:bodyPr/>
        <a:lstStyle/>
        <a:p>
          <a:endParaRPr lang="en-US"/>
        </a:p>
      </dgm:t>
    </dgm:pt>
    <dgm:pt modelId="{E8DCA314-423D-4EF9-A648-949D4FC34274}" type="sibTrans" cxnId="{1FE2892C-C721-4585-83E3-E280F806A23A}">
      <dgm:prSet/>
      <dgm:spPr/>
      <dgm:t>
        <a:bodyPr/>
        <a:lstStyle/>
        <a:p>
          <a:endParaRPr lang="en-US"/>
        </a:p>
      </dgm:t>
    </dgm:pt>
    <dgm:pt modelId="{CF837B32-6CD3-4493-AEE6-1079B9FA8D7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vomir----nous vomissons</a:t>
          </a:r>
          <a:endParaRPr lang="en-US" dirty="0"/>
        </a:p>
      </dgm:t>
    </dgm:pt>
    <dgm:pt modelId="{C5C64A63-F64F-454A-8F2D-FFBDCB758383}" type="parTrans" cxnId="{5BA46579-0191-4977-9D5F-9184CF44BC4D}">
      <dgm:prSet/>
      <dgm:spPr/>
      <dgm:t>
        <a:bodyPr/>
        <a:lstStyle/>
        <a:p>
          <a:endParaRPr lang="en-US"/>
        </a:p>
      </dgm:t>
    </dgm:pt>
    <dgm:pt modelId="{8AE684BB-F0AB-44E6-9CE9-9B5577BD7F3E}" type="sibTrans" cxnId="{5BA46579-0191-4977-9D5F-9184CF44BC4D}">
      <dgm:prSet/>
      <dgm:spPr/>
      <dgm:t>
        <a:bodyPr/>
        <a:lstStyle/>
        <a:p>
          <a:endParaRPr lang="en-US"/>
        </a:p>
      </dgm:t>
    </dgm:pt>
    <dgm:pt modelId="{5499097A-4B48-482C-B67E-F9BC8960BA1C}" type="pres">
      <dgm:prSet presAssocID="{E1C03118-5C19-4C5F-908D-27291EAA5861}" presName="linear" presStyleCnt="0">
        <dgm:presLayoutVars>
          <dgm:animLvl val="lvl"/>
          <dgm:resizeHandles val="exact"/>
        </dgm:presLayoutVars>
      </dgm:prSet>
      <dgm:spPr/>
    </dgm:pt>
    <dgm:pt modelId="{542BBAC7-EA8B-46DD-AC34-91CB3962B0A6}" type="pres">
      <dgm:prSet presAssocID="{FB0C73BE-C9FE-4A85-BF1E-FE65758E7C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D6435A2-A186-4574-B1C4-3781BF2FCEC6}" type="pres">
      <dgm:prSet presAssocID="{FC7FCEB0-B1C5-4205-AF81-7BE5134946A5}" presName="spacer" presStyleCnt="0"/>
      <dgm:spPr/>
    </dgm:pt>
    <dgm:pt modelId="{E2661091-96B9-4889-A59B-F08AB2F60E33}" type="pres">
      <dgm:prSet presAssocID="{958E7352-A55B-405C-8A8B-6157C7D1BE0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305DBD7-0D11-4EC6-BB46-6A4B28C9454B}" type="pres">
      <dgm:prSet presAssocID="{F79C62FA-A1CB-498C-90E8-426C60FB8019}" presName="spacer" presStyleCnt="0"/>
      <dgm:spPr/>
    </dgm:pt>
    <dgm:pt modelId="{9C5E3BB9-8946-4C6C-9B76-F7C41B9743CD}" type="pres">
      <dgm:prSet presAssocID="{98484071-2905-4449-868D-FF3BBE29F51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9FA5267-3B5D-4F55-8E2A-FC32CF9EF04E}" type="pres">
      <dgm:prSet presAssocID="{5DDB1130-7BB3-46E3-A1C5-E4B96F2BC61C}" presName="spacer" presStyleCnt="0"/>
      <dgm:spPr/>
    </dgm:pt>
    <dgm:pt modelId="{6BBCEB8A-38AD-4178-A2A1-35DC9D3747D3}" type="pres">
      <dgm:prSet presAssocID="{1742342B-5F77-43D6-80FD-E6A23164EE9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CCE664-3199-44CB-B57B-4140E95258EF}" type="pres">
      <dgm:prSet presAssocID="{E8DCA314-423D-4EF9-A648-949D4FC34274}" presName="spacer" presStyleCnt="0"/>
      <dgm:spPr/>
    </dgm:pt>
    <dgm:pt modelId="{3C4E3A7E-FCA3-4E10-911D-24D3D290CE79}" type="pres">
      <dgm:prSet presAssocID="{CF837B32-6CD3-4493-AEE6-1079B9FA8D7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B4BD721-F6FC-4CF0-B667-F73DBC58B444}" srcId="{E1C03118-5C19-4C5F-908D-27291EAA5861}" destId="{FB0C73BE-C9FE-4A85-BF1E-FE65758E7CEB}" srcOrd="0" destOrd="0" parTransId="{1A82AFE2-71AC-4A2C-BB34-2B40A4BB913B}" sibTransId="{FC7FCEB0-B1C5-4205-AF81-7BE5134946A5}"/>
    <dgm:cxn modelId="{1FE2892C-C721-4585-83E3-E280F806A23A}" srcId="{E1C03118-5C19-4C5F-908D-27291EAA5861}" destId="{1742342B-5F77-43D6-80FD-E6A23164EE9F}" srcOrd="3" destOrd="0" parTransId="{8A0B1247-E9C8-4786-96C3-1405C0E3FD98}" sibTransId="{E8DCA314-423D-4EF9-A648-949D4FC34274}"/>
    <dgm:cxn modelId="{7D31CC32-84D2-4388-8108-820C6D38B983}" type="presOf" srcId="{98484071-2905-4449-868D-FF3BBE29F51B}" destId="{9C5E3BB9-8946-4C6C-9B76-F7C41B9743CD}" srcOrd="0" destOrd="0" presId="urn:microsoft.com/office/officeart/2005/8/layout/vList2"/>
    <dgm:cxn modelId="{F742535B-2913-4644-85D5-339829273F49}" type="presOf" srcId="{958E7352-A55B-405C-8A8B-6157C7D1BE02}" destId="{E2661091-96B9-4889-A59B-F08AB2F60E33}" srcOrd="0" destOrd="0" presId="urn:microsoft.com/office/officeart/2005/8/layout/vList2"/>
    <dgm:cxn modelId="{69B1E245-8FC6-4A1C-9B5B-216716A168BA}" type="presOf" srcId="{1742342B-5F77-43D6-80FD-E6A23164EE9F}" destId="{6BBCEB8A-38AD-4178-A2A1-35DC9D3747D3}" srcOrd="0" destOrd="0" presId="urn:microsoft.com/office/officeart/2005/8/layout/vList2"/>
    <dgm:cxn modelId="{71C9D74C-E703-4C41-A816-880529CFBEB8}" srcId="{E1C03118-5C19-4C5F-908D-27291EAA5861}" destId="{98484071-2905-4449-868D-FF3BBE29F51B}" srcOrd="2" destOrd="0" parTransId="{3B72FB3E-66CA-4355-A5E5-59174A5D70C0}" sibTransId="{5DDB1130-7BB3-46E3-A1C5-E4B96F2BC61C}"/>
    <dgm:cxn modelId="{6FF7F952-9124-4F31-B140-AFAD37A76E51}" type="presOf" srcId="{E1C03118-5C19-4C5F-908D-27291EAA5861}" destId="{5499097A-4B48-482C-B67E-F9BC8960BA1C}" srcOrd="0" destOrd="0" presId="urn:microsoft.com/office/officeart/2005/8/layout/vList2"/>
    <dgm:cxn modelId="{5BA46579-0191-4977-9D5F-9184CF44BC4D}" srcId="{E1C03118-5C19-4C5F-908D-27291EAA5861}" destId="{CF837B32-6CD3-4493-AEE6-1079B9FA8D76}" srcOrd="4" destOrd="0" parTransId="{C5C64A63-F64F-454A-8F2D-FFBDCB758383}" sibTransId="{8AE684BB-F0AB-44E6-9CE9-9B5577BD7F3E}"/>
    <dgm:cxn modelId="{33919F8A-A7F6-456A-9F1B-042E20E9EFF0}" type="presOf" srcId="{CF837B32-6CD3-4493-AEE6-1079B9FA8D76}" destId="{3C4E3A7E-FCA3-4E10-911D-24D3D290CE79}" srcOrd="0" destOrd="0" presId="urn:microsoft.com/office/officeart/2005/8/layout/vList2"/>
    <dgm:cxn modelId="{52E80F9F-4DAB-46D5-870E-9BAEB3FB75CA}" srcId="{E1C03118-5C19-4C5F-908D-27291EAA5861}" destId="{958E7352-A55B-405C-8A8B-6157C7D1BE02}" srcOrd="1" destOrd="0" parTransId="{3395A8F8-50F8-4F86-934B-031B5A2DD96C}" sibTransId="{F79C62FA-A1CB-498C-90E8-426C60FB8019}"/>
    <dgm:cxn modelId="{E7267CDC-1760-4845-A534-D54A4E930E1D}" type="presOf" srcId="{FB0C73BE-C9FE-4A85-BF1E-FE65758E7CEB}" destId="{542BBAC7-EA8B-46DD-AC34-91CB3962B0A6}" srcOrd="0" destOrd="0" presId="urn:microsoft.com/office/officeart/2005/8/layout/vList2"/>
    <dgm:cxn modelId="{FCA4DD09-BC8A-4DE0-963F-E2AA823004E6}" type="presParOf" srcId="{5499097A-4B48-482C-B67E-F9BC8960BA1C}" destId="{542BBAC7-EA8B-46DD-AC34-91CB3962B0A6}" srcOrd="0" destOrd="0" presId="urn:microsoft.com/office/officeart/2005/8/layout/vList2"/>
    <dgm:cxn modelId="{0DF3D47F-E705-473B-85FA-BC22EC1CF2B0}" type="presParOf" srcId="{5499097A-4B48-482C-B67E-F9BC8960BA1C}" destId="{AD6435A2-A186-4574-B1C4-3781BF2FCEC6}" srcOrd="1" destOrd="0" presId="urn:microsoft.com/office/officeart/2005/8/layout/vList2"/>
    <dgm:cxn modelId="{C0995E39-5EF5-4D8F-8943-BDBF1BBA11D5}" type="presParOf" srcId="{5499097A-4B48-482C-B67E-F9BC8960BA1C}" destId="{E2661091-96B9-4889-A59B-F08AB2F60E33}" srcOrd="2" destOrd="0" presId="urn:microsoft.com/office/officeart/2005/8/layout/vList2"/>
    <dgm:cxn modelId="{BCF7193F-1ABE-4313-8C04-29A1314190B9}" type="presParOf" srcId="{5499097A-4B48-482C-B67E-F9BC8960BA1C}" destId="{0305DBD7-0D11-4EC6-BB46-6A4B28C9454B}" srcOrd="3" destOrd="0" presId="urn:microsoft.com/office/officeart/2005/8/layout/vList2"/>
    <dgm:cxn modelId="{646BCD56-4E39-493A-A54B-17DDDFF9F4C3}" type="presParOf" srcId="{5499097A-4B48-482C-B67E-F9BC8960BA1C}" destId="{9C5E3BB9-8946-4C6C-9B76-F7C41B9743CD}" srcOrd="4" destOrd="0" presId="urn:microsoft.com/office/officeart/2005/8/layout/vList2"/>
    <dgm:cxn modelId="{E39CC7FB-1700-4E99-972C-6506E6698D9B}" type="presParOf" srcId="{5499097A-4B48-482C-B67E-F9BC8960BA1C}" destId="{D9FA5267-3B5D-4F55-8E2A-FC32CF9EF04E}" srcOrd="5" destOrd="0" presId="urn:microsoft.com/office/officeart/2005/8/layout/vList2"/>
    <dgm:cxn modelId="{884FF808-71B1-459F-8FE4-F467CF45C462}" type="presParOf" srcId="{5499097A-4B48-482C-B67E-F9BC8960BA1C}" destId="{6BBCEB8A-38AD-4178-A2A1-35DC9D3747D3}" srcOrd="6" destOrd="0" presId="urn:microsoft.com/office/officeart/2005/8/layout/vList2"/>
    <dgm:cxn modelId="{3D6AAC6B-C6B4-46CB-91F1-BD987F27C084}" type="presParOf" srcId="{5499097A-4B48-482C-B67E-F9BC8960BA1C}" destId="{BACCE664-3199-44CB-B57B-4140E95258EF}" srcOrd="7" destOrd="0" presId="urn:microsoft.com/office/officeart/2005/8/layout/vList2"/>
    <dgm:cxn modelId="{790D6765-67AF-4455-BDD9-698A987D04FF}" type="presParOf" srcId="{5499097A-4B48-482C-B67E-F9BC8960BA1C}" destId="{3C4E3A7E-FCA3-4E10-911D-24D3D290CE7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E3F29E-B1B1-45CE-9ABC-2EC0BA56235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515EEE-00AD-420A-A099-42BEC621E4E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0" i="0" dirty="0"/>
            <a:t>Les verbes du 3e groupe :</a:t>
          </a:r>
          <a:endParaRPr lang="en-US" dirty="0"/>
        </a:p>
      </dgm:t>
    </dgm:pt>
    <dgm:pt modelId="{EB49B34E-C698-4D31-AB55-12785376FE9C}" type="parTrans" cxnId="{455A23C9-FEE0-4654-B985-DB9E20DE2CAC}">
      <dgm:prSet/>
      <dgm:spPr/>
      <dgm:t>
        <a:bodyPr/>
        <a:lstStyle/>
        <a:p>
          <a:endParaRPr lang="en-US"/>
        </a:p>
      </dgm:t>
    </dgm:pt>
    <dgm:pt modelId="{393992A3-FB96-4FF2-83FD-13DC9D6E0203}" type="sibTrans" cxnId="{455A23C9-FEE0-4654-B985-DB9E20DE2CAC}">
      <dgm:prSet/>
      <dgm:spPr/>
      <dgm:t>
        <a:bodyPr/>
        <a:lstStyle/>
        <a:p>
          <a:endParaRPr lang="en-US"/>
        </a:p>
      </dgm:t>
    </dgm:pt>
    <dgm:pt modelId="{896125F9-8749-42B3-A69D-F5949298958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b="0" i="0" dirty="0"/>
            <a:t>-</a:t>
          </a:r>
          <a:r>
            <a:rPr lang="fr-FR" b="0" i="0" dirty="0" err="1"/>
            <a:t>ir</a:t>
          </a:r>
          <a:r>
            <a:rPr lang="fr-FR" b="0" i="0" dirty="0"/>
            <a:t>, -re, -</a:t>
          </a:r>
          <a:r>
            <a:rPr lang="fr-FR" b="0" i="0" dirty="0" err="1"/>
            <a:t>oir</a:t>
          </a:r>
          <a:r>
            <a:rPr lang="fr-FR" b="0" i="0" dirty="0"/>
            <a:t>, ainsi que le verbe "aller » </a:t>
          </a:r>
          <a:endParaRPr lang="en-US" dirty="0"/>
        </a:p>
      </dgm:t>
    </dgm:pt>
    <dgm:pt modelId="{89EDEB08-742A-4904-AEB6-09FFC7916092}" type="parTrans" cxnId="{20EFF71A-872C-4CCC-A5CC-6DE7B9BEE173}">
      <dgm:prSet/>
      <dgm:spPr/>
      <dgm:t>
        <a:bodyPr/>
        <a:lstStyle/>
        <a:p>
          <a:endParaRPr lang="en-US"/>
        </a:p>
      </dgm:t>
    </dgm:pt>
    <dgm:pt modelId="{028E096A-31C0-4F96-B3D8-E6B6E4461FF1}" type="sibTrans" cxnId="{20EFF71A-872C-4CCC-A5CC-6DE7B9BEE173}">
      <dgm:prSet/>
      <dgm:spPr/>
      <dgm:t>
        <a:bodyPr/>
        <a:lstStyle/>
        <a:p>
          <a:endParaRPr lang="en-US"/>
        </a:p>
      </dgm:t>
    </dgm:pt>
    <dgm:pt modelId="{FC750CB8-4EA4-411A-ABC5-A3B48E42BC9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0" i="0"/>
            <a:t>sortir -- nous sortons</a:t>
          </a:r>
          <a:endParaRPr lang="en-US"/>
        </a:p>
      </dgm:t>
    </dgm:pt>
    <dgm:pt modelId="{F44ACCFA-3580-4E93-9110-2AEE11E51E85}" type="parTrans" cxnId="{4D0CD57F-B55A-404C-9770-26DBCD13B43F}">
      <dgm:prSet/>
      <dgm:spPr/>
      <dgm:t>
        <a:bodyPr/>
        <a:lstStyle/>
        <a:p>
          <a:endParaRPr lang="en-US"/>
        </a:p>
      </dgm:t>
    </dgm:pt>
    <dgm:pt modelId="{3AC78977-1208-434B-8A33-C455A6C5163C}" type="sibTrans" cxnId="{4D0CD57F-B55A-404C-9770-26DBCD13B43F}">
      <dgm:prSet/>
      <dgm:spPr/>
      <dgm:t>
        <a:bodyPr/>
        <a:lstStyle/>
        <a:p>
          <a:endParaRPr lang="en-US"/>
        </a:p>
      </dgm:t>
    </dgm:pt>
    <dgm:pt modelId="{C87D2459-95B1-4F7C-9D04-C07D975DECD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0" i="0"/>
            <a:t>boire -- nous buvons</a:t>
          </a:r>
          <a:endParaRPr lang="en-US"/>
        </a:p>
      </dgm:t>
    </dgm:pt>
    <dgm:pt modelId="{0FDFD8D0-4147-4CAE-9116-4F648A6FDCE0}" type="parTrans" cxnId="{5CD653E1-B15D-43FC-88AA-DB8603B043AB}">
      <dgm:prSet/>
      <dgm:spPr/>
      <dgm:t>
        <a:bodyPr/>
        <a:lstStyle/>
        <a:p>
          <a:endParaRPr lang="en-US"/>
        </a:p>
      </dgm:t>
    </dgm:pt>
    <dgm:pt modelId="{75F867C3-5744-48AD-9ACB-9E5CAF92423E}" type="sibTrans" cxnId="{5CD653E1-B15D-43FC-88AA-DB8603B043AB}">
      <dgm:prSet/>
      <dgm:spPr/>
      <dgm:t>
        <a:bodyPr/>
        <a:lstStyle/>
        <a:p>
          <a:endParaRPr lang="en-US"/>
        </a:p>
      </dgm:t>
    </dgm:pt>
    <dgm:pt modelId="{F0FA4559-4162-40C2-8F41-8BC118360E6C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0" i="0"/>
            <a:t>savoir -- nous savons</a:t>
          </a:r>
          <a:endParaRPr lang="en-US"/>
        </a:p>
      </dgm:t>
    </dgm:pt>
    <dgm:pt modelId="{D18C94E4-D671-4B0D-BF31-F2799B1C163C}" type="parTrans" cxnId="{3F7C3011-3E84-4172-BD35-265B70DAA27E}">
      <dgm:prSet/>
      <dgm:spPr/>
      <dgm:t>
        <a:bodyPr/>
        <a:lstStyle/>
        <a:p>
          <a:endParaRPr lang="en-US"/>
        </a:p>
      </dgm:t>
    </dgm:pt>
    <dgm:pt modelId="{C321601B-0D6B-4A7F-8991-9FC1A4FC6BD3}" type="sibTrans" cxnId="{3F7C3011-3E84-4172-BD35-265B70DAA27E}">
      <dgm:prSet/>
      <dgm:spPr/>
      <dgm:t>
        <a:bodyPr/>
        <a:lstStyle/>
        <a:p>
          <a:endParaRPr lang="en-US"/>
        </a:p>
      </dgm:t>
    </dgm:pt>
    <dgm:pt modelId="{1CBA47FA-B198-4489-BFE9-15123FDB1288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0" i="0"/>
            <a:t>dormir--nous dormons</a:t>
          </a:r>
          <a:endParaRPr lang="en-US"/>
        </a:p>
      </dgm:t>
    </dgm:pt>
    <dgm:pt modelId="{7C68BACE-2FF8-492E-9D06-9D2720CFAD79}" type="parTrans" cxnId="{A46479E6-587E-4302-B988-373B7B977BD5}">
      <dgm:prSet/>
      <dgm:spPr/>
      <dgm:t>
        <a:bodyPr/>
        <a:lstStyle/>
        <a:p>
          <a:endParaRPr lang="en-US"/>
        </a:p>
      </dgm:t>
    </dgm:pt>
    <dgm:pt modelId="{1DF9EE3D-B54F-4F35-8E0D-46B4531B4B4B}" type="sibTrans" cxnId="{A46479E6-587E-4302-B988-373B7B977BD5}">
      <dgm:prSet/>
      <dgm:spPr/>
      <dgm:t>
        <a:bodyPr/>
        <a:lstStyle/>
        <a:p>
          <a:endParaRPr lang="en-US"/>
        </a:p>
      </dgm:t>
    </dgm:pt>
    <dgm:pt modelId="{334534D0-7110-4797-AA2E-D8B2B89A8BA7}" type="pres">
      <dgm:prSet presAssocID="{84E3F29E-B1B1-45CE-9ABC-2EC0BA562351}" presName="linear" presStyleCnt="0">
        <dgm:presLayoutVars>
          <dgm:animLvl val="lvl"/>
          <dgm:resizeHandles val="exact"/>
        </dgm:presLayoutVars>
      </dgm:prSet>
      <dgm:spPr/>
    </dgm:pt>
    <dgm:pt modelId="{9A2B9653-5AEB-4356-951C-C6372D932A54}" type="pres">
      <dgm:prSet presAssocID="{FD515EEE-00AD-420A-A099-42BEC621E4E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11E7267-D1BB-4461-8D11-6D8485C76750}" type="pres">
      <dgm:prSet presAssocID="{393992A3-FB96-4FF2-83FD-13DC9D6E0203}" presName="spacer" presStyleCnt="0"/>
      <dgm:spPr/>
    </dgm:pt>
    <dgm:pt modelId="{A67B814F-BC56-476E-9EBB-589993C87D56}" type="pres">
      <dgm:prSet presAssocID="{896125F9-8749-42B3-A69D-F5949298958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5AEB273-9DAA-4A08-A7A2-9591544DE122}" type="pres">
      <dgm:prSet presAssocID="{028E096A-31C0-4F96-B3D8-E6B6E4461FF1}" presName="spacer" presStyleCnt="0"/>
      <dgm:spPr/>
    </dgm:pt>
    <dgm:pt modelId="{1A66DEF0-F9A3-4851-B32D-01005B842C53}" type="pres">
      <dgm:prSet presAssocID="{FC750CB8-4EA4-411A-ABC5-A3B48E42BC9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BD785A7-CAE6-43F3-81EE-3412F1379479}" type="pres">
      <dgm:prSet presAssocID="{3AC78977-1208-434B-8A33-C455A6C5163C}" presName="spacer" presStyleCnt="0"/>
      <dgm:spPr/>
    </dgm:pt>
    <dgm:pt modelId="{B4DDE029-0E58-46C5-9AB4-808F5BB2850D}" type="pres">
      <dgm:prSet presAssocID="{C87D2459-95B1-4F7C-9D04-C07D975DECD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3263FAB-1824-4791-9A98-89229561ABBB}" type="pres">
      <dgm:prSet presAssocID="{75F867C3-5744-48AD-9ACB-9E5CAF92423E}" presName="spacer" presStyleCnt="0"/>
      <dgm:spPr/>
    </dgm:pt>
    <dgm:pt modelId="{7B478B03-2B35-494A-A456-73787EF87839}" type="pres">
      <dgm:prSet presAssocID="{F0FA4559-4162-40C2-8F41-8BC118360E6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7DD676E-15BB-4C2A-8237-F2ED3A8AAFD8}" type="pres">
      <dgm:prSet presAssocID="{C321601B-0D6B-4A7F-8991-9FC1A4FC6BD3}" presName="spacer" presStyleCnt="0"/>
      <dgm:spPr/>
    </dgm:pt>
    <dgm:pt modelId="{CB486D2D-F77A-468D-8FE7-33E982CED133}" type="pres">
      <dgm:prSet presAssocID="{1CBA47FA-B198-4489-BFE9-15123FDB128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F9B0B0F-AEE8-4275-934B-ACAC3D42DA7F}" type="presOf" srcId="{1CBA47FA-B198-4489-BFE9-15123FDB1288}" destId="{CB486D2D-F77A-468D-8FE7-33E982CED133}" srcOrd="0" destOrd="0" presId="urn:microsoft.com/office/officeart/2005/8/layout/vList2"/>
    <dgm:cxn modelId="{3F7C3011-3E84-4172-BD35-265B70DAA27E}" srcId="{84E3F29E-B1B1-45CE-9ABC-2EC0BA562351}" destId="{F0FA4559-4162-40C2-8F41-8BC118360E6C}" srcOrd="4" destOrd="0" parTransId="{D18C94E4-D671-4B0D-BF31-F2799B1C163C}" sibTransId="{C321601B-0D6B-4A7F-8991-9FC1A4FC6BD3}"/>
    <dgm:cxn modelId="{20EFF71A-872C-4CCC-A5CC-6DE7B9BEE173}" srcId="{84E3F29E-B1B1-45CE-9ABC-2EC0BA562351}" destId="{896125F9-8749-42B3-A69D-F59492989586}" srcOrd="1" destOrd="0" parTransId="{89EDEB08-742A-4904-AEB6-09FFC7916092}" sibTransId="{028E096A-31C0-4F96-B3D8-E6B6E4461FF1}"/>
    <dgm:cxn modelId="{B01AA86D-813B-4E69-AABB-B952E604EFA9}" type="presOf" srcId="{896125F9-8749-42B3-A69D-F59492989586}" destId="{A67B814F-BC56-476E-9EBB-589993C87D56}" srcOrd="0" destOrd="0" presId="urn:microsoft.com/office/officeart/2005/8/layout/vList2"/>
    <dgm:cxn modelId="{4D0CD57F-B55A-404C-9770-26DBCD13B43F}" srcId="{84E3F29E-B1B1-45CE-9ABC-2EC0BA562351}" destId="{FC750CB8-4EA4-411A-ABC5-A3B48E42BC97}" srcOrd="2" destOrd="0" parTransId="{F44ACCFA-3580-4E93-9110-2AEE11E51E85}" sibTransId="{3AC78977-1208-434B-8A33-C455A6C5163C}"/>
    <dgm:cxn modelId="{7284349A-A13B-4DCF-954D-DA0EE4FE9F40}" type="presOf" srcId="{FC750CB8-4EA4-411A-ABC5-A3B48E42BC97}" destId="{1A66DEF0-F9A3-4851-B32D-01005B842C53}" srcOrd="0" destOrd="0" presId="urn:microsoft.com/office/officeart/2005/8/layout/vList2"/>
    <dgm:cxn modelId="{0F5EF9C1-DBE1-4A13-AD09-E24F864246A1}" type="presOf" srcId="{C87D2459-95B1-4F7C-9D04-C07D975DECD6}" destId="{B4DDE029-0E58-46C5-9AB4-808F5BB2850D}" srcOrd="0" destOrd="0" presId="urn:microsoft.com/office/officeart/2005/8/layout/vList2"/>
    <dgm:cxn modelId="{455A23C9-FEE0-4654-B985-DB9E20DE2CAC}" srcId="{84E3F29E-B1B1-45CE-9ABC-2EC0BA562351}" destId="{FD515EEE-00AD-420A-A099-42BEC621E4EA}" srcOrd="0" destOrd="0" parTransId="{EB49B34E-C698-4D31-AB55-12785376FE9C}" sibTransId="{393992A3-FB96-4FF2-83FD-13DC9D6E0203}"/>
    <dgm:cxn modelId="{647113D9-1139-45D3-9B4B-32F80929801D}" type="presOf" srcId="{FD515EEE-00AD-420A-A099-42BEC621E4EA}" destId="{9A2B9653-5AEB-4356-951C-C6372D932A54}" srcOrd="0" destOrd="0" presId="urn:microsoft.com/office/officeart/2005/8/layout/vList2"/>
    <dgm:cxn modelId="{5CD653E1-B15D-43FC-88AA-DB8603B043AB}" srcId="{84E3F29E-B1B1-45CE-9ABC-2EC0BA562351}" destId="{C87D2459-95B1-4F7C-9D04-C07D975DECD6}" srcOrd="3" destOrd="0" parTransId="{0FDFD8D0-4147-4CAE-9116-4F648A6FDCE0}" sibTransId="{75F867C3-5744-48AD-9ACB-9E5CAF92423E}"/>
    <dgm:cxn modelId="{A46479E6-587E-4302-B988-373B7B977BD5}" srcId="{84E3F29E-B1B1-45CE-9ABC-2EC0BA562351}" destId="{1CBA47FA-B198-4489-BFE9-15123FDB1288}" srcOrd="5" destOrd="0" parTransId="{7C68BACE-2FF8-492E-9D06-9D2720CFAD79}" sibTransId="{1DF9EE3D-B54F-4F35-8E0D-46B4531B4B4B}"/>
    <dgm:cxn modelId="{B3A5A3F3-A029-4D4D-99B5-E75B01389B56}" type="presOf" srcId="{84E3F29E-B1B1-45CE-9ABC-2EC0BA562351}" destId="{334534D0-7110-4797-AA2E-D8B2B89A8BA7}" srcOrd="0" destOrd="0" presId="urn:microsoft.com/office/officeart/2005/8/layout/vList2"/>
    <dgm:cxn modelId="{456AA0FB-4D85-444D-8F70-002173F3DFB3}" type="presOf" srcId="{F0FA4559-4162-40C2-8F41-8BC118360E6C}" destId="{7B478B03-2B35-494A-A456-73787EF87839}" srcOrd="0" destOrd="0" presId="urn:microsoft.com/office/officeart/2005/8/layout/vList2"/>
    <dgm:cxn modelId="{A38CD7E7-D2B2-4863-8E92-E6762BA595A7}" type="presParOf" srcId="{334534D0-7110-4797-AA2E-D8B2B89A8BA7}" destId="{9A2B9653-5AEB-4356-951C-C6372D932A54}" srcOrd="0" destOrd="0" presId="urn:microsoft.com/office/officeart/2005/8/layout/vList2"/>
    <dgm:cxn modelId="{269F7973-693D-40DA-B3B7-06304A5FAD21}" type="presParOf" srcId="{334534D0-7110-4797-AA2E-D8B2B89A8BA7}" destId="{611E7267-D1BB-4461-8D11-6D8485C76750}" srcOrd="1" destOrd="0" presId="urn:microsoft.com/office/officeart/2005/8/layout/vList2"/>
    <dgm:cxn modelId="{70640FDF-D75C-40D7-9D05-636E3F59D052}" type="presParOf" srcId="{334534D0-7110-4797-AA2E-D8B2B89A8BA7}" destId="{A67B814F-BC56-476E-9EBB-589993C87D56}" srcOrd="2" destOrd="0" presId="urn:microsoft.com/office/officeart/2005/8/layout/vList2"/>
    <dgm:cxn modelId="{B75445F3-A91B-469A-939B-C48BD7A78C84}" type="presParOf" srcId="{334534D0-7110-4797-AA2E-D8B2B89A8BA7}" destId="{85AEB273-9DAA-4A08-A7A2-9591544DE122}" srcOrd="3" destOrd="0" presId="urn:microsoft.com/office/officeart/2005/8/layout/vList2"/>
    <dgm:cxn modelId="{E75A89C5-91D2-4213-AB1E-CA6E1C1A86C0}" type="presParOf" srcId="{334534D0-7110-4797-AA2E-D8B2B89A8BA7}" destId="{1A66DEF0-F9A3-4851-B32D-01005B842C53}" srcOrd="4" destOrd="0" presId="urn:microsoft.com/office/officeart/2005/8/layout/vList2"/>
    <dgm:cxn modelId="{7B77D7A9-1E25-4E98-820E-7B5C5B34D958}" type="presParOf" srcId="{334534D0-7110-4797-AA2E-D8B2B89A8BA7}" destId="{7BD785A7-CAE6-43F3-81EE-3412F1379479}" srcOrd="5" destOrd="0" presId="urn:microsoft.com/office/officeart/2005/8/layout/vList2"/>
    <dgm:cxn modelId="{FF3B092F-FE07-4A66-B61D-5EE7F97F3C4D}" type="presParOf" srcId="{334534D0-7110-4797-AA2E-D8B2B89A8BA7}" destId="{B4DDE029-0E58-46C5-9AB4-808F5BB2850D}" srcOrd="6" destOrd="0" presId="urn:microsoft.com/office/officeart/2005/8/layout/vList2"/>
    <dgm:cxn modelId="{69E8751E-6496-4D32-BE43-D7F491E77558}" type="presParOf" srcId="{334534D0-7110-4797-AA2E-D8B2B89A8BA7}" destId="{53263FAB-1824-4791-9A98-89229561ABBB}" srcOrd="7" destOrd="0" presId="urn:microsoft.com/office/officeart/2005/8/layout/vList2"/>
    <dgm:cxn modelId="{FFBEFA37-76F8-4AA5-9B70-BB90695DC115}" type="presParOf" srcId="{334534D0-7110-4797-AA2E-D8B2B89A8BA7}" destId="{7B478B03-2B35-494A-A456-73787EF87839}" srcOrd="8" destOrd="0" presId="urn:microsoft.com/office/officeart/2005/8/layout/vList2"/>
    <dgm:cxn modelId="{0F9E7AE3-B1CC-4D4A-9728-73727FCA80D1}" type="presParOf" srcId="{334534D0-7110-4797-AA2E-D8B2B89A8BA7}" destId="{A7DD676E-15BB-4C2A-8237-F2ED3A8AAFD8}" srcOrd="9" destOrd="0" presId="urn:microsoft.com/office/officeart/2005/8/layout/vList2"/>
    <dgm:cxn modelId="{35727636-A646-4ABB-B156-A2661FF353B4}" type="presParOf" srcId="{334534D0-7110-4797-AA2E-D8B2B89A8BA7}" destId="{CB486D2D-F77A-468D-8FE7-33E982CED13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D050B-07DA-434A-ADC3-0E8679133D77}">
      <dsp:nvSpPr>
        <dsp:cNvPr id="0" name=""/>
        <dsp:cNvSpPr/>
      </dsp:nvSpPr>
      <dsp:spPr>
        <a:xfrm>
          <a:off x="0" y="359282"/>
          <a:ext cx="6496050" cy="91367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Les verbes du 1er groupe :</a:t>
          </a:r>
          <a:endParaRPr lang="en-US" sz="2300" kern="1200"/>
        </a:p>
      </dsp:txBody>
      <dsp:txXfrm>
        <a:off x="44602" y="403884"/>
        <a:ext cx="6406846" cy="824474"/>
      </dsp:txXfrm>
    </dsp:sp>
    <dsp:sp modelId="{21E85C40-ED95-4BF7-A0F9-235ED06B38DD}">
      <dsp:nvSpPr>
        <dsp:cNvPr id="0" name=""/>
        <dsp:cNvSpPr/>
      </dsp:nvSpPr>
      <dsp:spPr>
        <a:xfrm>
          <a:off x="0" y="1339201"/>
          <a:ext cx="6496050" cy="913678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-er</a:t>
          </a:r>
          <a:endParaRPr lang="en-US" sz="2300" kern="1200" dirty="0"/>
        </a:p>
      </dsp:txBody>
      <dsp:txXfrm>
        <a:off x="44602" y="1383803"/>
        <a:ext cx="6406846" cy="824474"/>
      </dsp:txXfrm>
    </dsp:sp>
    <dsp:sp modelId="{623DF12D-07E3-47E5-AD01-3C8096D50BF5}">
      <dsp:nvSpPr>
        <dsp:cNvPr id="0" name=""/>
        <dsp:cNvSpPr/>
      </dsp:nvSpPr>
      <dsp:spPr>
        <a:xfrm>
          <a:off x="0" y="2319120"/>
          <a:ext cx="6496050" cy="91367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EX: Marcher, manger, chercher, ressembler, engager, rigoler, taper,  allumer....</a:t>
          </a:r>
          <a:endParaRPr lang="en-US" sz="2300" kern="1200" dirty="0"/>
        </a:p>
      </dsp:txBody>
      <dsp:txXfrm>
        <a:off x="44602" y="2363722"/>
        <a:ext cx="6406846" cy="824474"/>
      </dsp:txXfrm>
    </dsp:sp>
    <dsp:sp modelId="{3691D965-313D-427C-94CB-C10DE6D22ACC}">
      <dsp:nvSpPr>
        <dsp:cNvPr id="0" name=""/>
        <dsp:cNvSpPr/>
      </dsp:nvSpPr>
      <dsp:spPr>
        <a:xfrm>
          <a:off x="0" y="3299038"/>
          <a:ext cx="6496050" cy="91367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Il y a une exception : le verbe 'aller' est au 3e groupe.</a:t>
          </a:r>
          <a:endParaRPr lang="en-US" sz="2300" kern="1200" dirty="0"/>
        </a:p>
      </dsp:txBody>
      <dsp:txXfrm>
        <a:off x="44602" y="3343640"/>
        <a:ext cx="6406846" cy="824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BBAC7-EA8B-46DD-AC34-91CB3962B0A6}">
      <dsp:nvSpPr>
        <dsp:cNvPr id="0" name=""/>
        <dsp:cNvSpPr/>
      </dsp:nvSpPr>
      <dsp:spPr>
        <a:xfrm>
          <a:off x="0" y="51434"/>
          <a:ext cx="6496050" cy="8154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Les verbes du 2e groupe :</a:t>
          </a:r>
          <a:endParaRPr lang="en-US" sz="3400" kern="1200" dirty="0"/>
        </a:p>
      </dsp:txBody>
      <dsp:txXfrm>
        <a:off x="39809" y="91243"/>
        <a:ext cx="6416432" cy="735872"/>
      </dsp:txXfrm>
    </dsp:sp>
    <dsp:sp modelId="{E2661091-96B9-4889-A59B-F08AB2F60E33}">
      <dsp:nvSpPr>
        <dsp:cNvPr id="0" name=""/>
        <dsp:cNvSpPr/>
      </dsp:nvSpPr>
      <dsp:spPr>
        <a:xfrm>
          <a:off x="0" y="964844"/>
          <a:ext cx="6496050" cy="81549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- </a:t>
          </a:r>
          <a:r>
            <a:rPr lang="fr-FR" sz="3400" kern="1200" dirty="0" err="1"/>
            <a:t>ir</a:t>
          </a:r>
          <a:r>
            <a:rPr lang="fr-FR" sz="3400" kern="1200" dirty="0"/>
            <a:t> (nous : </a:t>
          </a:r>
          <a:r>
            <a:rPr lang="fr-FR" sz="3400" i="1" kern="1200" dirty="0"/>
            <a:t>issons</a:t>
          </a:r>
          <a:r>
            <a:rPr lang="fr-FR" sz="3400" kern="1200" dirty="0"/>
            <a:t>)</a:t>
          </a:r>
          <a:endParaRPr lang="en-US" sz="3400" kern="1200" dirty="0"/>
        </a:p>
      </dsp:txBody>
      <dsp:txXfrm>
        <a:off x="39809" y="1004653"/>
        <a:ext cx="6416432" cy="735872"/>
      </dsp:txXfrm>
    </dsp:sp>
    <dsp:sp modelId="{9C5E3BB9-8946-4C6C-9B76-F7C41B9743CD}">
      <dsp:nvSpPr>
        <dsp:cNvPr id="0" name=""/>
        <dsp:cNvSpPr/>
      </dsp:nvSpPr>
      <dsp:spPr>
        <a:xfrm>
          <a:off x="0" y="1878255"/>
          <a:ext cx="6496050" cy="8154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finir----nous finissons</a:t>
          </a:r>
          <a:endParaRPr lang="en-US" sz="3400" kern="1200" dirty="0"/>
        </a:p>
      </dsp:txBody>
      <dsp:txXfrm>
        <a:off x="39809" y="1918064"/>
        <a:ext cx="6416432" cy="735872"/>
      </dsp:txXfrm>
    </dsp:sp>
    <dsp:sp modelId="{6BBCEB8A-38AD-4178-A2A1-35DC9D3747D3}">
      <dsp:nvSpPr>
        <dsp:cNvPr id="0" name=""/>
        <dsp:cNvSpPr/>
      </dsp:nvSpPr>
      <dsp:spPr>
        <a:xfrm>
          <a:off x="0" y="2791665"/>
          <a:ext cx="6496050" cy="8154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grandir--nous grandissons</a:t>
          </a:r>
          <a:endParaRPr lang="en-US" sz="3400" kern="1200" dirty="0"/>
        </a:p>
      </dsp:txBody>
      <dsp:txXfrm>
        <a:off x="39809" y="2831474"/>
        <a:ext cx="6416432" cy="735872"/>
      </dsp:txXfrm>
    </dsp:sp>
    <dsp:sp modelId="{3C4E3A7E-FCA3-4E10-911D-24D3D290CE79}">
      <dsp:nvSpPr>
        <dsp:cNvPr id="0" name=""/>
        <dsp:cNvSpPr/>
      </dsp:nvSpPr>
      <dsp:spPr>
        <a:xfrm>
          <a:off x="0" y="3705075"/>
          <a:ext cx="6496050" cy="8154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vomir----nous vomissons</a:t>
          </a:r>
          <a:endParaRPr lang="en-US" sz="3400" kern="1200" dirty="0"/>
        </a:p>
      </dsp:txBody>
      <dsp:txXfrm>
        <a:off x="39809" y="3744884"/>
        <a:ext cx="6416432" cy="735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B9653-5AEB-4356-951C-C6372D932A54}">
      <dsp:nvSpPr>
        <dsp:cNvPr id="0" name=""/>
        <dsp:cNvSpPr/>
      </dsp:nvSpPr>
      <dsp:spPr>
        <a:xfrm>
          <a:off x="0" y="69660"/>
          <a:ext cx="6496050" cy="6715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 dirty="0"/>
            <a:t>Les verbes du 3e groupe :</a:t>
          </a:r>
          <a:endParaRPr lang="en-US" sz="2800" kern="1200" dirty="0"/>
        </a:p>
      </dsp:txBody>
      <dsp:txXfrm>
        <a:off x="32784" y="102444"/>
        <a:ext cx="6430482" cy="606012"/>
      </dsp:txXfrm>
    </dsp:sp>
    <dsp:sp modelId="{A67B814F-BC56-476E-9EBB-589993C87D56}">
      <dsp:nvSpPr>
        <dsp:cNvPr id="0" name=""/>
        <dsp:cNvSpPr/>
      </dsp:nvSpPr>
      <dsp:spPr>
        <a:xfrm>
          <a:off x="0" y="821880"/>
          <a:ext cx="6496050" cy="67158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 dirty="0"/>
            <a:t>-</a:t>
          </a:r>
          <a:r>
            <a:rPr lang="fr-FR" sz="2800" b="0" i="0" kern="1200" dirty="0" err="1"/>
            <a:t>ir</a:t>
          </a:r>
          <a:r>
            <a:rPr lang="fr-FR" sz="2800" b="0" i="0" kern="1200" dirty="0"/>
            <a:t>, -re, -</a:t>
          </a:r>
          <a:r>
            <a:rPr lang="fr-FR" sz="2800" b="0" i="0" kern="1200" dirty="0" err="1"/>
            <a:t>oir</a:t>
          </a:r>
          <a:r>
            <a:rPr lang="fr-FR" sz="2800" b="0" i="0" kern="1200" dirty="0"/>
            <a:t>, ainsi que le verbe "aller » </a:t>
          </a:r>
          <a:endParaRPr lang="en-US" sz="2800" kern="1200" dirty="0"/>
        </a:p>
      </dsp:txBody>
      <dsp:txXfrm>
        <a:off x="32784" y="854664"/>
        <a:ext cx="6430482" cy="606012"/>
      </dsp:txXfrm>
    </dsp:sp>
    <dsp:sp modelId="{1A66DEF0-F9A3-4851-B32D-01005B842C53}">
      <dsp:nvSpPr>
        <dsp:cNvPr id="0" name=""/>
        <dsp:cNvSpPr/>
      </dsp:nvSpPr>
      <dsp:spPr>
        <a:xfrm>
          <a:off x="0" y="1574100"/>
          <a:ext cx="6496050" cy="6715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/>
            <a:t>sortir -- nous sortons</a:t>
          </a:r>
          <a:endParaRPr lang="en-US" sz="2800" kern="1200"/>
        </a:p>
      </dsp:txBody>
      <dsp:txXfrm>
        <a:off x="32784" y="1606884"/>
        <a:ext cx="6430482" cy="606012"/>
      </dsp:txXfrm>
    </dsp:sp>
    <dsp:sp modelId="{B4DDE029-0E58-46C5-9AB4-808F5BB2850D}">
      <dsp:nvSpPr>
        <dsp:cNvPr id="0" name=""/>
        <dsp:cNvSpPr/>
      </dsp:nvSpPr>
      <dsp:spPr>
        <a:xfrm>
          <a:off x="0" y="2326320"/>
          <a:ext cx="6496050" cy="6715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/>
            <a:t>boire -- nous buvons</a:t>
          </a:r>
          <a:endParaRPr lang="en-US" sz="2800" kern="1200"/>
        </a:p>
      </dsp:txBody>
      <dsp:txXfrm>
        <a:off x="32784" y="2359104"/>
        <a:ext cx="6430482" cy="606012"/>
      </dsp:txXfrm>
    </dsp:sp>
    <dsp:sp modelId="{7B478B03-2B35-494A-A456-73787EF87839}">
      <dsp:nvSpPr>
        <dsp:cNvPr id="0" name=""/>
        <dsp:cNvSpPr/>
      </dsp:nvSpPr>
      <dsp:spPr>
        <a:xfrm>
          <a:off x="0" y="3078540"/>
          <a:ext cx="6496050" cy="6715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/>
            <a:t>savoir -- nous savons</a:t>
          </a:r>
          <a:endParaRPr lang="en-US" sz="2800" kern="1200"/>
        </a:p>
      </dsp:txBody>
      <dsp:txXfrm>
        <a:off x="32784" y="3111324"/>
        <a:ext cx="6430482" cy="606012"/>
      </dsp:txXfrm>
    </dsp:sp>
    <dsp:sp modelId="{CB486D2D-F77A-468D-8FE7-33E982CED133}">
      <dsp:nvSpPr>
        <dsp:cNvPr id="0" name=""/>
        <dsp:cNvSpPr/>
      </dsp:nvSpPr>
      <dsp:spPr>
        <a:xfrm>
          <a:off x="0" y="3830760"/>
          <a:ext cx="6496050" cy="6715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i="0" kern="1200"/>
            <a:t>dormir--nous dormons</a:t>
          </a:r>
          <a:endParaRPr lang="en-US" sz="2800" kern="1200"/>
        </a:p>
      </dsp:txBody>
      <dsp:txXfrm>
        <a:off x="32784" y="3863544"/>
        <a:ext cx="6430482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62B9E-332F-4BD2-8C90-F1142E4FDD01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46F1A-9EC3-485B-9F65-F6FA07FD67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616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C7904-C1F8-4582-884C-B279F26744B5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A29A-F73B-448C-AB0A-94519E1EA85A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370E-AD34-4966-9924-189F54911826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106C-D6C6-4232-BA37-174381621942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BB187-EE4D-46CC-A8A5-1A717E5CD2CC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B32A-50D1-4626-BC8B-E089F3723888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C4A9-6CE6-4E23-BBFB-42CC2D4319B6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790A-9A79-46A7-8912-AE8C7B7568B3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776-995C-4ED7-9D6C-76D8C26F03A3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D2B-9F0F-4821-AA90-0FFA0C643B22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D8023-1424-41BD-A94A-8B17BEBD6945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1317-9276-42ED-B220-933279AC25BE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3382-DEC3-4F84-A186-C3865B828D8E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E77B-AA90-46B1-92EB-115744C64D19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0B10-ACAD-4C34-B54F-31EA8E3EA67B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64F-DCE9-4284-8FDD-0E500B3037EA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7B6FC-9A25-4DD7-95FE-742E9EB8C341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C7884A-4376-4B03-B1C3-4A585237B4AB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2.png"/><Relationship Id="rId7" Type="http://schemas.openxmlformats.org/officeDocument/2006/relationships/diagramData" Target="../diagrams/data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diagramDrawing" Target="../diagrams/drawing3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3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21D72-5129-43A6-9062-174E70715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5FCC4D-DB5D-429B-8E1B-59EDFD71F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0BB9022-780B-4D49-B28A-801226D3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8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3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755074-FF22-4DA0-B3FA-104C0AB2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4777380"/>
            <a:ext cx="6974911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0" i="0" kern="1200" cap="all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Présent</a:t>
            </a:r>
            <a:r>
              <a:rPr lang="en-US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b="0" i="0" kern="1200" cap="all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L’indicatif</a:t>
            </a:r>
            <a:r>
              <a:rPr lang="en-US" b="0" i="0" kern="12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– PARTIE 1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687115-29BB-4E8E-98CA-F98DCD670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5CE1B7-ED04-4140-938A-87043FB4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68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BA86CC-34C3-43C1-B328-62490FE69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05D099-667F-4031-A646-8DBBBAC27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Cours de Français – Niveau Débutant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9CF4C9D6-90BC-48A0-91E8-0F0373CA1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Espaço Reservado para Conteúdo 2">
            <a:extLst>
              <a:ext uri="{FF2B5EF4-FFF2-40B4-BE49-F238E27FC236}">
                <a16:creationId xmlns:a16="http://schemas.microsoft.com/office/drawing/2014/main" id="{B20CA855-19C1-45FE-A7D3-6E767CC7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64" y="1645920"/>
            <a:ext cx="6294448" cy="4470821"/>
          </a:xfrm>
        </p:spPr>
        <p:txBody>
          <a:bodyPr>
            <a:normAutofit/>
          </a:bodyPr>
          <a:lstStyle/>
          <a:p>
            <a:r>
              <a:rPr lang="fr-FR"/>
              <a:t>Personnes du singulier :</a:t>
            </a:r>
          </a:p>
          <a:p>
            <a:endParaRPr lang="fr-FR"/>
          </a:p>
          <a:p>
            <a:r>
              <a:rPr lang="fr-FR"/>
              <a:t>(je, tu, il, elle, on)</a:t>
            </a:r>
          </a:p>
          <a:p>
            <a:endParaRPr lang="fr-FR"/>
          </a:p>
          <a:p>
            <a:r>
              <a:rPr lang="fr-FR"/>
              <a:t>Personnes du pluriel :</a:t>
            </a:r>
          </a:p>
          <a:p>
            <a:pPr marL="0" indent="0">
              <a:buNone/>
            </a:pPr>
            <a:endParaRPr lang="fr-FR"/>
          </a:p>
          <a:p>
            <a:r>
              <a:rPr lang="fr-FR"/>
              <a:t>(nous, vous, ils, elles)</a:t>
            </a: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0419A3-3E7A-4484-A55A-5427F4B5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3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30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Rectangle 32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34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36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74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5CE1B7-ED04-4140-938A-87043FB4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16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687115-29BB-4E8E-98CA-F98DCD670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0" i="0" kern="1200"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755074-FF22-4DA0-B3FA-104C0AB2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cap="all"/>
              <a:t>Trois </a:t>
            </a:r>
            <a:r>
              <a:rPr lang="en-US" cap="all" err="1"/>
              <a:t>groupes</a:t>
            </a:r>
            <a:r>
              <a:rPr lang="en-US" cap="all"/>
              <a:t> de </a:t>
            </a:r>
            <a:r>
              <a:rPr lang="en-US" cap="all" err="1"/>
              <a:t>conjugaison</a:t>
            </a:r>
            <a:endParaRPr lang="en-US" b="0" i="0" kern="1200" cap="all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196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05D099-667F-4031-A646-8DBBBAC27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46" name="Freeform: Shape 3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4" name="Espaço Reservado para Conteúdo 2">
            <a:extLst>
              <a:ext uri="{FF2B5EF4-FFF2-40B4-BE49-F238E27FC236}">
                <a16:creationId xmlns:a16="http://schemas.microsoft.com/office/drawing/2014/main" id="{FFA15F68-E0DA-4848-B315-638F1D290D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44709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200CAF-974C-4A94-A5A0-39E8DB00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94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05D099-667F-4031-A646-8DBBBAC27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4" name="Espaço Reservado para Conteúdo 2">
            <a:extLst>
              <a:ext uri="{FF2B5EF4-FFF2-40B4-BE49-F238E27FC236}">
                <a16:creationId xmlns:a16="http://schemas.microsoft.com/office/drawing/2014/main" id="{63A733DF-D7FE-4555-87E8-8B0469776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362042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016928-C015-4C13-A16E-F159C436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15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5B89E5C5-A037-45B3-9D37-3658914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60" name="Picture 41">
            <a:extLst>
              <a:ext uri="{FF2B5EF4-FFF2-40B4-BE49-F238E27FC236}">
                <a16:creationId xmlns:a16="http://schemas.microsoft.com/office/drawing/2014/main" id="{5ACB93B0-521E-443D-9750-AFCFDDB3E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61" name="Oval 43">
            <a:extLst>
              <a:ext uri="{FF2B5EF4-FFF2-40B4-BE49-F238E27FC236}">
                <a16:creationId xmlns:a16="http://schemas.microsoft.com/office/drawing/2014/main" id="{DA1DAC79-DDBA-4382-9D43-6E5F685BE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5878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2" name="Picture 45">
            <a:extLst>
              <a:ext uri="{FF2B5EF4-FFF2-40B4-BE49-F238E27FC236}">
                <a16:creationId xmlns:a16="http://schemas.microsoft.com/office/drawing/2014/main" id="{E0880F10-995F-4F01-A83B-7ECDB7BE7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63" name="Picture 47">
            <a:extLst>
              <a:ext uri="{FF2B5EF4-FFF2-40B4-BE49-F238E27FC236}">
                <a16:creationId xmlns:a16="http://schemas.microsoft.com/office/drawing/2014/main" id="{A2D49266-1F08-40F2-B0E1-1D919DCB5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64" name="Rectangle 49">
            <a:extLst>
              <a:ext uri="{FF2B5EF4-FFF2-40B4-BE49-F238E27FC236}">
                <a16:creationId xmlns:a16="http://schemas.microsoft.com/office/drawing/2014/main" id="{6AACA73D-178F-4CFC-99E3-9F4FCBBD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Rectangle 51">
            <a:extLst>
              <a:ext uri="{FF2B5EF4-FFF2-40B4-BE49-F238E27FC236}">
                <a16:creationId xmlns:a16="http://schemas.microsoft.com/office/drawing/2014/main" id="{7B0A5210-2F29-4D85-A400-9C79B13FC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53">
            <a:extLst>
              <a:ext uri="{FF2B5EF4-FFF2-40B4-BE49-F238E27FC236}">
                <a16:creationId xmlns:a16="http://schemas.microsoft.com/office/drawing/2014/main" id="{B0611BBE-2B4A-4DA2-B8A9-CD877B876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55">
            <a:extLst>
              <a:ext uri="{FF2B5EF4-FFF2-40B4-BE49-F238E27FC236}">
                <a16:creationId xmlns:a16="http://schemas.microsoft.com/office/drawing/2014/main" id="{91091950-5655-45D2-858E-FE8CBE07C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2E2DA2B-6C35-48B9-824B-30E2E838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Aula 16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05D099-667F-4031-A646-8DBBBAC27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graphicFrame>
        <p:nvGraphicFramePr>
          <p:cNvPr id="24" name="Espaço Reservado para Conteúdo 2">
            <a:extLst>
              <a:ext uri="{FF2B5EF4-FFF2-40B4-BE49-F238E27FC236}">
                <a16:creationId xmlns:a16="http://schemas.microsoft.com/office/drawing/2014/main" id="{B3DFAD7C-F053-48D3-A20C-970ECA4FF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579558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01930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2019-06-25T23:16:29Z</dcterms:created>
  <dcterms:modified xsi:type="dcterms:W3CDTF">2019-06-25T23:17:46Z</dcterms:modified>
</cp:coreProperties>
</file>