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637C-B908-49DE-87E0-7C4A0620998A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8EA3C-09C5-4D06-966B-C864814D47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5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01BD8-39B1-4F2D-B3E0-89A6672AB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CF833-27EA-447B-B9BA-A0FA75615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A83CA2-FD9A-4F29-BB88-3AA1CAE2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95447D-05C1-47BC-B50D-4D28CEF5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E13BA-0D73-49E5-82D9-3426ED84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9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79435-A6C0-45B9-A5F8-9BC0E32A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A01677-6ECB-4B31-BF17-B387D640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6F29D-E33A-4A4F-8360-6152F554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E2831-2BBE-4F2D-9A7F-88169580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D74B43-33F7-4EDF-AEB8-31790282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41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606DB7-8850-470A-922D-F6DAACFCC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FD820F-2743-437F-AC3E-501AF4E48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54065-648B-402B-8951-DD6E85C7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1D764-52E2-4689-A7B8-FDB63844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8E126E-A490-42E9-9CB9-86CB3F61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9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25D26-29D6-48A5-9975-58E8C52C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F7853-7189-4308-AE59-27621CE7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ABD71-CC7E-4DC4-97B3-96519DBA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2CA65-090B-4670-90E7-8BA332B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19B6A-1CA4-47CB-AEC0-D91C139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2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FB30-9E56-4596-BE82-DBF4421A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3C1B8E-0DB0-44CB-BA06-504B2063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03D1E-A595-4C09-97D4-7B4DB44A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A53E2D-0681-42EC-90DF-00A32C19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CA2EC-9511-413F-BF9E-BF1759CB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6901-3CB5-4E41-8D74-043F998B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7D0ED-887A-42BC-BDCB-B9B34F565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A3B54-6B0D-43FF-B49A-3FFEE6D73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5276F2-A9C8-4212-B2C8-E8744341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5724C3-FE10-4B51-8CC2-51D5250F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654DEA-E2EE-433C-8612-CAE4112D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4BA9E-2446-495D-BD49-17D9CC62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327B4A-CC0E-4AC3-AA58-7A291670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797115-182F-426D-B5C0-26EFEE399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6A558E-44E8-44A7-8BD0-BC0C70C42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803F40-2715-4BA7-A70F-4CC18BFD6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115E3F-EF2C-430C-B603-79710560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F8E1D2-C3B3-4B11-87A9-F9350482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1BADC9-5F3C-45C1-994E-A72646D2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49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B1D0D-5AC6-407A-A09A-805D5C5F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699949-FCBB-4CC7-BD36-FCE80CD4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4729BA-2BCB-415A-ACE6-DB0B17E1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751131-AF60-4138-B9CB-07E4C47D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0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18345D-87DE-475D-9A67-8B0A3D84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5FAFE9-F3D3-4A39-BF9B-B36FC54A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F4BEBC-6F8F-4B0F-9259-BCCBC1D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5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34038-1995-49EC-B7C5-F820F968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12E5C0-5867-424C-92DE-1EE3EC8B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687A87-639D-4174-B707-08ECAF7BE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5AE065-5467-4500-8995-FFBFAD73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FCBCF3-CD27-4006-AB7F-5702F009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D7F917-210F-4DCB-B641-DE41CD88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ECBB5-D201-4888-9826-D23644F3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B411D3-9434-4783-BCF1-C27FD2E1A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583D61-941E-4655-9D57-E1A0C2A9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51A7A1-7689-48C4-9D74-A20F8D26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FB2F7-CD06-45F4-A299-DD0DE8CC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BCF12-753E-4584-A3E9-AB1B2C5D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322BB43-932D-46C5-BD15-FAC57BBD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AEE5FC-0E9D-441A-8281-7A32CEFE5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4A255-96D0-4EDD-AD43-C19CACB56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08E4-4384-4FC3-854C-D7F1933C6D6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D5225E-8321-48AB-8A6F-3FDB00558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96FE3C-19B7-4D30-AC14-493322CF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E83F-E0BB-43DF-BC69-54950C859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3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l.facebook.com/l.php?u=https%3A%2F%2Fforms.gle%2FHVfF14yqBkP7pPxt8%3Ffbclid%3DIwAR03JAg43hhPHli2pumWTb5e--e5MyKmTfL4J2xCfBitadHFqPjcvE8th6Y&amp;h=AT3EciD33QfUTZhox4lL0CMBr1ndR3lpvj5KDX4tBoQGOO0PRoe979Kb0kJ5M8UkN8Fi_7IgZcmwwHjzVZU4NGPBHLz2N3tqKjgjCC4uK6Qcopd-zBhgtljtJl8-euxNMs9AM3FOh0vSZjQjxuYG&amp;__tn__=-UK-R&amp;c%5b0%5d=AT1VNP9kN2JvE1N1NMXQmuxGJXXVpYXXfpjXARNoCgrrdfCA4kLTFKCZNa_C6uvAqjvSYJCnF113Jd_IO6pj9JHQLxRiuP0dm6nX86jlhqZVfI4-WNeB8BWMXRzgpn2nHaZIXT28gqfzB_XxacMAYcAzcQSQyhaDXiUO87qDkaojPp0NOJnsGJGlKIN57A8UirFjw-GLlS5U2zFY" TargetMode="External"/><Relationship Id="rId7" Type="http://schemas.openxmlformats.org/officeDocument/2006/relationships/hyperlink" Target="https://forms.gle/WV3zNLhrVBKhFrV2A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.facebook.com/l.php?u=https%3A%2F%2Flearnenglishkids.britishcouncil.org%2Freading-practice%2Fthe-uk%3Ffbclid%3DIwAR04LT-XPGYgXJwzzAfWdW9yl0KvcZTwpRj3JVaTRz2trrAVrWpR9FvUXqg&amp;h=AT2CWg_39yjz_jsn80j1eXvgV-YgR1mzmEENGcugyJma_MdtyvxcJEvRxRJW63LKdMI9KIO2U8tZWc-sDtQBB6AvU2CaibIrjv0FisUOEQyQrGNlYOiypCLyqiq54UVZ7AzuKkduCf2tQ6lZ3XV8&amp;__tn__=-UK-R&amp;c%5b0%5d=AT1VNP9kN2JvE1N1NMXQmuxGJXXVpYXXfpjXARNoCgrrdfCA4kLTFKCZNa_C6uvAqjvSYJCnF113Jd_IO6pj9JHQLxRiuP0dm6nX86jlhqZVfI4-WNeB8BWMXRzgpn2nHaZIXT28gqfzB_XxacMAYcAzcQSQyhaDXiUO87qDkaojPp0NOJnsGJGlKIN57A8UirFjw-GLlS5U2zFY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learnenglishkids.britishcouncil.org/short-stories/pyramids-paris?fbclid=IwAR2f7-dA-A1gXaeZ3dvqL0LWPULVF9LPF8M_22n5YDntpmrmpgdSSByJ1QY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l.facebook.com/l.php?u=https%3A%2F%2Flearnenglishkids.britishcouncil.org%2Fpoems%2Fthe-way-the-park%3Ffbclid%3DIwAR03JAg43hhPHli2pumWTb5e--e5MyKmTfL4J2xCfBitadHFqPjcvE8th6Y&amp;h=AT24t6K0QAiW6gbW34Zi48fRe8vUhh9MgxoPaIPMKuescYzWHInS01q7pk1DUBnDLB6Hd78iW9qkUNkY6t-UvYeJIZpM4olAsgMg4IU-4yNngRhfKUIHcoLYsz5S0Jo7js0tQa_mVYUVZbqFIfIX&amp;__tn__=-UK-R&amp;c%5b0%5d=AT1VNP9kN2JvE1N1NMXQmuxGJXXVpYXXfpjXARNoCgrrdfCA4kLTFKCZNa_C6uvAqjvSYJCnF113Jd_IO6pj9JHQLxRiuP0dm6nX86jlhqZVfI4-WNeB8BWMXRzgpn2nHaZIXT28gqfzB_XxacMAYcAzcQSQyhaDXiUO87qDkaojPp0NOJnsGJGlKIN57A8UirFjw-GLlS5U2zFY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497691" y="890577"/>
            <a:ext cx="5983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 Be. </a:t>
            </a:r>
            <a:r>
              <a:rPr lang="pt-BR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can</a:t>
            </a:r>
            <a:r>
              <a:rPr lang="pt-BR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, do (review) – aula 11 – 18.01.2021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97691" y="1760400"/>
            <a:ext cx="6521620" cy="481670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+mj-lt"/>
                <a:cs typeface="Calibri" panose="020F0502020204030204" pitchFamily="34" charset="0"/>
              </a:rPr>
              <a:t>Watch new lesson.</a:t>
            </a:r>
          </a:p>
          <a:p>
            <a:endParaRPr lang="en-US" sz="1600" dirty="0">
              <a:latin typeface="+mj-lt"/>
              <a:cs typeface="Calibri" panose="020F0502020204030204" pitchFamily="34" charset="0"/>
            </a:endParaRPr>
          </a:p>
          <a:p>
            <a:endParaRPr lang="en-US" sz="1600" dirty="0">
              <a:latin typeface="+mj-lt"/>
              <a:cs typeface="Calibri" panose="020F0502020204030204" pitchFamily="34" charset="0"/>
            </a:endParaRPr>
          </a:p>
          <a:p>
            <a:r>
              <a:rPr lang="pt-BR" sz="1600" dirty="0">
                <a:latin typeface="+mj-lt"/>
              </a:rPr>
              <a:t>Faça os trabalhos de casa </a:t>
            </a:r>
            <a:r>
              <a:rPr lang="pt-BR" sz="1600" dirty="0">
                <a:latin typeface="+mj-lt"/>
                <a:hlinkClick r:id="rId3"/>
              </a:rPr>
              <a:t>https://forms.gle/HVfF14yqBkP7pPxt8</a:t>
            </a:r>
            <a:endParaRPr lang="pt-BR" sz="1600" dirty="0">
              <a:latin typeface="+mj-lt"/>
            </a:endParaRPr>
          </a:p>
          <a:p>
            <a:endParaRPr lang="pt-BR" sz="1600" dirty="0">
              <a:latin typeface="+mj-lt"/>
            </a:endParaRPr>
          </a:p>
          <a:p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  <a:hlinkClick r:id="rId4"/>
              </a:rPr>
              <a:t>https://learnenglishkids.britishcouncil.org/.../</a:t>
            </a:r>
            <a:r>
              <a:rPr lang="pt-BR" sz="1600" dirty="0" err="1">
                <a:latin typeface="+mj-lt"/>
                <a:hlinkClick r:id="rId4"/>
              </a:rPr>
              <a:t>the-way</a:t>
            </a:r>
            <a:r>
              <a:rPr lang="pt-BR" sz="1600" dirty="0">
                <a:latin typeface="+mj-lt"/>
                <a:hlinkClick r:id="rId4"/>
              </a:rPr>
              <a:t>...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Ouça o áudio e faça os jogos abaixo.</a:t>
            </a:r>
          </a:p>
          <a:p>
            <a:endParaRPr lang="pt-BR" sz="1600" dirty="0">
              <a:latin typeface="+mj-lt"/>
              <a:hlinkClick r:id="rId5"/>
            </a:endParaRPr>
          </a:p>
          <a:p>
            <a:r>
              <a:rPr lang="pt-BR" sz="1600" dirty="0">
                <a:latin typeface="+mj-lt"/>
                <a:hlinkClick r:id="rId5"/>
              </a:rPr>
              <a:t>https://learnenglishkids.britishcouncil.org/.../</a:t>
            </a:r>
            <a:r>
              <a:rPr lang="pt-BR" sz="1600" dirty="0" err="1">
                <a:latin typeface="+mj-lt"/>
                <a:hlinkClick r:id="rId5"/>
              </a:rPr>
              <a:t>pyramids</a:t>
            </a:r>
            <a:r>
              <a:rPr lang="pt-BR" sz="1600" dirty="0">
                <a:latin typeface="+mj-lt"/>
                <a:hlinkClick r:id="rId5"/>
              </a:rPr>
              <a:t>...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Assista ao vídeo e faça a atividade abaixo.</a:t>
            </a:r>
          </a:p>
          <a:p>
            <a:endParaRPr lang="pt-BR" sz="1600" dirty="0">
              <a:latin typeface="+mj-lt"/>
              <a:hlinkClick r:id="rId6"/>
            </a:endParaRPr>
          </a:p>
          <a:p>
            <a:r>
              <a:rPr lang="pt-BR" sz="1600" dirty="0">
                <a:latin typeface="+mj-lt"/>
                <a:hlinkClick r:id="rId6"/>
              </a:rPr>
              <a:t>https://learnenglishkids.britishcouncil.org/</a:t>
            </a:r>
            <a:r>
              <a:rPr lang="pt-BR" sz="1600" dirty="0" err="1">
                <a:latin typeface="+mj-lt"/>
                <a:hlinkClick r:id="rId6"/>
              </a:rPr>
              <a:t>readin</a:t>
            </a:r>
            <a:r>
              <a:rPr lang="pt-BR" sz="1600" dirty="0">
                <a:latin typeface="+mj-lt"/>
                <a:hlinkClick r:id="rId6"/>
              </a:rPr>
              <a:t>.../</a:t>
            </a:r>
            <a:r>
              <a:rPr lang="pt-BR" sz="1600" dirty="0" err="1">
                <a:latin typeface="+mj-lt"/>
                <a:hlinkClick r:id="rId6"/>
              </a:rPr>
              <a:t>the-uk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Leia o texto e faça a atividade abaixo.</a:t>
            </a:r>
          </a:p>
          <a:p>
            <a:endParaRPr lang="pt-BR" sz="1200" dirty="0">
              <a:latin typeface="+mj-lt"/>
            </a:endParaRPr>
          </a:p>
          <a:p>
            <a:endParaRPr lang="pt-BR" sz="1200" dirty="0">
              <a:latin typeface="+mj-lt"/>
            </a:endParaRPr>
          </a:p>
          <a:p>
            <a:r>
              <a:rPr lang="pt-BR" sz="1600" dirty="0">
                <a:latin typeface="+mj-lt"/>
              </a:rPr>
              <a:t>Assista ′′ </a:t>
            </a:r>
            <a:r>
              <a:rPr lang="pt-BR" sz="1600" dirty="0" err="1">
                <a:latin typeface="+mj-lt"/>
              </a:rPr>
              <a:t>Super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 err="1">
                <a:latin typeface="+mj-lt"/>
              </a:rPr>
              <a:t>Why</a:t>
            </a:r>
            <a:r>
              <a:rPr lang="pt-BR" sz="1600" dirty="0">
                <a:latin typeface="+mj-lt"/>
              </a:rPr>
              <a:t> ′′ na Netflix ou </a:t>
            </a:r>
            <a:r>
              <a:rPr lang="pt-BR" sz="1600" dirty="0" err="1">
                <a:latin typeface="+mj-lt"/>
              </a:rPr>
              <a:t>Youtube</a:t>
            </a:r>
            <a:r>
              <a:rPr lang="pt-BR" sz="1600" dirty="0">
                <a:latin typeface="+mj-lt"/>
              </a:rPr>
              <a:t>.</a:t>
            </a:r>
          </a:p>
          <a:p>
            <a:endParaRPr lang="pt-BR" sz="700" dirty="0">
              <a:latin typeface="+mj-lt"/>
            </a:endParaRPr>
          </a:p>
          <a:p>
            <a:endParaRPr lang="pt-BR" sz="1200" dirty="0">
              <a:latin typeface="+mj-lt"/>
            </a:endParaRPr>
          </a:p>
          <a:p>
            <a:r>
              <a:rPr lang="pt-BR" sz="1600" dirty="0">
                <a:latin typeface="+mj-lt"/>
              </a:rPr>
              <a:t>Revise o </a:t>
            </a:r>
            <a:r>
              <a:rPr lang="pt-BR" sz="1600" dirty="0"/>
              <a:t>vocabulário</a:t>
            </a:r>
            <a:r>
              <a:rPr lang="pt-BR" sz="1600" dirty="0">
                <a:latin typeface="+mj-lt"/>
              </a:rPr>
              <a:t> da semana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136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Raquel</cp:lastModifiedBy>
  <cp:revision>17</cp:revision>
  <dcterms:created xsi:type="dcterms:W3CDTF">2021-03-15T05:16:57Z</dcterms:created>
  <dcterms:modified xsi:type="dcterms:W3CDTF">2021-03-22T16:56:45Z</dcterms:modified>
</cp:coreProperties>
</file>