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501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6C7BB-6D7C-4ECC-A6E5-0980A9336AC8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B50F6-AB63-49F2-8E96-4943334BB5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50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pt-BR" dirty="0"/>
              <a:t>Muito obrigado pelo tempo de vocês;</a:t>
            </a:r>
          </a:p>
          <a:p>
            <a:pPr rtl="0"/>
            <a:endParaRPr lang="pt-BR" dirty="0"/>
          </a:p>
          <a:p>
            <a:pPr rtl="0"/>
            <a:r>
              <a:rPr lang="pt-BR" dirty="0"/>
              <a:t>Esse momento é para vocês, não pra mim;</a:t>
            </a:r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F8F48A-6110-47DA-8521-A1D1FFD22FEF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26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Raiz do produto;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Temporal (começo, meio e fim);</a:t>
            </a:r>
          </a:p>
          <a:p>
            <a:endParaRPr lang="pt-BR" dirty="0"/>
          </a:p>
          <a:p>
            <a:r>
              <a:rPr lang="pt-BR" dirty="0"/>
              <a:t>Atemporal (repositório “vivo”);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6DF8F48A-6110-47DA-8521-A1D1FFD22FEF}" type="slidenum">
              <a:rPr lang="pt-BR" noProof="0" smtClean="0"/>
              <a:t>2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8639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9B0C2-776A-42AD-84DA-DB1120ADA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29E3C6-6526-42A4-9C51-786CB504C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20E500-FC3D-46C8-8ECE-F31E11C6F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D4CB-E37F-441B-B758-F6BD09503DD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C763C7-D653-4570-9E56-EE6A24D5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AA0238-13E5-44F5-809B-00B0DD18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616B-CBF1-45EB-BF22-18EF87978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45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12CFF-9EDB-4B57-B877-B8B216B2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E4BD35B-2EDB-4ADC-ADE5-6743A4E36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9D4DE3-C11B-4043-8921-DB2CBA2DB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D4CB-E37F-441B-B758-F6BD09503DD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FE9994-4F36-45B6-BA29-2D30E1F22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0EF0F-549F-418C-975A-69B6D354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616B-CBF1-45EB-BF22-18EF87978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15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F38079-E481-47D9-950C-CFFF49C080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92621DA-0C86-40D0-AEE3-19FDAF779D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045B35-D42E-4C09-824F-C331CB1C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D4CB-E37F-441B-B758-F6BD09503DD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8949BF-8CCA-4590-B592-7438C7E91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81D7B3-5CC5-4904-9DDB-6F49C6713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616B-CBF1-45EB-BF22-18EF87978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57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78E9E-4830-4F66-94E6-984C81B0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5A3DCC-D5D1-4ED6-91CF-DB7292974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89AD38-7581-4F76-8A85-8F4429FE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D4CB-E37F-441B-B758-F6BD09503DD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7468F0-5F2B-4F57-9367-16F33077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0FC7A6-444D-4B9D-BA0D-884D2CF9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616B-CBF1-45EB-BF22-18EF87978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97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2D678-3D1D-40FC-9791-73316607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9FC91D-46F3-4637-92CF-DA26C5816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BC523D-C7D2-495F-BEE4-2F760C681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D4CB-E37F-441B-B758-F6BD09503DD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0C7FA9E-AAAA-49A2-B4C9-46C7BD4F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A2EDDD-A4E0-4BD2-BED4-9B5FC39AA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616B-CBF1-45EB-BF22-18EF87978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9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9137F-9F97-44EA-B724-4AF8FADF8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CC4717-CF97-4F69-A958-546588DC18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4245BB-450A-4325-B7B4-D10C4093E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D0E934-AD5B-40C3-A1EC-AA6AE68DF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D4CB-E37F-441B-B758-F6BD09503DD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80EB5FA-4E69-4E62-A1E5-7ED652CC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6B63ED4-4482-487A-B074-6B570F34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616B-CBF1-45EB-BF22-18EF87978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58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EC7E8A-42CD-4774-A4D0-6A99C5D23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931950-4589-4083-8EE5-73B5F8574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62D6B3-8DFE-49D7-8961-C7DB4AA44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32F5C28-8BBC-48B3-B06A-03D935D4B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0FD22F8-EE9C-4815-814A-35A12AA1C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297A31-FB74-4049-BA0B-A264B51D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D4CB-E37F-441B-B758-F6BD09503DD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C04A723-78B4-4434-8461-BC42375D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3715447-9D82-46B8-B8C8-2E828EB6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616B-CBF1-45EB-BF22-18EF87978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6815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0CFCB2-A510-4E97-94B9-6D677C249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632FFAE-D951-49C4-A1B9-10FB2C1E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D4CB-E37F-441B-B758-F6BD09503DD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AD0B72-08EB-4D5E-A293-E195A1DA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C0C3C12-405C-4036-AB3D-781E9CAED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616B-CBF1-45EB-BF22-18EF87978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00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A8995E7-22E8-4FD8-A37D-770A2B8E3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D4CB-E37F-441B-B758-F6BD09503DD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395B3D-9F1D-410B-AA1E-9CE05551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4356BE-A122-48B5-AC7A-21A4A4698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616B-CBF1-45EB-BF22-18EF87978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30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F942E-4D44-44C8-B94F-DFBC27D6E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EC2DB8-352D-4769-A2CB-486508564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68ADF5-6949-4465-8B3F-B7278CEBB8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5DAF7E-9778-4FA4-B091-1E088F9D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D4CB-E37F-441B-B758-F6BD09503DD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1E10BA-053B-49E0-AEAE-19C2B17F1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7CA534-8277-4069-A385-4EB68011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616B-CBF1-45EB-BF22-18EF87978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311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AA839-8195-407C-BA57-5DE3151A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D4723E-F600-483C-BA57-0FB42485FE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877FEE3-1BDA-4FD7-90B4-0FA591E71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748C78-3ECE-4331-B5D7-0B9918B2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6D4CB-E37F-441B-B758-F6BD09503DD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91E464-5DFC-41EF-8B59-09CC025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31370B-B27B-4EED-A1F7-63EB2A6F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3616B-CBF1-45EB-BF22-18EF87978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25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CB84D03-6C7C-4D41-8FAD-AD4DC280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FB7AE9-1228-4621-9722-D50D105CF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BB2DCA-33B6-4A77-B0A4-177297F90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6D4CB-E37F-441B-B758-F6BD09503DDC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5AF1B0-5BF7-496C-9A90-3A3F3F88F2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6E42A9-8B10-47B1-B8FB-AFA21FB48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3616B-CBF1-45EB-BF22-18EF87978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67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g"/><Relationship Id="rId3" Type="http://schemas.openxmlformats.org/officeDocument/2006/relationships/hyperlink" Target="https://test-english.com/grammar-points/b1-b2/would-rather-would-prefer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forms.gle/xhWR1yYVNfvnPXK96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learnenglish.britishcouncil.org/skills/reading/intermediate-b1/a-travel-guide" TargetMode="Externa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 hidden="1">
            <a:extLst>
              <a:ext uri="{FF2B5EF4-FFF2-40B4-BE49-F238E27FC236}">
                <a16:creationId xmlns:a16="http://schemas.microsoft.com/office/drawing/2014/main" id="{016C325E-5B69-4D07-BBFB-7DB217A69D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pt-BR" dirty="0"/>
              <a:t>Recursos humanos slide 1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A35B7EF-7CC5-4F53-8D23-34277C79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1</a:t>
            </a:fld>
            <a:endParaRPr lang="pt-BR" noProof="0" dirty="0"/>
          </a:p>
        </p:txBody>
      </p:sp>
      <p:pic>
        <p:nvPicPr>
          <p:cNvPr id="10" name="Imagem 4">
            <a:extLst>
              <a:ext uri="{FF2B5EF4-FFF2-40B4-BE49-F238E27FC236}">
                <a16:creationId xmlns:a16="http://schemas.microsoft.com/office/drawing/2014/main" id="{23C8BC1A-AABE-CC4D-B0DB-3087F971476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13800" y="2339541"/>
            <a:ext cx="3240000" cy="3240000"/>
          </a:xfrm>
          <a:prstGeom prst="rect">
            <a:avLst/>
          </a:prstGeom>
        </p:spPr>
      </p:pic>
      <p:sp>
        <p:nvSpPr>
          <p:cNvPr id="11" name="Caixa de texto 1">
            <a:extLst>
              <a:ext uri="{FF2B5EF4-FFF2-40B4-BE49-F238E27FC236}">
                <a16:creationId xmlns:a16="http://schemas.microsoft.com/office/drawing/2014/main" id="{1377C9C3-4635-134C-BF5B-CA5C03907148}"/>
              </a:ext>
            </a:extLst>
          </p:cNvPr>
          <p:cNvSpPr txBox="1"/>
          <p:nvPr/>
        </p:nvSpPr>
        <p:spPr>
          <a:xfrm>
            <a:off x="1183820" y="738390"/>
            <a:ext cx="5242145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t-BR" sz="38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COMUNIDADE DA GRINGA</a:t>
            </a:r>
          </a:p>
        </p:txBody>
      </p:sp>
      <p:cxnSp>
        <p:nvCxnSpPr>
          <p:cNvPr id="12" name="Conector Reto 3">
            <a:extLst>
              <a:ext uri="{FF2B5EF4-FFF2-40B4-BE49-F238E27FC236}">
                <a16:creationId xmlns:a16="http://schemas.microsoft.com/office/drawing/2014/main" id="{6C8DE5B7-6A4E-EE43-B364-8E754BCC5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229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EB65DC3-DF92-514F-9483-877DC81F9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F872A8-8DCC-9447-8BA1-43E7B532D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852" y="6330880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latin typeface="+mj-lt"/>
            </a:endParaRPr>
          </a:p>
        </p:txBody>
      </p:sp>
      <p:pic>
        <p:nvPicPr>
          <p:cNvPr id="15" name="Imagem 4">
            <a:extLst>
              <a:ext uri="{FF2B5EF4-FFF2-40B4-BE49-F238E27FC236}">
                <a16:creationId xmlns:a16="http://schemas.microsoft.com/office/drawing/2014/main" id="{74A6C387-A769-A441-9707-7D2F41FA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76000" y="2339541"/>
            <a:ext cx="3240000" cy="3240000"/>
          </a:xfrm>
          <a:prstGeom prst="rect">
            <a:avLst/>
          </a:prstGeom>
        </p:spPr>
      </p:pic>
      <p:pic>
        <p:nvPicPr>
          <p:cNvPr id="16" name="Imagem 4">
            <a:extLst>
              <a:ext uri="{FF2B5EF4-FFF2-40B4-BE49-F238E27FC236}">
                <a16:creationId xmlns:a16="http://schemas.microsoft.com/office/drawing/2014/main" id="{D50EAF14-72CD-104A-9152-1723462D26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8200" y="2339541"/>
            <a:ext cx="324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044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Conector Reto 109">
            <a:extLst>
              <a:ext uri="{FF2B5EF4-FFF2-40B4-BE49-F238E27FC236}">
                <a16:creationId xmlns:a16="http://schemas.microsoft.com/office/drawing/2014/main" id="{81FAD119-56A9-4FCD-B3EE-431BAAC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836993" y="0"/>
            <a:ext cx="0" cy="6357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5C2D5791-BECF-44B7-9A0A-99BD8166D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15197" y="6352518"/>
            <a:ext cx="443592" cy="2322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B822798-F27D-4E22-82E5-F13A7B65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D6580AB-5C3C-4B4F-8E2A-8B7A0A8CE695}" type="slidenum">
              <a:rPr lang="pt-BR" noProof="0" smtClean="0"/>
              <a:t>2</a:t>
            </a:fld>
            <a:endParaRPr lang="pt-BR" noProof="0" dirty="0"/>
          </a:p>
        </p:txBody>
      </p:sp>
      <p:sp>
        <p:nvSpPr>
          <p:cNvPr id="22" name="Caixa de texto 1">
            <a:extLst>
              <a:ext uri="{FF2B5EF4-FFF2-40B4-BE49-F238E27FC236}">
                <a16:creationId xmlns:a16="http://schemas.microsoft.com/office/drawing/2014/main" id="{23912AE7-9599-3345-951F-A5AB39227C28}"/>
              </a:ext>
            </a:extLst>
          </p:cNvPr>
          <p:cNvSpPr txBox="1"/>
          <p:nvPr/>
        </p:nvSpPr>
        <p:spPr>
          <a:xfrm>
            <a:off x="726306" y="914765"/>
            <a:ext cx="77460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Intermediate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Aula 21 - 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Preference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and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pt-BR" sz="2400" b="1" dirty="0" err="1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opinion</a:t>
            </a:r>
            <a:r>
              <a:rPr lang="pt-BR" sz="24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 – 22.03.2021</a:t>
            </a:r>
          </a:p>
        </p:txBody>
      </p:sp>
      <p:sp>
        <p:nvSpPr>
          <p:cNvPr id="23" name="Retângulo 7">
            <a:extLst>
              <a:ext uri="{FF2B5EF4-FFF2-40B4-BE49-F238E27FC236}">
                <a16:creationId xmlns:a16="http://schemas.microsoft.com/office/drawing/2014/main" id="{2E3B401A-D6A0-1C4A-800B-86874FD7E871}"/>
              </a:ext>
            </a:extLst>
          </p:cNvPr>
          <p:cNvSpPr/>
          <p:nvPr/>
        </p:nvSpPr>
        <p:spPr>
          <a:xfrm>
            <a:off x="1441646" y="1828161"/>
            <a:ext cx="7313528" cy="467820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Watch the new lesson.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https://test-english.com/grammar-points/b1-b2/would-rather-would-prefer/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Test your learning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https://learnenglish.britishcouncil.org/skills/reading/intermediate-b1/a-travel-guide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Read and do exercises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https://forms.gle/xhWR1yYVNfvnPXK96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 Homework from lesson module 02 lesson 21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600" dirty="0" err="1"/>
              <a:t>isten</a:t>
            </a:r>
            <a:r>
              <a:rPr lang="en-US" sz="1600" dirty="0"/>
              <a:t> to Telegram audio, do questions and write any new vocab.</a:t>
            </a:r>
          </a:p>
          <a:p>
            <a:endParaRPr lang="en-US" sz="1600" dirty="0"/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/>
              <a:t>Watch at least one episode of a series in English with English subtitles.</a:t>
            </a: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Revise </a:t>
            </a:r>
            <a:r>
              <a:rPr lang="en-GB" sz="1600" dirty="0">
                <a:latin typeface="Calibri" panose="020F0502020204030204" pitchFamily="34" charset="0"/>
                <a:cs typeface="Calibri" panose="020F0502020204030204" pitchFamily="34" charset="0"/>
              </a:rPr>
              <a:t>vocabulary from the week.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Shape&#10;&#10;Description automatically generated with low confidence">
            <a:extLst>
              <a:ext uri="{FF2B5EF4-FFF2-40B4-BE49-F238E27FC236}">
                <a16:creationId xmlns:a16="http://schemas.microsoft.com/office/drawing/2014/main" id="{6AC527D9-85E0-4F44-8FAC-7FD13323C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80" y="4598880"/>
            <a:ext cx="434546" cy="434546"/>
          </a:xfrm>
          <a:prstGeom prst="rect">
            <a:avLst/>
          </a:prstGeom>
        </p:spPr>
      </p:pic>
      <p:pic>
        <p:nvPicPr>
          <p:cNvPr id="25" name="Picture 24" descr="Shape&#10;&#10;Description automatically generated with low confidence">
            <a:extLst>
              <a:ext uri="{FF2B5EF4-FFF2-40B4-BE49-F238E27FC236}">
                <a16:creationId xmlns:a16="http://schemas.microsoft.com/office/drawing/2014/main" id="{9B3E62B1-E785-FD49-9629-2CD8307205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86" y="1760400"/>
            <a:ext cx="434546" cy="434546"/>
          </a:xfrm>
          <a:prstGeom prst="rect">
            <a:avLst/>
          </a:prstGeom>
        </p:spPr>
      </p:pic>
      <p:pic>
        <p:nvPicPr>
          <p:cNvPr id="26" name="Picture 25" descr="Shape&#10;&#10;Description automatically generated with low confidence">
            <a:extLst>
              <a:ext uri="{FF2B5EF4-FFF2-40B4-BE49-F238E27FC236}">
                <a16:creationId xmlns:a16="http://schemas.microsoft.com/office/drawing/2014/main" id="{0FEB124C-CF90-E444-AE60-867EB79B01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349" y="5308500"/>
            <a:ext cx="434546" cy="434546"/>
          </a:xfrm>
          <a:prstGeom prst="rect">
            <a:avLst/>
          </a:prstGeom>
        </p:spPr>
      </p:pic>
      <p:pic>
        <p:nvPicPr>
          <p:cNvPr id="27" name="Picture 26" descr="Shape&#10;&#10;Description automatically generated with low confidence">
            <a:extLst>
              <a:ext uri="{FF2B5EF4-FFF2-40B4-BE49-F238E27FC236}">
                <a16:creationId xmlns:a16="http://schemas.microsoft.com/office/drawing/2014/main" id="{13FE369A-647D-B447-9049-F2C89970A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6095534"/>
            <a:ext cx="434546" cy="434546"/>
          </a:xfrm>
          <a:prstGeom prst="rect">
            <a:avLst/>
          </a:prstGeom>
        </p:spPr>
      </p:pic>
      <p:pic>
        <p:nvPicPr>
          <p:cNvPr id="28" name="Picture 27" descr="Shape&#10;&#10;Description automatically generated with low confidence">
            <a:extLst>
              <a:ext uri="{FF2B5EF4-FFF2-40B4-BE49-F238E27FC236}">
                <a16:creationId xmlns:a16="http://schemas.microsoft.com/office/drawing/2014/main" id="{7B25D065-068D-3C4D-B534-A969414182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110" y="3889260"/>
            <a:ext cx="434546" cy="434546"/>
          </a:xfrm>
          <a:prstGeom prst="rect">
            <a:avLst/>
          </a:prstGeom>
        </p:spPr>
      </p:pic>
      <p:pic>
        <p:nvPicPr>
          <p:cNvPr id="29" name="Picture 28" descr="Shape&#10;&#10;Description automatically generated with low confidence">
            <a:extLst>
              <a:ext uri="{FF2B5EF4-FFF2-40B4-BE49-F238E27FC236}">
                <a16:creationId xmlns:a16="http://schemas.microsoft.com/office/drawing/2014/main" id="{3B9CE31B-CA0B-7A49-A5D0-0FAAD2168D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4122" y="2470020"/>
            <a:ext cx="434546" cy="434546"/>
          </a:xfrm>
          <a:prstGeom prst="rect">
            <a:avLst/>
          </a:prstGeom>
        </p:spPr>
      </p:pic>
      <p:pic>
        <p:nvPicPr>
          <p:cNvPr id="30" name="Picture 29" descr="Shape&#10;&#10;Description automatically generated with low confidence">
            <a:extLst>
              <a:ext uri="{FF2B5EF4-FFF2-40B4-BE49-F238E27FC236}">
                <a16:creationId xmlns:a16="http://schemas.microsoft.com/office/drawing/2014/main" id="{C5B3EBCF-B929-F747-BBFF-1E68E2E25A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0110" y="3211727"/>
            <a:ext cx="434546" cy="434546"/>
          </a:xfrm>
          <a:prstGeom prst="rect">
            <a:avLst/>
          </a:prstGeom>
        </p:spPr>
      </p:pic>
      <p:pic>
        <p:nvPicPr>
          <p:cNvPr id="31" name="Imagem 5" descr="Woman writing on notebook">
            <a:extLst>
              <a:ext uri="{FF2B5EF4-FFF2-40B4-BE49-F238E27FC236}">
                <a16:creationId xmlns:a16="http://schemas.microsoft.com/office/drawing/2014/main" id="{E893057D-EFA4-BE4C-AB91-DE5A576CBC5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9201600" y="2210473"/>
            <a:ext cx="2700000" cy="1799854"/>
          </a:xfrm>
          <a:prstGeom prst="rect">
            <a:avLst/>
          </a:prstGeom>
        </p:spPr>
      </p:pic>
      <p:sp>
        <p:nvSpPr>
          <p:cNvPr id="32" name="Oval 123">
            <a:extLst>
              <a:ext uri="{FF2B5EF4-FFF2-40B4-BE49-F238E27FC236}">
                <a16:creationId xmlns:a16="http://schemas.microsoft.com/office/drawing/2014/main" id="{6BBD9628-9677-A041-BD54-E6B5C911E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07928" y="567838"/>
            <a:ext cx="52754" cy="52754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555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145</Words>
  <Application>Microsoft Office PowerPoint</Application>
  <PresentationFormat>Widescreen</PresentationFormat>
  <Paragraphs>30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Recursos humanos slide 1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Recursos humanos slide 1</dc:title>
  <dc:creator>User</dc:creator>
  <cp:lastModifiedBy>User</cp:lastModifiedBy>
  <cp:revision>2</cp:revision>
  <dcterms:created xsi:type="dcterms:W3CDTF">2021-03-22T17:33:29Z</dcterms:created>
  <dcterms:modified xsi:type="dcterms:W3CDTF">2021-03-22T17:44:58Z</dcterms:modified>
</cp:coreProperties>
</file>