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D93F0-D700-4CED-9709-88BF39D9CBFA}" v="7" dt="2019-10-07T02:19:18.327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F7625-48F4-4139-B009-CB01262F571A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0C1440-3683-4B17-A81C-38085B03748C}">
      <dgm:prSet/>
      <dgm:spPr/>
      <dgm:t>
        <a:bodyPr/>
        <a:lstStyle/>
        <a:p>
          <a:r>
            <a:rPr lang="fr-FR"/>
            <a:t>Un pronom personnel COI est un pronom person. qui remplace un COI :</a:t>
          </a:r>
          <a:endParaRPr lang="en-US"/>
        </a:p>
      </dgm:t>
    </dgm:pt>
    <dgm:pt modelId="{30A02EF8-EDD8-423D-8318-CE952FD6E82E}" type="parTrans" cxnId="{F111534D-ADB1-48E1-8125-FF8325806924}">
      <dgm:prSet/>
      <dgm:spPr/>
      <dgm:t>
        <a:bodyPr/>
        <a:lstStyle/>
        <a:p>
          <a:endParaRPr lang="en-US"/>
        </a:p>
      </dgm:t>
    </dgm:pt>
    <dgm:pt modelId="{EA0ECFE7-28FF-4E54-8C72-67B90D539E01}" type="sibTrans" cxnId="{F111534D-ADB1-48E1-8125-FF8325806924}">
      <dgm:prSet/>
      <dgm:spPr/>
      <dgm:t>
        <a:bodyPr/>
        <a:lstStyle/>
        <a:p>
          <a:endParaRPr lang="en-US"/>
        </a:p>
      </dgm:t>
    </dgm:pt>
    <dgm:pt modelId="{1FA42C72-B503-4C70-845E-0BBFFEED837C}">
      <dgm:prSet/>
      <dgm:spPr/>
      <dgm:t>
        <a:bodyPr/>
        <a:lstStyle/>
        <a:p>
          <a:r>
            <a:rPr lang="fr-FR"/>
            <a:t>Il se place avant le verbe et remplace généralement un groupe de mots introduit par une préposition.</a:t>
          </a:r>
          <a:endParaRPr lang="en-US"/>
        </a:p>
      </dgm:t>
    </dgm:pt>
    <dgm:pt modelId="{826D03D4-3703-448A-B01C-544EE02BC71B}" type="parTrans" cxnId="{607989D6-5983-4995-9464-A55387C56EAD}">
      <dgm:prSet/>
      <dgm:spPr/>
      <dgm:t>
        <a:bodyPr/>
        <a:lstStyle/>
        <a:p>
          <a:endParaRPr lang="en-US"/>
        </a:p>
      </dgm:t>
    </dgm:pt>
    <dgm:pt modelId="{9A76990C-96C2-49ED-BEFB-DAE8B93AB070}" type="sibTrans" cxnId="{607989D6-5983-4995-9464-A55387C56EAD}">
      <dgm:prSet/>
      <dgm:spPr/>
      <dgm:t>
        <a:bodyPr/>
        <a:lstStyle/>
        <a:p>
          <a:endParaRPr lang="en-US"/>
        </a:p>
      </dgm:t>
    </dgm:pt>
    <dgm:pt modelId="{0FC7954D-D0AB-4245-BCD7-008C9A623565}">
      <dgm:prSet/>
      <dgm:spPr/>
      <dgm:t>
        <a:bodyPr/>
        <a:lstStyle/>
        <a:p>
          <a:r>
            <a:rPr lang="fr-FR"/>
            <a:t>Il répond à la question « à qui ? », « à quoi ? », « de qui ? », « de quoi ? »</a:t>
          </a:r>
          <a:endParaRPr lang="en-US"/>
        </a:p>
      </dgm:t>
    </dgm:pt>
    <dgm:pt modelId="{2C16EB85-7EB5-40F0-A6D5-ADD3DD6546E0}" type="parTrans" cxnId="{3818E845-77BF-40E0-B715-E780325C1F1F}">
      <dgm:prSet/>
      <dgm:spPr/>
      <dgm:t>
        <a:bodyPr/>
        <a:lstStyle/>
        <a:p>
          <a:endParaRPr lang="en-US"/>
        </a:p>
      </dgm:t>
    </dgm:pt>
    <dgm:pt modelId="{F605EB5B-61D6-4717-BEED-3F88F702D787}" type="sibTrans" cxnId="{3818E845-77BF-40E0-B715-E780325C1F1F}">
      <dgm:prSet/>
      <dgm:spPr/>
      <dgm:t>
        <a:bodyPr/>
        <a:lstStyle/>
        <a:p>
          <a:endParaRPr lang="en-US"/>
        </a:p>
      </dgm:t>
    </dgm:pt>
    <dgm:pt modelId="{FCA7B341-C190-485D-BD53-61329CD59523}" type="pres">
      <dgm:prSet presAssocID="{4ECF7625-48F4-4139-B009-CB01262F571A}" presName="diagram" presStyleCnt="0">
        <dgm:presLayoutVars>
          <dgm:dir/>
          <dgm:resizeHandles val="exact"/>
        </dgm:presLayoutVars>
      </dgm:prSet>
      <dgm:spPr/>
    </dgm:pt>
    <dgm:pt modelId="{8D562BA8-A901-49B9-B92A-4C029034AD54}" type="pres">
      <dgm:prSet presAssocID="{040C1440-3683-4B17-A81C-38085B03748C}" presName="node" presStyleLbl="node1" presStyleIdx="0" presStyleCnt="3">
        <dgm:presLayoutVars>
          <dgm:bulletEnabled val="1"/>
        </dgm:presLayoutVars>
      </dgm:prSet>
      <dgm:spPr/>
    </dgm:pt>
    <dgm:pt modelId="{05E466FD-83EE-4719-8435-2F5B090A5C8A}" type="pres">
      <dgm:prSet presAssocID="{EA0ECFE7-28FF-4E54-8C72-67B90D539E01}" presName="sibTrans" presStyleCnt="0"/>
      <dgm:spPr/>
    </dgm:pt>
    <dgm:pt modelId="{4D1D2526-9309-4841-BA88-48BDC2A9DA61}" type="pres">
      <dgm:prSet presAssocID="{1FA42C72-B503-4C70-845E-0BBFFEED837C}" presName="node" presStyleLbl="node1" presStyleIdx="1" presStyleCnt="3">
        <dgm:presLayoutVars>
          <dgm:bulletEnabled val="1"/>
        </dgm:presLayoutVars>
      </dgm:prSet>
      <dgm:spPr/>
    </dgm:pt>
    <dgm:pt modelId="{E2E64C81-AB1E-48FB-BAD4-BF830AB95DDD}" type="pres">
      <dgm:prSet presAssocID="{9A76990C-96C2-49ED-BEFB-DAE8B93AB070}" presName="sibTrans" presStyleCnt="0"/>
      <dgm:spPr/>
    </dgm:pt>
    <dgm:pt modelId="{119B260A-AA1E-4D19-95EE-73E73BD58960}" type="pres">
      <dgm:prSet presAssocID="{0FC7954D-D0AB-4245-BCD7-008C9A623565}" presName="node" presStyleLbl="node1" presStyleIdx="2" presStyleCnt="3">
        <dgm:presLayoutVars>
          <dgm:bulletEnabled val="1"/>
        </dgm:presLayoutVars>
      </dgm:prSet>
      <dgm:spPr/>
    </dgm:pt>
  </dgm:ptLst>
  <dgm:cxnLst>
    <dgm:cxn modelId="{3818E845-77BF-40E0-B715-E780325C1F1F}" srcId="{4ECF7625-48F4-4139-B009-CB01262F571A}" destId="{0FC7954D-D0AB-4245-BCD7-008C9A623565}" srcOrd="2" destOrd="0" parTransId="{2C16EB85-7EB5-40F0-A6D5-ADD3DD6546E0}" sibTransId="{F605EB5B-61D6-4717-BEED-3F88F702D787}"/>
    <dgm:cxn modelId="{20033348-3DB9-4D63-9AC0-678062E85DE8}" type="presOf" srcId="{0FC7954D-D0AB-4245-BCD7-008C9A623565}" destId="{119B260A-AA1E-4D19-95EE-73E73BD58960}" srcOrd="0" destOrd="0" presId="urn:microsoft.com/office/officeart/2005/8/layout/default"/>
    <dgm:cxn modelId="{F111534D-ADB1-48E1-8125-FF8325806924}" srcId="{4ECF7625-48F4-4139-B009-CB01262F571A}" destId="{040C1440-3683-4B17-A81C-38085B03748C}" srcOrd="0" destOrd="0" parTransId="{30A02EF8-EDD8-423D-8318-CE952FD6E82E}" sibTransId="{EA0ECFE7-28FF-4E54-8C72-67B90D539E01}"/>
    <dgm:cxn modelId="{607989D6-5983-4995-9464-A55387C56EAD}" srcId="{4ECF7625-48F4-4139-B009-CB01262F571A}" destId="{1FA42C72-B503-4C70-845E-0BBFFEED837C}" srcOrd="1" destOrd="0" parTransId="{826D03D4-3703-448A-B01C-544EE02BC71B}" sibTransId="{9A76990C-96C2-49ED-BEFB-DAE8B93AB070}"/>
    <dgm:cxn modelId="{E051B6D6-F261-4CBE-9DCB-2D0B80E2C832}" type="presOf" srcId="{040C1440-3683-4B17-A81C-38085B03748C}" destId="{8D562BA8-A901-49B9-B92A-4C029034AD54}" srcOrd="0" destOrd="0" presId="urn:microsoft.com/office/officeart/2005/8/layout/default"/>
    <dgm:cxn modelId="{596B12DC-156C-4BEA-B5C3-0924F47FF38F}" type="presOf" srcId="{4ECF7625-48F4-4139-B009-CB01262F571A}" destId="{FCA7B341-C190-485D-BD53-61329CD59523}" srcOrd="0" destOrd="0" presId="urn:microsoft.com/office/officeart/2005/8/layout/default"/>
    <dgm:cxn modelId="{71EE2CF3-915C-4CF9-8ADC-8E8AD1EBB87C}" type="presOf" srcId="{1FA42C72-B503-4C70-845E-0BBFFEED837C}" destId="{4D1D2526-9309-4841-BA88-48BDC2A9DA61}" srcOrd="0" destOrd="0" presId="urn:microsoft.com/office/officeart/2005/8/layout/default"/>
    <dgm:cxn modelId="{93FEFE1C-F741-4081-B3D3-4EC98D8C11D7}" type="presParOf" srcId="{FCA7B341-C190-485D-BD53-61329CD59523}" destId="{8D562BA8-A901-49B9-B92A-4C029034AD54}" srcOrd="0" destOrd="0" presId="urn:microsoft.com/office/officeart/2005/8/layout/default"/>
    <dgm:cxn modelId="{4EFDBECF-E8C1-471F-81B5-894F976992F6}" type="presParOf" srcId="{FCA7B341-C190-485D-BD53-61329CD59523}" destId="{05E466FD-83EE-4719-8435-2F5B090A5C8A}" srcOrd="1" destOrd="0" presId="urn:microsoft.com/office/officeart/2005/8/layout/default"/>
    <dgm:cxn modelId="{A8C2CE4A-C25E-487D-969F-3E48E14779D7}" type="presParOf" srcId="{FCA7B341-C190-485D-BD53-61329CD59523}" destId="{4D1D2526-9309-4841-BA88-48BDC2A9DA61}" srcOrd="2" destOrd="0" presId="urn:microsoft.com/office/officeart/2005/8/layout/default"/>
    <dgm:cxn modelId="{F88921AA-5481-49B5-A764-2854DF6C23B6}" type="presParOf" srcId="{FCA7B341-C190-485D-BD53-61329CD59523}" destId="{E2E64C81-AB1E-48FB-BAD4-BF830AB95DDD}" srcOrd="3" destOrd="0" presId="urn:microsoft.com/office/officeart/2005/8/layout/default"/>
    <dgm:cxn modelId="{118DFADC-BADE-4514-9BB9-49B51239EE30}" type="presParOf" srcId="{FCA7B341-C190-485D-BD53-61329CD59523}" destId="{119B260A-AA1E-4D19-95EE-73E73BD5896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92B49-88F3-41D5-8BDB-F5A1D4EE678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44EA36-0993-41F3-99B9-C1EC522AE0CD}">
      <dgm:prSet/>
      <dgm:spPr/>
      <dgm:t>
        <a:bodyPr/>
        <a:lstStyle/>
        <a:p>
          <a:r>
            <a:rPr lang="fr-FR"/>
            <a:t>J’ai parlé à mon père. Je lui ai parlé.</a:t>
          </a:r>
          <a:endParaRPr lang="en-US"/>
        </a:p>
      </dgm:t>
    </dgm:pt>
    <dgm:pt modelId="{03F6C7C9-FB8F-4C10-B18B-D7569D1972E1}" type="parTrans" cxnId="{A21D2D9F-3D69-493A-9BE2-856BFEB7502A}">
      <dgm:prSet/>
      <dgm:spPr/>
      <dgm:t>
        <a:bodyPr/>
        <a:lstStyle/>
        <a:p>
          <a:endParaRPr lang="en-US"/>
        </a:p>
      </dgm:t>
    </dgm:pt>
    <dgm:pt modelId="{ABB5BFCF-E668-42DE-B020-6E6FD7053676}" type="sibTrans" cxnId="{A21D2D9F-3D69-493A-9BE2-856BFEB7502A}">
      <dgm:prSet/>
      <dgm:spPr/>
      <dgm:t>
        <a:bodyPr/>
        <a:lstStyle/>
        <a:p>
          <a:endParaRPr lang="en-US"/>
        </a:p>
      </dgm:t>
    </dgm:pt>
    <dgm:pt modelId="{EB936435-14A6-40CC-9725-DE8764C1F8DB}">
      <dgm:prSet/>
      <dgm:spPr/>
      <dgm:t>
        <a:bodyPr/>
        <a:lstStyle/>
        <a:p>
          <a:r>
            <a:rPr lang="fr-FR"/>
            <a:t>J’ai parlé à qui ?  Réponse  : à mon père</a:t>
          </a:r>
          <a:endParaRPr lang="en-US"/>
        </a:p>
      </dgm:t>
    </dgm:pt>
    <dgm:pt modelId="{0586E82F-40E7-40C8-98AA-78172BA6FBC9}" type="parTrans" cxnId="{81E5A339-17E8-4D2B-90AD-8307A61F1142}">
      <dgm:prSet/>
      <dgm:spPr/>
      <dgm:t>
        <a:bodyPr/>
        <a:lstStyle/>
        <a:p>
          <a:endParaRPr lang="en-US"/>
        </a:p>
      </dgm:t>
    </dgm:pt>
    <dgm:pt modelId="{EB4D01A7-C461-4440-ADB6-23EADE959CF2}" type="sibTrans" cxnId="{81E5A339-17E8-4D2B-90AD-8307A61F1142}">
      <dgm:prSet/>
      <dgm:spPr/>
      <dgm:t>
        <a:bodyPr/>
        <a:lstStyle/>
        <a:p>
          <a:endParaRPr lang="en-US"/>
        </a:p>
      </dgm:t>
    </dgm:pt>
    <dgm:pt modelId="{3850CBCB-007A-4BC1-A8F0-656C909D2E3C}">
      <dgm:prSet/>
      <dgm:spPr/>
      <dgm:t>
        <a:bodyPr/>
        <a:lstStyle/>
        <a:p>
          <a:r>
            <a:rPr lang="fr-FR"/>
            <a:t>« Lui » est un pron. personnel COI qui remplace le COI « à mon père »</a:t>
          </a:r>
          <a:endParaRPr lang="en-US"/>
        </a:p>
      </dgm:t>
    </dgm:pt>
    <dgm:pt modelId="{3B9F56EC-F82E-4E62-A8BD-8226BC78F20F}" type="parTrans" cxnId="{54CDB031-D663-4C00-9926-F61645DE22EF}">
      <dgm:prSet/>
      <dgm:spPr/>
      <dgm:t>
        <a:bodyPr/>
        <a:lstStyle/>
        <a:p>
          <a:endParaRPr lang="en-US"/>
        </a:p>
      </dgm:t>
    </dgm:pt>
    <dgm:pt modelId="{D0FD774A-0986-4FE0-B9CD-88CFE3105523}" type="sibTrans" cxnId="{54CDB031-D663-4C00-9926-F61645DE22EF}">
      <dgm:prSet/>
      <dgm:spPr/>
      <dgm:t>
        <a:bodyPr/>
        <a:lstStyle/>
        <a:p>
          <a:endParaRPr lang="en-US"/>
        </a:p>
      </dgm:t>
    </dgm:pt>
    <dgm:pt modelId="{DD44B1DC-7557-458F-9D37-B4DBB90CF4CA}" type="pres">
      <dgm:prSet presAssocID="{0A592B49-88F3-41D5-8BDB-F5A1D4EE6786}" presName="linear" presStyleCnt="0">
        <dgm:presLayoutVars>
          <dgm:animLvl val="lvl"/>
          <dgm:resizeHandles val="exact"/>
        </dgm:presLayoutVars>
      </dgm:prSet>
      <dgm:spPr/>
    </dgm:pt>
    <dgm:pt modelId="{A4B014E5-5AFA-4965-9493-B83C1273B308}" type="pres">
      <dgm:prSet presAssocID="{0E44EA36-0993-41F3-99B9-C1EC522AE0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C0F2DB-C593-40E5-A958-69DEDE9A768E}" type="pres">
      <dgm:prSet presAssocID="{ABB5BFCF-E668-42DE-B020-6E6FD7053676}" presName="spacer" presStyleCnt="0"/>
      <dgm:spPr/>
    </dgm:pt>
    <dgm:pt modelId="{B16C7039-8500-402F-B970-3E996CDCEFD5}" type="pres">
      <dgm:prSet presAssocID="{EB936435-14A6-40CC-9725-DE8764C1F8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E2901F-DBBE-432B-9B58-56EA6F9AE5E0}" type="pres">
      <dgm:prSet presAssocID="{EB4D01A7-C461-4440-ADB6-23EADE959CF2}" presName="spacer" presStyleCnt="0"/>
      <dgm:spPr/>
    </dgm:pt>
    <dgm:pt modelId="{D1888E89-475D-4E9F-8984-3EF5C9CD71D1}" type="pres">
      <dgm:prSet presAssocID="{3850CBCB-007A-4BC1-A8F0-656C909D2E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E00A30-8B06-4DBE-866F-D444D69EA713}" type="presOf" srcId="{3850CBCB-007A-4BC1-A8F0-656C909D2E3C}" destId="{D1888E89-475D-4E9F-8984-3EF5C9CD71D1}" srcOrd="0" destOrd="0" presId="urn:microsoft.com/office/officeart/2005/8/layout/vList2"/>
    <dgm:cxn modelId="{54CDB031-D663-4C00-9926-F61645DE22EF}" srcId="{0A592B49-88F3-41D5-8BDB-F5A1D4EE6786}" destId="{3850CBCB-007A-4BC1-A8F0-656C909D2E3C}" srcOrd="2" destOrd="0" parTransId="{3B9F56EC-F82E-4E62-A8BD-8226BC78F20F}" sibTransId="{D0FD774A-0986-4FE0-B9CD-88CFE3105523}"/>
    <dgm:cxn modelId="{C8A9A935-4AB7-469A-9762-9C2657A288BB}" type="presOf" srcId="{0A592B49-88F3-41D5-8BDB-F5A1D4EE6786}" destId="{DD44B1DC-7557-458F-9D37-B4DBB90CF4CA}" srcOrd="0" destOrd="0" presId="urn:microsoft.com/office/officeart/2005/8/layout/vList2"/>
    <dgm:cxn modelId="{81E5A339-17E8-4D2B-90AD-8307A61F1142}" srcId="{0A592B49-88F3-41D5-8BDB-F5A1D4EE6786}" destId="{EB936435-14A6-40CC-9725-DE8764C1F8DB}" srcOrd="1" destOrd="0" parTransId="{0586E82F-40E7-40C8-98AA-78172BA6FBC9}" sibTransId="{EB4D01A7-C461-4440-ADB6-23EADE959CF2}"/>
    <dgm:cxn modelId="{8E97E882-D386-4D9B-BA7A-C19C0C0C48A6}" type="presOf" srcId="{0E44EA36-0993-41F3-99B9-C1EC522AE0CD}" destId="{A4B014E5-5AFA-4965-9493-B83C1273B308}" srcOrd="0" destOrd="0" presId="urn:microsoft.com/office/officeart/2005/8/layout/vList2"/>
    <dgm:cxn modelId="{A21D2D9F-3D69-493A-9BE2-856BFEB7502A}" srcId="{0A592B49-88F3-41D5-8BDB-F5A1D4EE6786}" destId="{0E44EA36-0993-41F3-99B9-C1EC522AE0CD}" srcOrd="0" destOrd="0" parTransId="{03F6C7C9-FB8F-4C10-B18B-D7569D1972E1}" sibTransId="{ABB5BFCF-E668-42DE-B020-6E6FD7053676}"/>
    <dgm:cxn modelId="{399C61AD-DEC6-4BD3-919E-E56BBADD4758}" type="presOf" srcId="{EB936435-14A6-40CC-9725-DE8764C1F8DB}" destId="{B16C7039-8500-402F-B970-3E996CDCEFD5}" srcOrd="0" destOrd="0" presId="urn:microsoft.com/office/officeart/2005/8/layout/vList2"/>
    <dgm:cxn modelId="{FA52C5C4-97D9-4CF0-9B95-61D0648C9B83}" type="presParOf" srcId="{DD44B1DC-7557-458F-9D37-B4DBB90CF4CA}" destId="{A4B014E5-5AFA-4965-9493-B83C1273B308}" srcOrd="0" destOrd="0" presId="urn:microsoft.com/office/officeart/2005/8/layout/vList2"/>
    <dgm:cxn modelId="{29881DE8-C792-4394-931C-0ED89587045B}" type="presParOf" srcId="{DD44B1DC-7557-458F-9D37-B4DBB90CF4CA}" destId="{97C0F2DB-C593-40E5-A958-69DEDE9A768E}" srcOrd="1" destOrd="0" presId="urn:microsoft.com/office/officeart/2005/8/layout/vList2"/>
    <dgm:cxn modelId="{F66EE84A-890C-4E81-8F37-66795A1D6E92}" type="presParOf" srcId="{DD44B1DC-7557-458F-9D37-B4DBB90CF4CA}" destId="{B16C7039-8500-402F-B970-3E996CDCEFD5}" srcOrd="2" destOrd="0" presId="urn:microsoft.com/office/officeart/2005/8/layout/vList2"/>
    <dgm:cxn modelId="{A195E7B2-E2F7-4874-B5E1-342C1CE92BAB}" type="presParOf" srcId="{DD44B1DC-7557-458F-9D37-B4DBB90CF4CA}" destId="{1CE2901F-DBBE-432B-9B58-56EA6F9AE5E0}" srcOrd="3" destOrd="0" presId="urn:microsoft.com/office/officeart/2005/8/layout/vList2"/>
    <dgm:cxn modelId="{5A960B3A-19D9-4242-8377-066D393C0DA6}" type="presParOf" srcId="{DD44B1DC-7557-458F-9D37-B4DBB90CF4CA}" destId="{D1888E89-475D-4E9F-8984-3EF5C9CD71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62BA8-A901-49B9-B92A-4C029034AD54}">
      <dsp:nvSpPr>
        <dsp:cNvPr id="0" name=""/>
        <dsp:cNvSpPr/>
      </dsp:nvSpPr>
      <dsp:spPr>
        <a:xfrm>
          <a:off x="1606654" y="2899"/>
          <a:ext cx="3342721" cy="20056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Un pronom personnel COI est un pronom person. qui remplace un COI :</a:t>
          </a:r>
          <a:endParaRPr lang="en-US" sz="2400" kern="1200"/>
        </a:p>
      </dsp:txBody>
      <dsp:txXfrm>
        <a:off x="1606654" y="2899"/>
        <a:ext cx="3342721" cy="2005632"/>
      </dsp:txXfrm>
    </dsp:sp>
    <dsp:sp modelId="{4D1D2526-9309-4841-BA88-48BDC2A9DA61}">
      <dsp:nvSpPr>
        <dsp:cNvPr id="0" name=""/>
        <dsp:cNvSpPr/>
      </dsp:nvSpPr>
      <dsp:spPr>
        <a:xfrm>
          <a:off x="5283648" y="2899"/>
          <a:ext cx="3342721" cy="2005632"/>
        </a:xfrm>
        <a:prstGeom prst="rect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Il se place avant le verbe et remplace généralement un groupe de mots introduit par une préposition.</a:t>
          </a:r>
          <a:endParaRPr lang="en-US" sz="2400" kern="1200"/>
        </a:p>
      </dsp:txBody>
      <dsp:txXfrm>
        <a:off x="5283648" y="2899"/>
        <a:ext cx="3342721" cy="2005632"/>
      </dsp:txXfrm>
    </dsp:sp>
    <dsp:sp modelId="{119B260A-AA1E-4D19-95EE-73E73BD58960}">
      <dsp:nvSpPr>
        <dsp:cNvPr id="0" name=""/>
        <dsp:cNvSpPr/>
      </dsp:nvSpPr>
      <dsp:spPr>
        <a:xfrm>
          <a:off x="3445151" y="2342805"/>
          <a:ext cx="3342721" cy="2005632"/>
        </a:xfrm>
        <a:prstGeom prst="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Il répond à la question « à qui ? », « à quoi ? », « de qui ? », « de quoi ? »</a:t>
          </a:r>
          <a:endParaRPr lang="en-US" sz="2400" kern="1200"/>
        </a:p>
      </dsp:txBody>
      <dsp:txXfrm>
        <a:off x="3445151" y="2342805"/>
        <a:ext cx="3342721" cy="2005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014E5-5AFA-4965-9493-B83C1273B308}">
      <dsp:nvSpPr>
        <dsp:cNvPr id="0" name=""/>
        <dsp:cNvSpPr/>
      </dsp:nvSpPr>
      <dsp:spPr>
        <a:xfrm>
          <a:off x="0" y="51766"/>
          <a:ext cx="10233025" cy="1350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J’ai parlé à mon père. Je lui ai parlé.</a:t>
          </a:r>
          <a:endParaRPr lang="en-US" sz="3400" kern="1200"/>
        </a:p>
      </dsp:txBody>
      <dsp:txXfrm>
        <a:off x="65934" y="117700"/>
        <a:ext cx="10101157" cy="1218787"/>
      </dsp:txXfrm>
    </dsp:sp>
    <dsp:sp modelId="{B16C7039-8500-402F-B970-3E996CDCEFD5}">
      <dsp:nvSpPr>
        <dsp:cNvPr id="0" name=""/>
        <dsp:cNvSpPr/>
      </dsp:nvSpPr>
      <dsp:spPr>
        <a:xfrm>
          <a:off x="0" y="1500341"/>
          <a:ext cx="10233025" cy="1350655"/>
        </a:xfrm>
        <a:prstGeom prst="roundRect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J’ai parlé à qui ?  Réponse  : à mon père</a:t>
          </a:r>
          <a:endParaRPr lang="en-US" sz="3400" kern="1200"/>
        </a:p>
      </dsp:txBody>
      <dsp:txXfrm>
        <a:off x="65934" y="1566275"/>
        <a:ext cx="10101157" cy="1218787"/>
      </dsp:txXfrm>
    </dsp:sp>
    <dsp:sp modelId="{D1888E89-475D-4E9F-8984-3EF5C9CD71D1}">
      <dsp:nvSpPr>
        <dsp:cNvPr id="0" name=""/>
        <dsp:cNvSpPr/>
      </dsp:nvSpPr>
      <dsp:spPr>
        <a:xfrm>
          <a:off x="0" y="2948916"/>
          <a:ext cx="10233025" cy="1350655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« Lui » est un pron. personnel COI qui remplace le COI « à mon père »</a:t>
          </a:r>
          <a:endParaRPr lang="en-US" sz="3400" kern="1200"/>
        </a:p>
      </dsp:txBody>
      <dsp:txXfrm>
        <a:off x="65934" y="3014850"/>
        <a:ext cx="10101157" cy="121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1800-D9D6-4B7E-8D64-02B88A181BAB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368B8-A45E-49A0-9C97-42C567363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62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2712-2658-4AB5-88E5-0E662BC0C2A5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1AE9-5DFF-426A-AEAB-9B6B8376C2E5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5062-5777-4CF7-BDFF-56259737F265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2ABC-ECCA-4C46-81AE-42ADB9BD1151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0297-886C-423A-96AD-8FD6E0B8D983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F9BE-F9E3-479D-A5E9-82BFEAE164A3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DD40-3BFB-4AAE-A1B5-456497A6239F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2577-07B2-48F2-B547-4CB63E2EE5A2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E64-CB64-40B3-9753-9E85E73F436F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3BB5-BF6C-4B81-96B0-EF2FD4F018F3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6690-8A0E-4E87-81B7-B136A97A5D08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F134-92CD-494D-93A6-FB13F6A2D884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D63A-BD16-4C22-A443-64E2802FF7BF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79D-F39E-4145-A4D0-17D82BD25CDF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7FA-8B1F-4916-AD3A-D0D2159AA887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C8A7-AD9F-4328-8AC8-1FE1AB463A16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A243-BE7D-458E-B20B-F3B5B736C843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AE60E39-6C8D-46F2-92D9-D951933DB0E6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our_Eiffel,_Paris,_Franc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, grama, torre&#10;&#10;Descrição gerada automaticamente">
            <a:extLst>
              <a:ext uri="{FF2B5EF4-FFF2-40B4-BE49-F238E27FC236}">
                <a16:creationId xmlns:a16="http://schemas.microsoft.com/office/drawing/2014/main" id="{8D679C54-A196-4183-AE5B-4BFB078F9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61679" r="1" b="405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DA89F8-4E31-4B77-BAA1-ABD9035C6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D6050B-EDA8-4B3A-98CF-6D3934421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2A4AAE-7592-4A6E-8B73-8E85F808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11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D4AD60-3D8C-4800-B7D5-C4FF696388A0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commons.wikimedia.org/wiki/File:Tour_Eiffel,_Paris,_Franc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9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1EE51-89C0-49FE-AE7E-63941B15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9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1EE51-89C0-49FE-AE7E-63941B15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pronoms</a:t>
            </a:r>
            <a:r>
              <a:rPr lang="pt-BR" dirty="0"/>
              <a:t> </a:t>
            </a:r>
            <a:r>
              <a:rPr lang="pt-BR" dirty="0" err="1"/>
              <a:t>personnels</a:t>
            </a:r>
            <a:r>
              <a:rPr lang="pt-BR" dirty="0"/>
              <a:t> COI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6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6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11</a:t>
            </a:r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9E136530-2FDF-4434-91A8-63BEAA4DF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512834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45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6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11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7DC672FE-BF70-46B7-9AD2-76C68C187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91292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747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13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pt-BR" sz="37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621" y="6356350"/>
            <a:ext cx="349910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Aula 11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BAC1322F-6818-4979-A1DD-1C86D1AED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85361"/>
              </p:ext>
            </p:extLst>
          </p:nvPr>
        </p:nvGraphicFramePr>
        <p:xfrm>
          <a:off x="6409232" y="1693000"/>
          <a:ext cx="3417994" cy="3431032"/>
        </p:xfrm>
        <a:graphic>
          <a:graphicData uri="http://schemas.openxmlformats.org/drawingml/2006/table">
            <a:tbl>
              <a:tblPr/>
              <a:tblGrid>
                <a:gridCol w="2128097">
                  <a:extLst>
                    <a:ext uri="{9D8B030D-6E8A-4147-A177-3AD203B41FA5}">
                      <a16:colId xmlns:a16="http://schemas.microsoft.com/office/drawing/2014/main" val="2021493495"/>
                    </a:ext>
                  </a:extLst>
                </a:gridCol>
                <a:gridCol w="1289897">
                  <a:extLst>
                    <a:ext uri="{9D8B030D-6E8A-4147-A177-3AD203B41FA5}">
                      <a16:colId xmlns:a16="http://schemas.microsoft.com/office/drawing/2014/main" val="3583257282"/>
                    </a:ext>
                  </a:extLst>
                </a:gridCol>
              </a:tblGrid>
              <a:tr h="171551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1" i="0" u="none" strike="noStrike">
                          <a:effectLst/>
                          <a:latin typeface="Arial" panose="020B0604020202020204" pitchFamily="34" charset="0"/>
                        </a:rPr>
                        <a:t>singulier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50" marR="69850" marT="69850" marB="698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0" i="0" u="none" strike="noStrike" dirty="0">
                          <a:effectLst/>
                          <a:latin typeface="Arial" panose="020B0604020202020204" pitchFamily="34" charset="0"/>
                        </a:rPr>
                        <a:t>me</a:t>
                      </a:r>
                      <a:br>
                        <a:rPr lang="pt-BR" sz="33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3300" b="0" i="0" u="none" strike="noStrike" dirty="0">
                          <a:effectLst/>
                          <a:latin typeface="Arial" panose="020B0604020202020204" pitchFamily="34" charset="0"/>
                        </a:rPr>
                        <a:t>te</a:t>
                      </a:r>
                      <a:br>
                        <a:rPr lang="pt-BR" sz="33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3300" b="0" i="0" u="none" strike="noStrike" dirty="0" err="1">
                          <a:effectLst/>
                          <a:latin typeface="Arial" panose="020B0604020202020204" pitchFamily="34" charset="0"/>
                        </a:rPr>
                        <a:t>lui</a:t>
                      </a:r>
                      <a:endParaRPr lang="pt-BR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50" marR="69850" marT="69850" marB="698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250124"/>
                  </a:ext>
                </a:extLst>
              </a:tr>
              <a:tr h="171551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1" i="0" u="none" strike="noStrike">
                          <a:effectLst/>
                          <a:latin typeface="Arial" panose="020B0604020202020204" pitchFamily="34" charset="0"/>
                        </a:rPr>
                        <a:t>pluriel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50" marR="69850" marT="69850" marB="698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0" i="0" u="none" strike="noStrike" dirty="0" err="1">
                          <a:effectLst/>
                          <a:latin typeface="Arial" panose="020B0604020202020204" pitchFamily="34" charset="0"/>
                        </a:rPr>
                        <a:t>nous</a:t>
                      </a:r>
                      <a:br>
                        <a:rPr lang="pt-BR" sz="33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3300" b="0" i="0" u="none" strike="noStrike" dirty="0" err="1">
                          <a:effectLst/>
                          <a:latin typeface="Arial" panose="020B0604020202020204" pitchFamily="34" charset="0"/>
                        </a:rPr>
                        <a:t>vous</a:t>
                      </a:r>
                      <a:br>
                        <a:rPr lang="pt-BR" sz="33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3300" b="0" i="0" u="none" strike="noStrike" dirty="0" err="1">
                          <a:effectLst/>
                          <a:latin typeface="Arial" panose="020B0604020202020204" pitchFamily="34" charset="0"/>
                        </a:rPr>
                        <a:t>leur</a:t>
                      </a:r>
                      <a:endParaRPr lang="pt-BR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50" marR="69850" marT="69850" marB="698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9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2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1EE51-89C0-49FE-AE7E-63941B15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8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1EE51-89C0-49FE-AE7E-63941B15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1EE51-89C0-49FE-AE7E-63941B15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6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7E437-3506-4D13-AB5C-75BFB770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1EE51-89C0-49FE-AE7E-63941B15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942199-6E03-4A94-934A-DCDB0825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548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1</cp:revision>
  <dcterms:created xsi:type="dcterms:W3CDTF">2019-10-07T02:19:48Z</dcterms:created>
  <dcterms:modified xsi:type="dcterms:W3CDTF">2019-10-07T02:22:13Z</dcterms:modified>
</cp:coreProperties>
</file>