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59"/>
  </p:notesMasterIdLst>
  <p:sldIdLst>
    <p:sldId id="256" r:id="rId2"/>
    <p:sldId id="257" r:id="rId3"/>
    <p:sldId id="277" r:id="rId4"/>
    <p:sldId id="258" r:id="rId5"/>
    <p:sldId id="308" r:id="rId6"/>
    <p:sldId id="284" r:id="rId7"/>
    <p:sldId id="259" r:id="rId8"/>
    <p:sldId id="260" r:id="rId9"/>
    <p:sldId id="309" r:id="rId10"/>
    <p:sldId id="261" r:id="rId11"/>
    <p:sldId id="280" r:id="rId12"/>
    <p:sldId id="278" r:id="rId13"/>
    <p:sldId id="298" r:id="rId14"/>
    <p:sldId id="285" r:id="rId15"/>
    <p:sldId id="286" r:id="rId16"/>
    <p:sldId id="279" r:id="rId17"/>
    <p:sldId id="287" r:id="rId18"/>
    <p:sldId id="288" r:id="rId19"/>
    <p:sldId id="305" r:id="rId20"/>
    <p:sldId id="289" r:id="rId21"/>
    <p:sldId id="290" r:id="rId22"/>
    <p:sldId id="291" r:id="rId23"/>
    <p:sldId id="310" r:id="rId24"/>
    <p:sldId id="306" r:id="rId25"/>
    <p:sldId id="262" r:id="rId26"/>
    <p:sldId id="293" r:id="rId27"/>
    <p:sldId id="282" r:id="rId28"/>
    <p:sldId id="281" r:id="rId29"/>
    <p:sldId id="294" r:id="rId30"/>
    <p:sldId id="311" r:id="rId31"/>
    <p:sldId id="263" r:id="rId32"/>
    <p:sldId id="313" r:id="rId33"/>
    <p:sldId id="264" r:id="rId34"/>
    <p:sldId id="266" r:id="rId35"/>
    <p:sldId id="312" r:id="rId36"/>
    <p:sldId id="299" r:id="rId37"/>
    <p:sldId id="300" r:id="rId38"/>
    <p:sldId id="301" r:id="rId39"/>
    <p:sldId id="319" r:id="rId40"/>
    <p:sldId id="324" r:id="rId41"/>
    <p:sldId id="321" r:id="rId42"/>
    <p:sldId id="323" r:id="rId43"/>
    <p:sldId id="322" r:id="rId44"/>
    <p:sldId id="325" r:id="rId45"/>
    <p:sldId id="326" r:id="rId46"/>
    <p:sldId id="302" r:id="rId47"/>
    <p:sldId id="303" r:id="rId48"/>
    <p:sldId id="307" r:id="rId49"/>
    <p:sldId id="297" r:id="rId50"/>
    <p:sldId id="304" r:id="rId51"/>
    <p:sldId id="320" r:id="rId52"/>
    <p:sldId id="296" r:id="rId53"/>
    <p:sldId id="318" r:id="rId54"/>
    <p:sldId id="317" r:id="rId55"/>
    <p:sldId id="327" r:id="rId56"/>
    <p:sldId id="316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20" autoAdjust="0"/>
  </p:normalViewPr>
  <p:slideViewPr>
    <p:cSldViewPr>
      <p:cViewPr varScale="1">
        <p:scale>
          <a:sx n="60" d="100"/>
          <a:sy n="60" d="100"/>
        </p:scale>
        <p:origin x="9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15.png"/><Relationship Id="rId6" Type="http://schemas.openxmlformats.org/officeDocument/2006/relationships/image" Target="../media/image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9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25BE7-574A-436A-B69A-558D64B3170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275A1CB-D687-46C4-9A1D-991C8FCE293B}">
      <dgm:prSet/>
      <dgm:spPr/>
      <dgm:t>
        <a:bodyPr/>
        <a:lstStyle/>
        <a:p>
          <a:r>
            <a:rPr lang="pt-BR"/>
            <a:t>Localização da Grécia: sul da Europa, em uma região de relevo acidentado e de litoral cheios de ilhas, desenvolveu-se a grande civilização grega.</a:t>
          </a:r>
          <a:endParaRPr lang="en-US"/>
        </a:p>
      </dgm:t>
    </dgm:pt>
    <dgm:pt modelId="{0808D262-31B3-431D-817B-0F081A91D9C2}" type="parTrans" cxnId="{7AB544F0-6E15-4CFC-8675-332D2BC93FF3}">
      <dgm:prSet/>
      <dgm:spPr/>
      <dgm:t>
        <a:bodyPr/>
        <a:lstStyle/>
        <a:p>
          <a:endParaRPr lang="en-US"/>
        </a:p>
      </dgm:t>
    </dgm:pt>
    <dgm:pt modelId="{30F13195-337A-4301-8954-72720F237649}" type="sibTrans" cxnId="{7AB544F0-6E15-4CFC-8675-332D2BC93FF3}">
      <dgm:prSet/>
      <dgm:spPr/>
      <dgm:t>
        <a:bodyPr/>
        <a:lstStyle/>
        <a:p>
          <a:endParaRPr lang="en-US"/>
        </a:p>
      </dgm:t>
    </dgm:pt>
    <dgm:pt modelId="{1936A50B-2F16-4A99-B7AB-F84283496699}">
      <dgm:prSet/>
      <dgm:spPr/>
      <dgm:t>
        <a:bodyPr/>
        <a:lstStyle/>
        <a:p>
          <a:r>
            <a:rPr lang="pt-BR"/>
            <a:t>Geografia: Grécia continental</a:t>
          </a:r>
          <a:endParaRPr lang="en-US"/>
        </a:p>
      </dgm:t>
    </dgm:pt>
    <dgm:pt modelId="{D986FEED-5FEC-45B9-8B7B-8A658A1CF78E}" type="parTrans" cxnId="{FC9DA4FF-CBD6-447B-B7E4-BCE03C6FAE1F}">
      <dgm:prSet/>
      <dgm:spPr/>
      <dgm:t>
        <a:bodyPr/>
        <a:lstStyle/>
        <a:p>
          <a:endParaRPr lang="en-US"/>
        </a:p>
      </dgm:t>
    </dgm:pt>
    <dgm:pt modelId="{87A7BBC9-70A8-4058-861E-6C0BEDDAF6FD}" type="sibTrans" cxnId="{FC9DA4FF-CBD6-447B-B7E4-BCE03C6FAE1F}">
      <dgm:prSet/>
      <dgm:spPr/>
      <dgm:t>
        <a:bodyPr/>
        <a:lstStyle/>
        <a:p>
          <a:endParaRPr lang="en-US"/>
        </a:p>
      </dgm:t>
    </dgm:pt>
    <dgm:pt modelId="{5F16D297-CE6A-483A-991D-6EE6A5BDE7A1}">
      <dgm:prSet/>
      <dgm:spPr/>
      <dgm:t>
        <a:bodyPr/>
        <a:lstStyle/>
        <a:p>
          <a:r>
            <a:rPr lang="pt-BR"/>
            <a:t>Grécia insular: Ilhas do mar egeu e jónico inclusive Creta</a:t>
          </a:r>
          <a:endParaRPr lang="en-US"/>
        </a:p>
      </dgm:t>
    </dgm:pt>
    <dgm:pt modelId="{8D49FC77-CB26-4FB0-B12F-A8FC1819BB17}" type="parTrans" cxnId="{69EFFA47-EE6A-48D8-8EE3-1A7877072938}">
      <dgm:prSet/>
      <dgm:spPr/>
      <dgm:t>
        <a:bodyPr/>
        <a:lstStyle/>
        <a:p>
          <a:endParaRPr lang="en-US"/>
        </a:p>
      </dgm:t>
    </dgm:pt>
    <dgm:pt modelId="{288CA081-D77A-4DEC-81A4-452825EE0969}" type="sibTrans" cxnId="{69EFFA47-EE6A-48D8-8EE3-1A7877072938}">
      <dgm:prSet/>
      <dgm:spPr/>
      <dgm:t>
        <a:bodyPr/>
        <a:lstStyle/>
        <a:p>
          <a:endParaRPr lang="en-US"/>
        </a:p>
      </dgm:t>
    </dgm:pt>
    <dgm:pt modelId="{2F95F3CE-2205-411D-A4B7-2180C103A06F}">
      <dgm:prSet/>
      <dgm:spPr/>
      <dgm:t>
        <a:bodyPr/>
        <a:lstStyle/>
        <a:p>
          <a:r>
            <a:rPr lang="pt-BR"/>
            <a:t>Grécia peninsular – região do sul Peloponeso</a:t>
          </a:r>
          <a:endParaRPr lang="en-US"/>
        </a:p>
      </dgm:t>
    </dgm:pt>
    <dgm:pt modelId="{2012B31C-DB71-4A38-AFEE-6BBAA7D3F551}" type="parTrans" cxnId="{B19F0976-DFB1-4222-B108-82998DAAA086}">
      <dgm:prSet/>
      <dgm:spPr/>
      <dgm:t>
        <a:bodyPr/>
        <a:lstStyle/>
        <a:p>
          <a:endParaRPr lang="en-US"/>
        </a:p>
      </dgm:t>
    </dgm:pt>
    <dgm:pt modelId="{656CAF4E-765F-4C5B-ADD9-BC88FDBE2603}" type="sibTrans" cxnId="{B19F0976-DFB1-4222-B108-82998DAAA086}">
      <dgm:prSet/>
      <dgm:spPr/>
      <dgm:t>
        <a:bodyPr/>
        <a:lstStyle/>
        <a:p>
          <a:endParaRPr lang="en-US"/>
        </a:p>
      </dgm:t>
    </dgm:pt>
    <dgm:pt modelId="{D2FB5EE4-AB85-4AAE-8D91-4351C6E91F53}">
      <dgm:prSet/>
      <dgm:spPr/>
      <dgm:t>
        <a:bodyPr/>
        <a:lstStyle/>
        <a:p>
          <a:r>
            <a:rPr lang="pt-BR"/>
            <a:t>Mar : As águas calmas do mar e as pequenas  distância entre as ilhas eram um convite à navegação.</a:t>
          </a:r>
          <a:endParaRPr lang="en-US"/>
        </a:p>
      </dgm:t>
    </dgm:pt>
    <dgm:pt modelId="{542E9BFF-2DDA-4D68-99D9-4A3EBD675BA6}" type="parTrans" cxnId="{22233306-9A51-443B-89A7-3C0F6AA0EDA2}">
      <dgm:prSet/>
      <dgm:spPr/>
      <dgm:t>
        <a:bodyPr/>
        <a:lstStyle/>
        <a:p>
          <a:endParaRPr lang="en-US"/>
        </a:p>
      </dgm:t>
    </dgm:pt>
    <dgm:pt modelId="{2A1FE278-453D-41B0-B662-6065F001A0C4}" type="sibTrans" cxnId="{22233306-9A51-443B-89A7-3C0F6AA0EDA2}">
      <dgm:prSet/>
      <dgm:spPr/>
      <dgm:t>
        <a:bodyPr/>
        <a:lstStyle/>
        <a:p>
          <a:endParaRPr lang="en-US"/>
        </a:p>
      </dgm:t>
    </dgm:pt>
    <dgm:pt modelId="{E8299B18-C4CE-498C-BA4F-225DAB3006D8}">
      <dgm:prSet/>
      <dgm:spPr/>
      <dgm:t>
        <a:bodyPr/>
        <a:lstStyle/>
        <a:p>
          <a:r>
            <a:rPr lang="pt-BR"/>
            <a:t>Montanhas:</a:t>
          </a:r>
          <a:endParaRPr lang="en-US"/>
        </a:p>
      </dgm:t>
    </dgm:pt>
    <dgm:pt modelId="{E180FB8B-F276-49AB-9958-11CA21374F10}" type="parTrans" cxnId="{C78125CC-BEA0-4CB1-A7D2-7392014051F8}">
      <dgm:prSet/>
      <dgm:spPr/>
      <dgm:t>
        <a:bodyPr/>
        <a:lstStyle/>
        <a:p>
          <a:endParaRPr lang="en-US"/>
        </a:p>
      </dgm:t>
    </dgm:pt>
    <dgm:pt modelId="{A47AC316-9DE9-4B26-A78C-9EA6FB95A820}" type="sibTrans" cxnId="{C78125CC-BEA0-4CB1-A7D2-7392014051F8}">
      <dgm:prSet/>
      <dgm:spPr/>
      <dgm:t>
        <a:bodyPr/>
        <a:lstStyle/>
        <a:p>
          <a:endParaRPr lang="en-US"/>
        </a:p>
      </dgm:t>
    </dgm:pt>
    <dgm:pt modelId="{ADCD5D54-84A8-4485-BC58-656CD3F0AF0E}" type="pres">
      <dgm:prSet presAssocID="{A6B25BE7-574A-436A-B69A-558D64B31700}" presName="root" presStyleCnt="0">
        <dgm:presLayoutVars>
          <dgm:dir/>
          <dgm:resizeHandles val="exact"/>
        </dgm:presLayoutVars>
      </dgm:prSet>
      <dgm:spPr/>
    </dgm:pt>
    <dgm:pt modelId="{F8486962-CBAC-4724-891F-C0E23CB14546}" type="pres">
      <dgm:prSet presAssocID="{A6B25BE7-574A-436A-B69A-558D64B31700}" presName="container" presStyleCnt="0">
        <dgm:presLayoutVars>
          <dgm:dir/>
          <dgm:resizeHandles val="exact"/>
        </dgm:presLayoutVars>
      </dgm:prSet>
      <dgm:spPr/>
    </dgm:pt>
    <dgm:pt modelId="{D1255A0E-B396-4C1F-9FC0-24861A79AC7E}" type="pres">
      <dgm:prSet presAssocID="{1275A1CB-D687-46C4-9A1D-991C8FCE293B}" presName="compNode" presStyleCnt="0"/>
      <dgm:spPr/>
    </dgm:pt>
    <dgm:pt modelId="{430BF634-7F4A-488D-84F5-DCBBF15C20E1}" type="pres">
      <dgm:prSet presAssocID="{1275A1CB-D687-46C4-9A1D-991C8FCE293B}" presName="iconBgRect" presStyleLbl="bgShp" presStyleIdx="0" presStyleCnt="6"/>
      <dgm:spPr/>
    </dgm:pt>
    <dgm:pt modelId="{6D139C77-3227-43FE-A8AF-5915591CDDEF}" type="pres">
      <dgm:prSet presAssocID="{1275A1CB-D687-46C4-9A1D-991C8FCE293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638C2C47-4905-4D76-BD5A-DE578B603824}" type="pres">
      <dgm:prSet presAssocID="{1275A1CB-D687-46C4-9A1D-991C8FCE293B}" presName="spaceRect" presStyleCnt="0"/>
      <dgm:spPr/>
    </dgm:pt>
    <dgm:pt modelId="{E035AF42-C9D4-41B2-A84B-9422BD1998CB}" type="pres">
      <dgm:prSet presAssocID="{1275A1CB-D687-46C4-9A1D-991C8FCE293B}" presName="textRect" presStyleLbl="revTx" presStyleIdx="0" presStyleCnt="6">
        <dgm:presLayoutVars>
          <dgm:chMax val="1"/>
          <dgm:chPref val="1"/>
        </dgm:presLayoutVars>
      </dgm:prSet>
      <dgm:spPr/>
    </dgm:pt>
    <dgm:pt modelId="{C90CCA0F-AEB6-4F74-BE39-E00469A4286B}" type="pres">
      <dgm:prSet presAssocID="{30F13195-337A-4301-8954-72720F237649}" presName="sibTrans" presStyleLbl="sibTrans2D1" presStyleIdx="0" presStyleCnt="0"/>
      <dgm:spPr/>
    </dgm:pt>
    <dgm:pt modelId="{F912653F-3B9B-4803-BA75-03C77F3C2F3F}" type="pres">
      <dgm:prSet presAssocID="{1936A50B-2F16-4A99-B7AB-F84283496699}" presName="compNode" presStyleCnt="0"/>
      <dgm:spPr/>
    </dgm:pt>
    <dgm:pt modelId="{1FD0DB6B-39A9-476D-BF5C-C35578DAE13C}" type="pres">
      <dgm:prSet presAssocID="{1936A50B-2F16-4A99-B7AB-F84283496699}" presName="iconBgRect" presStyleLbl="bgShp" presStyleIdx="1" presStyleCnt="6"/>
      <dgm:spPr/>
    </dgm:pt>
    <dgm:pt modelId="{83FC3F01-0062-46A8-B3DE-4D3340BF0060}" type="pres">
      <dgm:prSet presAssocID="{1936A50B-2F16-4A99-B7AB-F8428349669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95A18D8-5045-4053-A0C5-F8779FD514B5}" type="pres">
      <dgm:prSet presAssocID="{1936A50B-2F16-4A99-B7AB-F84283496699}" presName="spaceRect" presStyleCnt="0"/>
      <dgm:spPr/>
    </dgm:pt>
    <dgm:pt modelId="{2F7694AB-8AE7-47F7-A606-F952648E93F9}" type="pres">
      <dgm:prSet presAssocID="{1936A50B-2F16-4A99-B7AB-F84283496699}" presName="textRect" presStyleLbl="revTx" presStyleIdx="1" presStyleCnt="6">
        <dgm:presLayoutVars>
          <dgm:chMax val="1"/>
          <dgm:chPref val="1"/>
        </dgm:presLayoutVars>
      </dgm:prSet>
      <dgm:spPr/>
    </dgm:pt>
    <dgm:pt modelId="{42A41756-E246-4B8A-8697-1D9445701B77}" type="pres">
      <dgm:prSet presAssocID="{87A7BBC9-70A8-4058-861E-6C0BEDDAF6FD}" presName="sibTrans" presStyleLbl="sibTrans2D1" presStyleIdx="0" presStyleCnt="0"/>
      <dgm:spPr/>
    </dgm:pt>
    <dgm:pt modelId="{8CF6560E-82F2-4C66-8456-BFB0F4AD07B8}" type="pres">
      <dgm:prSet presAssocID="{5F16D297-CE6A-483A-991D-6EE6A5BDE7A1}" presName="compNode" presStyleCnt="0"/>
      <dgm:spPr/>
    </dgm:pt>
    <dgm:pt modelId="{4F0E96A2-2EF6-4ACE-8868-BC721E5BB770}" type="pres">
      <dgm:prSet presAssocID="{5F16D297-CE6A-483A-991D-6EE6A5BDE7A1}" presName="iconBgRect" presStyleLbl="bgShp" presStyleIdx="2" presStyleCnt="6"/>
      <dgm:spPr/>
    </dgm:pt>
    <dgm:pt modelId="{61843743-F69A-4A3C-B12D-FE0796E63121}" type="pres">
      <dgm:prSet presAssocID="{5F16D297-CE6A-483A-991D-6EE6A5BDE7A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0037E95D-06DF-45F5-890D-D5844417A475}" type="pres">
      <dgm:prSet presAssocID="{5F16D297-CE6A-483A-991D-6EE6A5BDE7A1}" presName="spaceRect" presStyleCnt="0"/>
      <dgm:spPr/>
    </dgm:pt>
    <dgm:pt modelId="{5334E922-3260-4D54-815E-A7D93E56C744}" type="pres">
      <dgm:prSet presAssocID="{5F16D297-CE6A-483A-991D-6EE6A5BDE7A1}" presName="textRect" presStyleLbl="revTx" presStyleIdx="2" presStyleCnt="6">
        <dgm:presLayoutVars>
          <dgm:chMax val="1"/>
          <dgm:chPref val="1"/>
        </dgm:presLayoutVars>
      </dgm:prSet>
      <dgm:spPr/>
    </dgm:pt>
    <dgm:pt modelId="{A72B5DF6-854E-4099-B47A-8C54C7C8E61E}" type="pres">
      <dgm:prSet presAssocID="{288CA081-D77A-4DEC-81A4-452825EE0969}" presName="sibTrans" presStyleLbl="sibTrans2D1" presStyleIdx="0" presStyleCnt="0"/>
      <dgm:spPr/>
    </dgm:pt>
    <dgm:pt modelId="{89D168CF-1890-4762-A5A5-C827F46137EE}" type="pres">
      <dgm:prSet presAssocID="{2F95F3CE-2205-411D-A4B7-2180C103A06F}" presName="compNode" presStyleCnt="0"/>
      <dgm:spPr/>
    </dgm:pt>
    <dgm:pt modelId="{40EE5CB4-2FC9-4611-8C53-B8D819859298}" type="pres">
      <dgm:prSet presAssocID="{2F95F3CE-2205-411D-A4B7-2180C103A06F}" presName="iconBgRect" presStyleLbl="bgShp" presStyleIdx="3" presStyleCnt="6"/>
      <dgm:spPr/>
    </dgm:pt>
    <dgm:pt modelId="{84F00E31-E2C7-41C4-BA3C-C9678C64F6E3}" type="pres">
      <dgm:prSet presAssocID="{2F95F3CE-2205-411D-A4B7-2180C103A06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stralia"/>
        </a:ext>
      </dgm:extLst>
    </dgm:pt>
    <dgm:pt modelId="{D180A7E0-08A1-41EC-8CC8-02EED1613D55}" type="pres">
      <dgm:prSet presAssocID="{2F95F3CE-2205-411D-A4B7-2180C103A06F}" presName="spaceRect" presStyleCnt="0"/>
      <dgm:spPr/>
    </dgm:pt>
    <dgm:pt modelId="{2CD6A735-3677-4134-A50B-4CAACFB8316F}" type="pres">
      <dgm:prSet presAssocID="{2F95F3CE-2205-411D-A4B7-2180C103A06F}" presName="textRect" presStyleLbl="revTx" presStyleIdx="3" presStyleCnt="6">
        <dgm:presLayoutVars>
          <dgm:chMax val="1"/>
          <dgm:chPref val="1"/>
        </dgm:presLayoutVars>
      </dgm:prSet>
      <dgm:spPr/>
    </dgm:pt>
    <dgm:pt modelId="{5A9CB89F-C204-4755-A04A-AD211B407C81}" type="pres">
      <dgm:prSet presAssocID="{656CAF4E-765F-4C5B-ADD9-BC88FDBE2603}" presName="sibTrans" presStyleLbl="sibTrans2D1" presStyleIdx="0" presStyleCnt="0"/>
      <dgm:spPr/>
    </dgm:pt>
    <dgm:pt modelId="{6CA10A5F-199C-4AEA-ACAA-62C7457F3849}" type="pres">
      <dgm:prSet presAssocID="{D2FB5EE4-AB85-4AAE-8D91-4351C6E91F53}" presName="compNode" presStyleCnt="0"/>
      <dgm:spPr/>
    </dgm:pt>
    <dgm:pt modelId="{FD9174B0-55E9-45DE-8F7F-23CC5FA5E04B}" type="pres">
      <dgm:prSet presAssocID="{D2FB5EE4-AB85-4AAE-8D91-4351C6E91F53}" presName="iconBgRect" presStyleLbl="bgShp" presStyleIdx="4" presStyleCnt="6"/>
      <dgm:spPr/>
    </dgm:pt>
    <dgm:pt modelId="{6B5F01C6-8C8D-4C07-AA9F-73B843048AE4}" type="pres">
      <dgm:prSet presAssocID="{D2FB5EE4-AB85-4AAE-8D91-4351C6E91F5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/>
        </a:ext>
      </dgm:extLst>
    </dgm:pt>
    <dgm:pt modelId="{9DC02CA8-7538-471F-A7E6-17B9AF839ED3}" type="pres">
      <dgm:prSet presAssocID="{D2FB5EE4-AB85-4AAE-8D91-4351C6E91F53}" presName="spaceRect" presStyleCnt="0"/>
      <dgm:spPr/>
    </dgm:pt>
    <dgm:pt modelId="{BAD40F31-6AAB-4783-BA5A-0CCF3785D27E}" type="pres">
      <dgm:prSet presAssocID="{D2FB5EE4-AB85-4AAE-8D91-4351C6E91F53}" presName="textRect" presStyleLbl="revTx" presStyleIdx="4" presStyleCnt="6">
        <dgm:presLayoutVars>
          <dgm:chMax val="1"/>
          <dgm:chPref val="1"/>
        </dgm:presLayoutVars>
      </dgm:prSet>
      <dgm:spPr/>
    </dgm:pt>
    <dgm:pt modelId="{DCBDFF79-208F-45DD-8A74-CA3331498D0C}" type="pres">
      <dgm:prSet presAssocID="{2A1FE278-453D-41B0-B662-6065F001A0C4}" presName="sibTrans" presStyleLbl="sibTrans2D1" presStyleIdx="0" presStyleCnt="0"/>
      <dgm:spPr/>
    </dgm:pt>
    <dgm:pt modelId="{60E91307-1C71-442F-A9C2-8FDB91946D76}" type="pres">
      <dgm:prSet presAssocID="{E8299B18-C4CE-498C-BA4F-225DAB3006D8}" presName="compNode" presStyleCnt="0"/>
      <dgm:spPr/>
    </dgm:pt>
    <dgm:pt modelId="{CEAB659B-5174-4FFF-8DEE-2A1A2E4F9B61}" type="pres">
      <dgm:prSet presAssocID="{E8299B18-C4CE-498C-BA4F-225DAB3006D8}" presName="iconBgRect" presStyleLbl="bgShp" presStyleIdx="5" presStyleCnt="6"/>
      <dgm:spPr/>
    </dgm:pt>
    <dgm:pt modelId="{E9395025-ECB0-4CF7-9272-15EBAA6B5354}" type="pres">
      <dgm:prSet presAssocID="{E8299B18-C4CE-498C-BA4F-225DAB3006D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6B4C446E-4C89-47CA-A472-D7E21FB5CE8A}" type="pres">
      <dgm:prSet presAssocID="{E8299B18-C4CE-498C-BA4F-225DAB3006D8}" presName="spaceRect" presStyleCnt="0"/>
      <dgm:spPr/>
    </dgm:pt>
    <dgm:pt modelId="{74564ECA-7938-4D1D-8AEE-F6B461C3229B}" type="pres">
      <dgm:prSet presAssocID="{E8299B18-C4CE-498C-BA4F-225DAB3006D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2233306-9A51-443B-89A7-3C0F6AA0EDA2}" srcId="{A6B25BE7-574A-436A-B69A-558D64B31700}" destId="{D2FB5EE4-AB85-4AAE-8D91-4351C6E91F53}" srcOrd="4" destOrd="0" parTransId="{542E9BFF-2DDA-4D68-99D9-4A3EBD675BA6}" sibTransId="{2A1FE278-453D-41B0-B662-6065F001A0C4}"/>
    <dgm:cxn modelId="{F02F7C18-709D-428D-916B-8702013C842A}" type="presOf" srcId="{30F13195-337A-4301-8954-72720F237649}" destId="{C90CCA0F-AEB6-4F74-BE39-E00469A4286B}" srcOrd="0" destOrd="0" presId="urn:microsoft.com/office/officeart/2018/2/layout/IconCircleList"/>
    <dgm:cxn modelId="{FC48CB2A-D9FE-4BF9-9EB5-F287DAB9DBD3}" type="presOf" srcId="{D2FB5EE4-AB85-4AAE-8D91-4351C6E91F53}" destId="{BAD40F31-6AAB-4783-BA5A-0CCF3785D27E}" srcOrd="0" destOrd="0" presId="urn:microsoft.com/office/officeart/2018/2/layout/IconCircleList"/>
    <dgm:cxn modelId="{5B892231-B8D3-4C4F-AD44-252BE547C580}" type="presOf" srcId="{A6B25BE7-574A-436A-B69A-558D64B31700}" destId="{ADCD5D54-84A8-4485-BC58-656CD3F0AF0E}" srcOrd="0" destOrd="0" presId="urn:microsoft.com/office/officeart/2018/2/layout/IconCircleList"/>
    <dgm:cxn modelId="{69EFFA47-EE6A-48D8-8EE3-1A7877072938}" srcId="{A6B25BE7-574A-436A-B69A-558D64B31700}" destId="{5F16D297-CE6A-483A-991D-6EE6A5BDE7A1}" srcOrd="2" destOrd="0" parTransId="{8D49FC77-CB26-4FB0-B12F-A8FC1819BB17}" sibTransId="{288CA081-D77A-4DEC-81A4-452825EE0969}"/>
    <dgm:cxn modelId="{B19F0976-DFB1-4222-B108-82998DAAA086}" srcId="{A6B25BE7-574A-436A-B69A-558D64B31700}" destId="{2F95F3CE-2205-411D-A4B7-2180C103A06F}" srcOrd="3" destOrd="0" parTransId="{2012B31C-DB71-4A38-AFEE-6BBAA7D3F551}" sibTransId="{656CAF4E-765F-4C5B-ADD9-BC88FDBE2603}"/>
    <dgm:cxn modelId="{3719F29C-57EE-49FB-A532-6005CDC18488}" type="presOf" srcId="{2F95F3CE-2205-411D-A4B7-2180C103A06F}" destId="{2CD6A735-3677-4134-A50B-4CAACFB8316F}" srcOrd="0" destOrd="0" presId="urn:microsoft.com/office/officeart/2018/2/layout/IconCircleList"/>
    <dgm:cxn modelId="{1627AAA7-2EF6-4DEE-AB15-FA3C48083520}" type="presOf" srcId="{5F16D297-CE6A-483A-991D-6EE6A5BDE7A1}" destId="{5334E922-3260-4D54-815E-A7D93E56C744}" srcOrd="0" destOrd="0" presId="urn:microsoft.com/office/officeart/2018/2/layout/IconCircleList"/>
    <dgm:cxn modelId="{662937B8-CC07-4FD7-8C10-DA6BB6055B9C}" type="presOf" srcId="{2A1FE278-453D-41B0-B662-6065F001A0C4}" destId="{DCBDFF79-208F-45DD-8A74-CA3331498D0C}" srcOrd="0" destOrd="0" presId="urn:microsoft.com/office/officeart/2018/2/layout/IconCircleList"/>
    <dgm:cxn modelId="{E96DE9C1-C877-456A-A82F-610EC45676F6}" type="presOf" srcId="{E8299B18-C4CE-498C-BA4F-225DAB3006D8}" destId="{74564ECA-7938-4D1D-8AEE-F6B461C3229B}" srcOrd="0" destOrd="0" presId="urn:microsoft.com/office/officeart/2018/2/layout/IconCircleList"/>
    <dgm:cxn modelId="{F947F8CB-4A1B-406A-886C-59B29D6930A4}" type="presOf" srcId="{288CA081-D77A-4DEC-81A4-452825EE0969}" destId="{A72B5DF6-854E-4099-B47A-8C54C7C8E61E}" srcOrd="0" destOrd="0" presId="urn:microsoft.com/office/officeart/2018/2/layout/IconCircleList"/>
    <dgm:cxn modelId="{C78125CC-BEA0-4CB1-A7D2-7392014051F8}" srcId="{A6B25BE7-574A-436A-B69A-558D64B31700}" destId="{E8299B18-C4CE-498C-BA4F-225DAB3006D8}" srcOrd="5" destOrd="0" parTransId="{E180FB8B-F276-49AB-9958-11CA21374F10}" sibTransId="{A47AC316-9DE9-4B26-A78C-9EA6FB95A820}"/>
    <dgm:cxn modelId="{0CD2C1CD-B03B-4177-A8C7-AF034D0B980F}" type="presOf" srcId="{1936A50B-2F16-4A99-B7AB-F84283496699}" destId="{2F7694AB-8AE7-47F7-A606-F952648E93F9}" srcOrd="0" destOrd="0" presId="urn:microsoft.com/office/officeart/2018/2/layout/IconCircleList"/>
    <dgm:cxn modelId="{9401B0D2-C776-4850-A5DB-11FB45FD7CE6}" type="presOf" srcId="{656CAF4E-765F-4C5B-ADD9-BC88FDBE2603}" destId="{5A9CB89F-C204-4755-A04A-AD211B407C81}" srcOrd="0" destOrd="0" presId="urn:microsoft.com/office/officeart/2018/2/layout/IconCircleList"/>
    <dgm:cxn modelId="{9E5319D5-9444-4598-8F03-6EE98D1384EC}" type="presOf" srcId="{87A7BBC9-70A8-4058-861E-6C0BEDDAF6FD}" destId="{42A41756-E246-4B8A-8697-1D9445701B77}" srcOrd="0" destOrd="0" presId="urn:microsoft.com/office/officeart/2018/2/layout/IconCircleList"/>
    <dgm:cxn modelId="{7AB544F0-6E15-4CFC-8675-332D2BC93FF3}" srcId="{A6B25BE7-574A-436A-B69A-558D64B31700}" destId="{1275A1CB-D687-46C4-9A1D-991C8FCE293B}" srcOrd="0" destOrd="0" parTransId="{0808D262-31B3-431D-817B-0F081A91D9C2}" sibTransId="{30F13195-337A-4301-8954-72720F237649}"/>
    <dgm:cxn modelId="{75A456FD-84B3-4564-8AB0-0DEA39C5639C}" type="presOf" srcId="{1275A1CB-D687-46C4-9A1D-991C8FCE293B}" destId="{E035AF42-C9D4-41B2-A84B-9422BD1998CB}" srcOrd="0" destOrd="0" presId="urn:microsoft.com/office/officeart/2018/2/layout/IconCircleList"/>
    <dgm:cxn modelId="{FC9DA4FF-CBD6-447B-B7E4-BCE03C6FAE1F}" srcId="{A6B25BE7-574A-436A-B69A-558D64B31700}" destId="{1936A50B-2F16-4A99-B7AB-F84283496699}" srcOrd="1" destOrd="0" parTransId="{D986FEED-5FEC-45B9-8B7B-8A658A1CF78E}" sibTransId="{87A7BBC9-70A8-4058-861E-6C0BEDDAF6FD}"/>
    <dgm:cxn modelId="{9EBE41CD-0355-4BC4-890C-10F1D4893DA9}" type="presParOf" srcId="{ADCD5D54-84A8-4485-BC58-656CD3F0AF0E}" destId="{F8486962-CBAC-4724-891F-C0E23CB14546}" srcOrd="0" destOrd="0" presId="urn:microsoft.com/office/officeart/2018/2/layout/IconCircleList"/>
    <dgm:cxn modelId="{D1106FA5-CF53-434B-BE05-858398DFD1B8}" type="presParOf" srcId="{F8486962-CBAC-4724-891F-C0E23CB14546}" destId="{D1255A0E-B396-4C1F-9FC0-24861A79AC7E}" srcOrd="0" destOrd="0" presId="urn:microsoft.com/office/officeart/2018/2/layout/IconCircleList"/>
    <dgm:cxn modelId="{8FA274CB-E9C6-4837-97C5-DBED381DC457}" type="presParOf" srcId="{D1255A0E-B396-4C1F-9FC0-24861A79AC7E}" destId="{430BF634-7F4A-488D-84F5-DCBBF15C20E1}" srcOrd="0" destOrd="0" presId="urn:microsoft.com/office/officeart/2018/2/layout/IconCircleList"/>
    <dgm:cxn modelId="{69BD4F65-77EB-427B-AA06-BFFA2533031E}" type="presParOf" srcId="{D1255A0E-B396-4C1F-9FC0-24861A79AC7E}" destId="{6D139C77-3227-43FE-A8AF-5915591CDDEF}" srcOrd="1" destOrd="0" presId="urn:microsoft.com/office/officeart/2018/2/layout/IconCircleList"/>
    <dgm:cxn modelId="{A3A55C55-8DEB-42EF-AB0C-21DBD97EAB8E}" type="presParOf" srcId="{D1255A0E-B396-4C1F-9FC0-24861A79AC7E}" destId="{638C2C47-4905-4D76-BD5A-DE578B603824}" srcOrd="2" destOrd="0" presId="urn:microsoft.com/office/officeart/2018/2/layout/IconCircleList"/>
    <dgm:cxn modelId="{2BAE2B12-98D6-4169-9E7A-7079EB39F924}" type="presParOf" srcId="{D1255A0E-B396-4C1F-9FC0-24861A79AC7E}" destId="{E035AF42-C9D4-41B2-A84B-9422BD1998CB}" srcOrd="3" destOrd="0" presId="urn:microsoft.com/office/officeart/2018/2/layout/IconCircleList"/>
    <dgm:cxn modelId="{143C47BA-A1E1-4F1A-847D-2F5B0C71E81D}" type="presParOf" srcId="{F8486962-CBAC-4724-891F-C0E23CB14546}" destId="{C90CCA0F-AEB6-4F74-BE39-E00469A4286B}" srcOrd="1" destOrd="0" presId="urn:microsoft.com/office/officeart/2018/2/layout/IconCircleList"/>
    <dgm:cxn modelId="{1CB29588-854E-4569-9F42-EF20C8B2BAD7}" type="presParOf" srcId="{F8486962-CBAC-4724-891F-C0E23CB14546}" destId="{F912653F-3B9B-4803-BA75-03C77F3C2F3F}" srcOrd="2" destOrd="0" presId="urn:microsoft.com/office/officeart/2018/2/layout/IconCircleList"/>
    <dgm:cxn modelId="{4873787C-F933-42AD-A0A9-B69BF1C07028}" type="presParOf" srcId="{F912653F-3B9B-4803-BA75-03C77F3C2F3F}" destId="{1FD0DB6B-39A9-476D-BF5C-C35578DAE13C}" srcOrd="0" destOrd="0" presId="urn:microsoft.com/office/officeart/2018/2/layout/IconCircleList"/>
    <dgm:cxn modelId="{1A1ADA21-909A-4A60-BFD2-46CE8D48BCE0}" type="presParOf" srcId="{F912653F-3B9B-4803-BA75-03C77F3C2F3F}" destId="{83FC3F01-0062-46A8-B3DE-4D3340BF0060}" srcOrd="1" destOrd="0" presId="urn:microsoft.com/office/officeart/2018/2/layout/IconCircleList"/>
    <dgm:cxn modelId="{E5A480ED-2484-4706-A51C-D30EE6058107}" type="presParOf" srcId="{F912653F-3B9B-4803-BA75-03C77F3C2F3F}" destId="{F95A18D8-5045-4053-A0C5-F8779FD514B5}" srcOrd="2" destOrd="0" presId="urn:microsoft.com/office/officeart/2018/2/layout/IconCircleList"/>
    <dgm:cxn modelId="{256799F3-1725-4BAF-8798-97C9DB630493}" type="presParOf" srcId="{F912653F-3B9B-4803-BA75-03C77F3C2F3F}" destId="{2F7694AB-8AE7-47F7-A606-F952648E93F9}" srcOrd="3" destOrd="0" presId="urn:microsoft.com/office/officeart/2018/2/layout/IconCircleList"/>
    <dgm:cxn modelId="{DF018D68-4F1E-4D28-A777-EF77AE543EAE}" type="presParOf" srcId="{F8486962-CBAC-4724-891F-C0E23CB14546}" destId="{42A41756-E246-4B8A-8697-1D9445701B77}" srcOrd="3" destOrd="0" presId="urn:microsoft.com/office/officeart/2018/2/layout/IconCircleList"/>
    <dgm:cxn modelId="{323E63BD-F73A-4EC4-9CC7-8710CF2C9257}" type="presParOf" srcId="{F8486962-CBAC-4724-891F-C0E23CB14546}" destId="{8CF6560E-82F2-4C66-8456-BFB0F4AD07B8}" srcOrd="4" destOrd="0" presId="urn:microsoft.com/office/officeart/2018/2/layout/IconCircleList"/>
    <dgm:cxn modelId="{527CBD9F-BB80-4927-8D93-A80AE5D76888}" type="presParOf" srcId="{8CF6560E-82F2-4C66-8456-BFB0F4AD07B8}" destId="{4F0E96A2-2EF6-4ACE-8868-BC721E5BB770}" srcOrd="0" destOrd="0" presId="urn:microsoft.com/office/officeart/2018/2/layout/IconCircleList"/>
    <dgm:cxn modelId="{5FEEB1F8-8299-4F04-90A7-2DC155E39FDF}" type="presParOf" srcId="{8CF6560E-82F2-4C66-8456-BFB0F4AD07B8}" destId="{61843743-F69A-4A3C-B12D-FE0796E63121}" srcOrd="1" destOrd="0" presId="urn:microsoft.com/office/officeart/2018/2/layout/IconCircleList"/>
    <dgm:cxn modelId="{5CF495D8-5BE1-4AB5-9F0A-97C2DD4C89B0}" type="presParOf" srcId="{8CF6560E-82F2-4C66-8456-BFB0F4AD07B8}" destId="{0037E95D-06DF-45F5-890D-D5844417A475}" srcOrd="2" destOrd="0" presId="urn:microsoft.com/office/officeart/2018/2/layout/IconCircleList"/>
    <dgm:cxn modelId="{4FB410F1-7B8C-4EFB-B771-06977BFF5723}" type="presParOf" srcId="{8CF6560E-82F2-4C66-8456-BFB0F4AD07B8}" destId="{5334E922-3260-4D54-815E-A7D93E56C744}" srcOrd="3" destOrd="0" presId="urn:microsoft.com/office/officeart/2018/2/layout/IconCircleList"/>
    <dgm:cxn modelId="{DD887E48-CD3D-4C1A-8DF6-50CCED750F12}" type="presParOf" srcId="{F8486962-CBAC-4724-891F-C0E23CB14546}" destId="{A72B5DF6-854E-4099-B47A-8C54C7C8E61E}" srcOrd="5" destOrd="0" presId="urn:microsoft.com/office/officeart/2018/2/layout/IconCircleList"/>
    <dgm:cxn modelId="{D6BCB1F9-C91E-47E0-A529-93A474F35D00}" type="presParOf" srcId="{F8486962-CBAC-4724-891F-C0E23CB14546}" destId="{89D168CF-1890-4762-A5A5-C827F46137EE}" srcOrd="6" destOrd="0" presId="urn:microsoft.com/office/officeart/2018/2/layout/IconCircleList"/>
    <dgm:cxn modelId="{829A7AB5-5B0C-4AAD-A9B4-E702BC26014C}" type="presParOf" srcId="{89D168CF-1890-4762-A5A5-C827F46137EE}" destId="{40EE5CB4-2FC9-4611-8C53-B8D819859298}" srcOrd="0" destOrd="0" presId="urn:microsoft.com/office/officeart/2018/2/layout/IconCircleList"/>
    <dgm:cxn modelId="{4F57EC77-F4BC-4CD0-8D8E-BE7AF7CC6892}" type="presParOf" srcId="{89D168CF-1890-4762-A5A5-C827F46137EE}" destId="{84F00E31-E2C7-41C4-BA3C-C9678C64F6E3}" srcOrd="1" destOrd="0" presId="urn:microsoft.com/office/officeart/2018/2/layout/IconCircleList"/>
    <dgm:cxn modelId="{FCC1F5CE-235B-49F5-9AA9-AC252412B002}" type="presParOf" srcId="{89D168CF-1890-4762-A5A5-C827F46137EE}" destId="{D180A7E0-08A1-41EC-8CC8-02EED1613D55}" srcOrd="2" destOrd="0" presId="urn:microsoft.com/office/officeart/2018/2/layout/IconCircleList"/>
    <dgm:cxn modelId="{EF13D3E7-AF50-4244-944B-5F8EBB2398AB}" type="presParOf" srcId="{89D168CF-1890-4762-A5A5-C827F46137EE}" destId="{2CD6A735-3677-4134-A50B-4CAACFB8316F}" srcOrd="3" destOrd="0" presId="urn:microsoft.com/office/officeart/2018/2/layout/IconCircleList"/>
    <dgm:cxn modelId="{94B926EF-C5C3-4070-91C1-68047C05FB19}" type="presParOf" srcId="{F8486962-CBAC-4724-891F-C0E23CB14546}" destId="{5A9CB89F-C204-4755-A04A-AD211B407C81}" srcOrd="7" destOrd="0" presId="urn:microsoft.com/office/officeart/2018/2/layout/IconCircleList"/>
    <dgm:cxn modelId="{936EA2BD-2AFA-47F3-A7E7-E6B82A1CC3F9}" type="presParOf" srcId="{F8486962-CBAC-4724-891F-C0E23CB14546}" destId="{6CA10A5F-199C-4AEA-ACAA-62C7457F3849}" srcOrd="8" destOrd="0" presId="urn:microsoft.com/office/officeart/2018/2/layout/IconCircleList"/>
    <dgm:cxn modelId="{691665E6-B404-45F8-932F-DE60548065CE}" type="presParOf" srcId="{6CA10A5F-199C-4AEA-ACAA-62C7457F3849}" destId="{FD9174B0-55E9-45DE-8F7F-23CC5FA5E04B}" srcOrd="0" destOrd="0" presId="urn:microsoft.com/office/officeart/2018/2/layout/IconCircleList"/>
    <dgm:cxn modelId="{366ED271-C9F0-4D50-A215-3181A2D606E9}" type="presParOf" srcId="{6CA10A5F-199C-4AEA-ACAA-62C7457F3849}" destId="{6B5F01C6-8C8D-4C07-AA9F-73B843048AE4}" srcOrd="1" destOrd="0" presId="urn:microsoft.com/office/officeart/2018/2/layout/IconCircleList"/>
    <dgm:cxn modelId="{BEF2AC0E-8561-48C1-BE7D-46A69CE71FEE}" type="presParOf" srcId="{6CA10A5F-199C-4AEA-ACAA-62C7457F3849}" destId="{9DC02CA8-7538-471F-A7E6-17B9AF839ED3}" srcOrd="2" destOrd="0" presId="urn:microsoft.com/office/officeart/2018/2/layout/IconCircleList"/>
    <dgm:cxn modelId="{1B3985B3-8D2F-47EC-97A4-F00F9AC08215}" type="presParOf" srcId="{6CA10A5F-199C-4AEA-ACAA-62C7457F3849}" destId="{BAD40F31-6AAB-4783-BA5A-0CCF3785D27E}" srcOrd="3" destOrd="0" presId="urn:microsoft.com/office/officeart/2018/2/layout/IconCircleList"/>
    <dgm:cxn modelId="{C0FBFCFE-8EE2-4E76-87D4-90A3E131F957}" type="presParOf" srcId="{F8486962-CBAC-4724-891F-C0E23CB14546}" destId="{DCBDFF79-208F-45DD-8A74-CA3331498D0C}" srcOrd="9" destOrd="0" presId="urn:microsoft.com/office/officeart/2018/2/layout/IconCircleList"/>
    <dgm:cxn modelId="{3BA81F1A-2743-4DB1-A701-3DD7636DB140}" type="presParOf" srcId="{F8486962-CBAC-4724-891F-C0E23CB14546}" destId="{60E91307-1C71-442F-A9C2-8FDB91946D76}" srcOrd="10" destOrd="0" presId="urn:microsoft.com/office/officeart/2018/2/layout/IconCircleList"/>
    <dgm:cxn modelId="{EBEBA085-7F2D-4367-8B5B-14470C65B759}" type="presParOf" srcId="{60E91307-1C71-442F-A9C2-8FDB91946D76}" destId="{CEAB659B-5174-4FFF-8DEE-2A1A2E4F9B61}" srcOrd="0" destOrd="0" presId="urn:microsoft.com/office/officeart/2018/2/layout/IconCircleList"/>
    <dgm:cxn modelId="{EC567CB5-CF75-48B3-A050-6445737EB2D0}" type="presParOf" srcId="{60E91307-1C71-442F-A9C2-8FDB91946D76}" destId="{E9395025-ECB0-4CF7-9272-15EBAA6B5354}" srcOrd="1" destOrd="0" presId="urn:microsoft.com/office/officeart/2018/2/layout/IconCircleList"/>
    <dgm:cxn modelId="{580EF541-2259-4B07-A5DA-429CE96E49BE}" type="presParOf" srcId="{60E91307-1C71-442F-A9C2-8FDB91946D76}" destId="{6B4C446E-4C89-47CA-A472-D7E21FB5CE8A}" srcOrd="2" destOrd="0" presId="urn:microsoft.com/office/officeart/2018/2/layout/IconCircleList"/>
    <dgm:cxn modelId="{C2F9AF16-D0BD-42EF-8D80-C0D542646396}" type="presParOf" srcId="{60E91307-1C71-442F-A9C2-8FDB91946D76}" destId="{74564ECA-7938-4D1D-8AEE-F6B461C3229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F97EB7-0B3E-40F8-AC07-82899549B9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A4F722-9B8D-427C-A303-AE8D7FAF353C}">
      <dgm:prSet/>
      <dgm:spPr/>
      <dgm:t>
        <a:bodyPr/>
        <a:lstStyle/>
        <a:p>
          <a:r>
            <a:rPr lang="pt-BR"/>
            <a:t>Liga do Peloponeso foi uma aliança de Esparta liderado por conjunto de cidades ( Corinto, Megara e Tebas) que se opunham ao domínio de Atenas. Explodiu a guerra do Peloponeso que durou 27 anos com breve intervalos de paz.</a:t>
          </a:r>
          <a:endParaRPr lang="en-US"/>
        </a:p>
      </dgm:t>
    </dgm:pt>
    <dgm:pt modelId="{AF8FD779-EE9D-4BB8-B1F0-AFB5399411EF}" type="parTrans" cxnId="{BBB8B1CA-8A7E-4CF8-8767-A30BAD745E10}">
      <dgm:prSet/>
      <dgm:spPr/>
      <dgm:t>
        <a:bodyPr/>
        <a:lstStyle/>
        <a:p>
          <a:endParaRPr lang="en-US"/>
        </a:p>
      </dgm:t>
    </dgm:pt>
    <dgm:pt modelId="{F668EBFC-A4A7-4B14-89AA-3F5688401132}" type="sibTrans" cxnId="{BBB8B1CA-8A7E-4CF8-8767-A30BAD745E10}">
      <dgm:prSet/>
      <dgm:spPr/>
      <dgm:t>
        <a:bodyPr/>
        <a:lstStyle/>
        <a:p>
          <a:endParaRPr lang="en-US"/>
        </a:p>
      </dgm:t>
    </dgm:pt>
    <dgm:pt modelId="{54C89865-8E4F-4980-9965-BF26ECE5FF0F}">
      <dgm:prSet/>
      <dgm:spPr/>
      <dgm:t>
        <a:bodyPr/>
        <a:lstStyle/>
        <a:p>
          <a:r>
            <a:rPr lang="pt-BR"/>
            <a:t>Ao final Atenas foi derrotada submetendo a Esparta </a:t>
          </a:r>
          <a:endParaRPr lang="en-US"/>
        </a:p>
      </dgm:t>
    </dgm:pt>
    <dgm:pt modelId="{99E3365C-2059-4861-8005-FC0E9E031E08}" type="parTrans" cxnId="{65B29189-9903-453E-B1EB-CD73FA849D2A}">
      <dgm:prSet/>
      <dgm:spPr/>
      <dgm:t>
        <a:bodyPr/>
        <a:lstStyle/>
        <a:p>
          <a:endParaRPr lang="en-US"/>
        </a:p>
      </dgm:t>
    </dgm:pt>
    <dgm:pt modelId="{0A8CDE78-7DC0-40AF-8012-389741F6AB3B}" type="sibTrans" cxnId="{65B29189-9903-453E-B1EB-CD73FA849D2A}">
      <dgm:prSet/>
      <dgm:spPr/>
      <dgm:t>
        <a:bodyPr/>
        <a:lstStyle/>
        <a:p>
          <a:endParaRPr lang="en-US"/>
        </a:p>
      </dgm:t>
    </dgm:pt>
    <dgm:pt modelId="{F0037586-8A6C-4A88-A9C0-D1F9FC931EFD}">
      <dgm:prSet/>
      <dgm:spPr/>
      <dgm:t>
        <a:bodyPr/>
        <a:lstStyle/>
        <a:p>
          <a:r>
            <a:rPr lang="pt-BR"/>
            <a:t>Hegemonia sobre a Grécia durante o período de 404 a 371 a.C.</a:t>
          </a:r>
          <a:endParaRPr lang="en-US"/>
        </a:p>
      </dgm:t>
    </dgm:pt>
    <dgm:pt modelId="{9D998F8F-139E-4062-A599-994DE05ED1AA}" type="parTrans" cxnId="{E347BF0C-10F2-421C-88DE-E5B2AAAA4E24}">
      <dgm:prSet/>
      <dgm:spPr/>
      <dgm:t>
        <a:bodyPr/>
        <a:lstStyle/>
        <a:p>
          <a:endParaRPr lang="en-US"/>
        </a:p>
      </dgm:t>
    </dgm:pt>
    <dgm:pt modelId="{EA9D599B-4CAC-4F2F-A05A-C0E8A4E136F6}" type="sibTrans" cxnId="{E347BF0C-10F2-421C-88DE-E5B2AAAA4E24}">
      <dgm:prSet/>
      <dgm:spPr/>
      <dgm:t>
        <a:bodyPr/>
        <a:lstStyle/>
        <a:p>
          <a:endParaRPr lang="en-US"/>
        </a:p>
      </dgm:t>
    </dgm:pt>
    <dgm:pt modelId="{7DF865E4-64FA-4E84-A8C2-AABD9FA69EA4}" type="pres">
      <dgm:prSet presAssocID="{A4F97EB7-0B3E-40F8-AC07-82899549B911}" presName="linear" presStyleCnt="0">
        <dgm:presLayoutVars>
          <dgm:animLvl val="lvl"/>
          <dgm:resizeHandles val="exact"/>
        </dgm:presLayoutVars>
      </dgm:prSet>
      <dgm:spPr/>
    </dgm:pt>
    <dgm:pt modelId="{D4892BCE-6478-40AC-8ED0-B342DE355F07}" type="pres">
      <dgm:prSet presAssocID="{BDA4F722-9B8D-427C-A303-AE8D7FAF35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52EDE0-35DC-4CD2-81A3-9F4202733742}" type="pres">
      <dgm:prSet presAssocID="{F668EBFC-A4A7-4B14-89AA-3F5688401132}" presName="spacer" presStyleCnt="0"/>
      <dgm:spPr/>
    </dgm:pt>
    <dgm:pt modelId="{810FAC41-D151-4DAE-AF2B-2EA95A8DD999}" type="pres">
      <dgm:prSet presAssocID="{54C89865-8E4F-4980-9965-BF26ECE5FF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E9A166-FA57-485A-B0A7-233F6F6E78FA}" type="pres">
      <dgm:prSet presAssocID="{0A8CDE78-7DC0-40AF-8012-389741F6AB3B}" presName="spacer" presStyleCnt="0"/>
      <dgm:spPr/>
    </dgm:pt>
    <dgm:pt modelId="{2F354DDF-2F70-4C01-951D-1AB643F07807}" type="pres">
      <dgm:prSet presAssocID="{F0037586-8A6C-4A88-A9C0-D1F9FC931E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47BF0C-10F2-421C-88DE-E5B2AAAA4E24}" srcId="{A4F97EB7-0B3E-40F8-AC07-82899549B911}" destId="{F0037586-8A6C-4A88-A9C0-D1F9FC931EFD}" srcOrd="2" destOrd="0" parTransId="{9D998F8F-139E-4062-A599-994DE05ED1AA}" sibTransId="{EA9D599B-4CAC-4F2F-A05A-C0E8A4E136F6}"/>
    <dgm:cxn modelId="{59E4AB5D-28D2-4C9A-BE67-6ECF008BE0D8}" type="presOf" srcId="{A4F97EB7-0B3E-40F8-AC07-82899549B911}" destId="{7DF865E4-64FA-4E84-A8C2-AABD9FA69EA4}" srcOrd="0" destOrd="0" presId="urn:microsoft.com/office/officeart/2005/8/layout/vList2"/>
    <dgm:cxn modelId="{C4E3B465-4F4F-4465-A228-71DAB5766B13}" type="presOf" srcId="{F0037586-8A6C-4A88-A9C0-D1F9FC931EFD}" destId="{2F354DDF-2F70-4C01-951D-1AB643F07807}" srcOrd="0" destOrd="0" presId="urn:microsoft.com/office/officeart/2005/8/layout/vList2"/>
    <dgm:cxn modelId="{B79A4C50-FC01-4251-A910-5AE1FF1E175A}" type="presOf" srcId="{54C89865-8E4F-4980-9965-BF26ECE5FF0F}" destId="{810FAC41-D151-4DAE-AF2B-2EA95A8DD999}" srcOrd="0" destOrd="0" presId="urn:microsoft.com/office/officeart/2005/8/layout/vList2"/>
    <dgm:cxn modelId="{65B29189-9903-453E-B1EB-CD73FA849D2A}" srcId="{A4F97EB7-0B3E-40F8-AC07-82899549B911}" destId="{54C89865-8E4F-4980-9965-BF26ECE5FF0F}" srcOrd="1" destOrd="0" parTransId="{99E3365C-2059-4861-8005-FC0E9E031E08}" sibTransId="{0A8CDE78-7DC0-40AF-8012-389741F6AB3B}"/>
    <dgm:cxn modelId="{BBB8B1CA-8A7E-4CF8-8767-A30BAD745E10}" srcId="{A4F97EB7-0B3E-40F8-AC07-82899549B911}" destId="{BDA4F722-9B8D-427C-A303-AE8D7FAF353C}" srcOrd="0" destOrd="0" parTransId="{AF8FD779-EE9D-4BB8-B1F0-AFB5399411EF}" sibTransId="{F668EBFC-A4A7-4B14-89AA-3F5688401132}"/>
    <dgm:cxn modelId="{B348CDCF-7795-4464-884C-D09643D73DDA}" type="presOf" srcId="{BDA4F722-9B8D-427C-A303-AE8D7FAF353C}" destId="{D4892BCE-6478-40AC-8ED0-B342DE355F07}" srcOrd="0" destOrd="0" presId="urn:microsoft.com/office/officeart/2005/8/layout/vList2"/>
    <dgm:cxn modelId="{50C83112-BBDA-4344-A529-FF7AF672BB94}" type="presParOf" srcId="{7DF865E4-64FA-4E84-A8C2-AABD9FA69EA4}" destId="{D4892BCE-6478-40AC-8ED0-B342DE355F07}" srcOrd="0" destOrd="0" presId="urn:microsoft.com/office/officeart/2005/8/layout/vList2"/>
    <dgm:cxn modelId="{B75F8604-9916-4489-8951-FCD1D9A1F171}" type="presParOf" srcId="{7DF865E4-64FA-4E84-A8C2-AABD9FA69EA4}" destId="{8552EDE0-35DC-4CD2-81A3-9F4202733742}" srcOrd="1" destOrd="0" presId="urn:microsoft.com/office/officeart/2005/8/layout/vList2"/>
    <dgm:cxn modelId="{2848CCDF-4CB1-4C1A-9D92-AF0225D7014A}" type="presParOf" srcId="{7DF865E4-64FA-4E84-A8C2-AABD9FA69EA4}" destId="{810FAC41-D151-4DAE-AF2B-2EA95A8DD999}" srcOrd="2" destOrd="0" presId="urn:microsoft.com/office/officeart/2005/8/layout/vList2"/>
    <dgm:cxn modelId="{5C302731-4C91-416A-9036-C58BA57596A3}" type="presParOf" srcId="{7DF865E4-64FA-4E84-A8C2-AABD9FA69EA4}" destId="{7DE9A166-FA57-485A-B0A7-233F6F6E78FA}" srcOrd="3" destOrd="0" presId="urn:microsoft.com/office/officeart/2005/8/layout/vList2"/>
    <dgm:cxn modelId="{87890803-1201-4E2E-A34E-607B140860A5}" type="presParOf" srcId="{7DF865E4-64FA-4E84-A8C2-AABD9FA69EA4}" destId="{2F354DDF-2F70-4C01-951D-1AB643F078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C6255C-B125-4AFA-84C1-CE9B721E943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4896A1A3-2311-467A-BA56-4F014E921B86}">
      <dgm:prSet phldrT="[Texto]"/>
      <dgm:spPr/>
      <dgm:t>
        <a:bodyPr/>
        <a:lstStyle/>
        <a:p>
          <a:r>
            <a:rPr lang="pt-BR" dirty="0"/>
            <a:t>Deuses</a:t>
          </a:r>
        </a:p>
      </dgm:t>
    </dgm:pt>
    <dgm:pt modelId="{A9E9E618-ABF3-4803-AAF1-7E49AB4DFE53}" type="parTrans" cxnId="{749C3A7C-C314-4AE7-B76F-88FBFBF43F25}">
      <dgm:prSet/>
      <dgm:spPr/>
    </dgm:pt>
    <dgm:pt modelId="{AC2ACC0A-B61D-432F-A89D-5262D0B28E45}" type="sibTrans" cxnId="{749C3A7C-C314-4AE7-B76F-88FBFBF43F25}">
      <dgm:prSet/>
      <dgm:spPr/>
    </dgm:pt>
    <dgm:pt modelId="{E7F4C842-3642-4524-832D-B923757757F6}">
      <dgm:prSet phldrT="[Texto]"/>
      <dgm:spPr/>
      <dgm:t>
        <a:bodyPr/>
        <a:lstStyle/>
        <a:p>
          <a:r>
            <a:rPr lang="pt-BR" dirty="0"/>
            <a:t>Semi - deuses</a:t>
          </a:r>
        </a:p>
      </dgm:t>
    </dgm:pt>
    <dgm:pt modelId="{F197FC0E-AEBD-4620-A450-115E7D8A2DDB}" type="parTrans" cxnId="{6BAA69B1-DC11-4EC4-A61A-17A8D36118BE}">
      <dgm:prSet/>
      <dgm:spPr/>
    </dgm:pt>
    <dgm:pt modelId="{E7B7D411-2CE7-4D2D-8153-186ED0829428}" type="sibTrans" cxnId="{6BAA69B1-DC11-4EC4-A61A-17A8D36118BE}">
      <dgm:prSet/>
      <dgm:spPr/>
    </dgm:pt>
    <dgm:pt modelId="{54F1CAA4-9CE9-4EC9-8F5F-83D86657A3A0}" type="pres">
      <dgm:prSet presAssocID="{44C6255C-B125-4AFA-84C1-CE9B721E943B}" presName="Name0" presStyleCnt="0">
        <dgm:presLayoutVars>
          <dgm:dir/>
          <dgm:resizeHandles val="exact"/>
        </dgm:presLayoutVars>
      </dgm:prSet>
      <dgm:spPr/>
    </dgm:pt>
    <dgm:pt modelId="{EBEFB3BE-211E-4CE1-9BA4-16AA4CB47AB3}" type="pres">
      <dgm:prSet presAssocID="{44C6255C-B125-4AFA-84C1-CE9B721E943B}" presName="fgShape" presStyleLbl="fgShp" presStyleIdx="0" presStyleCnt="1"/>
      <dgm:spPr/>
    </dgm:pt>
    <dgm:pt modelId="{94E324FB-E56A-485C-8C24-D4DDF0ECBD6F}" type="pres">
      <dgm:prSet presAssocID="{44C6255C-B125-4AFA-84C1-CE9B721E943B}" presName="linComp" presStyleCnt="0"/>
      <dgm:spPr/>
    </dgm:pt>
    <dgm:pt modelId="{A5E9E038-886E-4E6E-B49C-284B523389ED}" type="pres">
      <dgm:prSet presAssocID="{4896A1A3-2311-467A-BA56-4F014E921B86}" presName="compNode" presStyleCnt="0"/>
      <dgm:spPr/>
    </dgm:pt>
    <dgm:pt modelId="{6AFF21CC-5FF7-4820-8427-DCE3001EE907}" type="pres">
      <dgm:prSet presAssocID="{4896A1A3-2311-467A-BA56-4F014E921B86}" presName="bkgdShape" presStyleLbl="node1" presStyleIdx="0" presStyleCnt="2"/>
      <dgm:spPr/>
    </dgm:pt>
    <dgm:pt modelId="{FD1ABFBA-B782-4AFC-8931-40F4080086FD}" type="pres">
      <dgm:prSet presAssocID="{4896A1A3-2311-467A-BA56-4F014E921B86}" presName="nodeTx" presStyleLbl="node1" presStyleIdx="0" presStyleCnt="2">
        <dgm:presLayoutVars>
          <dgm:bulletEnabled val="1"/>
        </dgm:presLayoutVars>
      </dgm:prSet>
      <dgm:spPr/>
    </dgm:pt>
    <dgm:pt modelId="{6B612E8F-798D-4E56-B37F-A3C943008E0B}" type="pres">
      <dgm:prSet presAssocID="{4896A1A3-2311-467A-BA56-4F014E921B86}" presName="invisiNode" presStyleLbl="node1" presStyleIdx="0" presStyleCnt="2"/>
      <dgm:spPr/>
    </dgm:pt>
    <dgm:pt modelId="{54C8D4AE-0C7D-4784-B5EA-517BB347BD1D}" type="pres">
      <dgm:prSet presAssocID="{4896A1A3-2311-467A-BA56-4F014E921B8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B9DBC0-C630-446E-BC10-D84EE958658F}" type="pres">
      <dgm:prSet presAssocID="{AC2ACC0A-B61D-432F-A89D-5262D0B28E45}" presName="sibTrans" presStyleLbl="sibTrans2D1" presStyleIdx="0" presStyleCnt="0"/>
      <dgm:spPr/>
    </dgm:pt>
    <dgm:pt modelId="{C900B51F-9FC1-4D44-BBC9-99ACC45F404E}" type="pres">
      <dgm:prSet presAssocID="{E7F4C842-3642-4524-832D-B923757757F6}" presName="compNode" presStyleCnt="0"/>
      <dgm:spPr/>
    </dgm:pt>
    <dgm:pt modelId="{C98D0B21-6B68-4665-858F-EE5F0A401994}" type="pres">
      <dgm:prSet presAssocID="{E7F4C842-3642-4524-832D-B923757757F6}" presName="bkgdShape" presStyleLbl="node1" presStyleIdx="1" presStyleCnt="2"/>
      <dgm:spPr/>
    </dgm:pt>
    <dgm:pt modelId="{7BFF82BE-D758-4D56-8694-C685684CF008}" type="pres">
      <dgm:prSet presAssocID="{E7F4C842-3642-4524-832D-B923757757F6}" presName="nodeTx" presStyleLbl="node1" presStyleIdx="1" presStyleCnt="2">
        <dgm:presLayoutVars>
          <dgm:bulletEnabled val="1"/>
        </dgm:presLayoutVars>
      </dgm:prSet>
      <dgm:spPr/>
    </dgm:pt>
    <dgm:pt modelId="{55D2FBF9-073F-4A90-8909-B14E9BC110D3}" type="pres">
      <dgm:prSet presAssocID="{E7F4C842-3642-4524-832D-B923757757F6}" presName="invisiNode" presStyleLbl="node1" presStyleIdx="1" presStyleCnt="2"/>
      <dgm:spPr/>
    </dgm:pt>
    <dgm:pt modelId="{0CF19495-B668-40C3-9577-2E5003F16CCA}" type="pres">
      <dgm:prSet presAssocID="{E7F4C842-3642-4524-832D-B923757757F6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B69096B-E168-4C6B-A179-FA15E9B10582}" type="presOf" srcId="{E7F4C842-3642-4524-832D-B923757757F6}" destId="{7BFF82BE-D758-4D56-8694-C685684CF008}" srcOrd="1" destOrd="0" presId="urn:microsoft.com/office/officeart/2005/8/layout/hList7#1"/>
    <dgm:cxn modelId="{D8C82851-119A-4C34-A81E-21755B742A92}" type="presOf" srcId="{44C6255C-B125-4AFA-84C1-CE9B721E943B}" destId="{54F1CAA4-9CE9-4EC9-8F5F-83D86657A3A0}" srcOrd="0" destOrd="0" presId="urn:microsoft.com/office/officeart/2005/8/layout/hList7#1"/>
    <dgm:cxn modelId="{749C3A7C-C314-4AE7-B76F-88FBFBF43F25}" srcId="{44C6255C-B125-4AFA-84C1-CE9B721E943B}" destId="{4896A1A3-2311-467A-BA56-4F014E921B86}" srcOrd="0" destOrd="0" parTransId="{A9E9E618-ABF3-4803-AAF1-7E49AB4DFE53}" sibTransId="{AC2ACC0A-B61D-432F-A89D-5262D0B28E45}"/>
    <dgm:cxn modelId="{F7683380-BCFC-438F-9DF6-1D70E8C29625}" type="presOf" srcId="{4896A1A3-2311-467A-BA56-4F014E921B86}" destId="{FD1ABFBA-B782-4AFC-8931-40F4080086FD}" srcOrd="1" destOrd="0" presId="urn:microsoft.com/office/officeart/2005/8/layout/hList7#1"/>
    <dgm:cxn modelId="{C1A9C18D-C185-494A-B16F-5318984F79C0}" type="presOf" srcId="{4896A1A3-2311-467A-BA56-4F014E921B86}" destId="{6AFF21CC-5FF7-4820-8427-DCE3001EE907}" srcOrd="0" destOrd="0" presId="urn:microsoft.com/office/officeart/2005/8/layout/hList7#1"/>
    <dgm:cxn modelId="{3A753C99-A4E2-4F5F-B53E-A0D074833DA0}" type="presOf" srcId="{AC2ACC0A-B61D-432F-A89D-5262D0B28E45}" destId="{5FB9DBC0-C630-446E-BC10-D84EE958658F}" srcOrd="0" destOrd="0" presId="urn:microsoft.com/office/officeart/2005/8/layout/hList7#1"/>
    <dgm:cxn modelId="{9B46D9A5-C99E-4380-B1A5-F2FFA20C9776}" type="presOf" srcId="{E7F4C842-3642-4524-832D-B923757757F6}" destId="{C98D0B21-6B68-4665-858F-EE5F0A401994}" srcOrd="0" destOrd="0" presId="urn:microsoft.com/office/officeart/2005/8/layout/hList7#1"/>
    <dgm:cxn modelId="{6BAA69B1-DC11-4EC4-A61A-17A8D36118BE}" srcId="{44C6255C-B125-4AFA-84C1-CE9B721E943B}" destId="{E7F4C842-3642-4524-832D-B923757757F6}" srcOrd="1" destOrd="0" parTransId="{F197FC0E-AEBD-4620-A450-115E7D8A2DDB}" sibTransId="{E7B7D411-2CE7-4D2D-8153-186ED0829428}"/>
    <dgm:cxn modelId="{7C3FAD20-CB4F-4F0E-AB98-1422B79C4D30}" type="presParOf" srcId="{54F1CAA4-9CE9-4EC9-8F5F-83D86657A3A0}" destId="{EBEFB3BE-211E-4CE1-9BA4-16AA4CB47AB3}" srcOrd="0" destOrd="0" presId="urn:microsoft.com/office/officeart/2005/8/layout/hList7#1"/>
    <dgm:cxn modelId="{75E2FF8E-86BF-4BCA-85F6-3BB03A103F85}" type="presParOf" srcId="{54F1CAA4-9CE9-4EC9-8F5F-83D86657A3A0}" destId="{94E324FB-E56A-485C-8C24-D4DDF0ECBD6F}" srcOrd="1" destOrd="0" presId="urn:microsoft.com/office/officeart/2005/8/layout/hList7#1"/>
    <dgm:cxn modelId="{2767CC24-457C-4717-A6B3-891A6602BE33}" type="presParOf" srcId="{94E324FB-E56A-485C-8C24-D4DDF0ECBD6F}" destId="{A5E9E038-886E-4E6E-B49C-284B523389ED}" srcOrd="0" destOrd="0" presId="urn:microsoft.com/office/officeart/2005/8/layout/hList7#1"/>
    <dgm:cxn modelId="{29E0A0EF-41A9-4232-A3F9-CEDA075AEAC5}" type="presParOf" srcId="{A5E9E038-886E-4E6E-B49C-284B523389ED}" destId="{6AFF21CC-5FF7-4820-8427-DCE3001EE907}" srcOrd="0" destOrd="0" presId="urn:microsoft.com/office/officeart/2005/8/layout/hList7#1"/>
    <dgm:cxn modelId="{17763128-7802-4797-80C4-118A60A4721E}" type="presParOf" srcId="{A5E9E038-886E-4E6E-B49C-284B523389ED}" destId="{FD1ABFBA-B782-4AFC-8931-40F4080086FD}" srcOrd="1" destOrd="0" presId="urn:microsoft.com/office/officeart/2005/8/layout/hList7#1"/>
    <dgm:cxn modelId="{61C95937-ADDF-4D42-A5AD-A172FE32AB07}" type="presParOf" srcId="{A5E9E038-886E-4E6E-B49C-284B523389ED}" destId="{6B612E8F-798D-4E56-B37F-A3C943008E0B}" srcOrd="2" destOrd="0" presId="urn:microsoft.com/office/officeart/2005/8/layout/hList7#1"/>
    <dgm:cxn modelId="{A01B8EC3-B5A8-441E-AE27-51E46D406099}" type="presParOf" srcId="{A5E9E038-886E-4E6E-B49C-284B523389ED}" destId="{54C8D4AE-0C7D-4784-B5EA-517BB347BD1D}" srcOrd="3" destOrd="0" presId="urn:microsoft.com/office/officeart/2005/8/layout/hList7#1"/>
    <dgm:cxn modelId="{EBC2F7AF-A50D-49F5-BDCB-B21E1EDF47DB}" type="presParOf" srcId="{94E324FB-E56A-485C-8C24-D4DDF0ECBD6F}" destId="{5FB9DBC0-C630-446E-BC10-D84EE958658F}" srcOrd="1" destOrd="0" presId="urn:microsoft.com/office/officeart/2005/8/layout/hList7#1"/>
    <dgm:cxn modelId="{5CA4C185-4A16-4A19-85A6-453FCE16E725}" type="presParOf" srcId="{94E324FB-E56A-485C-8C24-D4DDF0ECBD6F}" destId="{C900B51F-9FC1-4D44-BBC9-99ACC45F404E}" srcOrd="2" destOrd="0" presId="urn:microsoft.com/office/officeart/2005/8/layout/hList7#1"/>
    <dgm:cxn modelId="{C84C98CF-398D-4431-BFDE-58075A585447}" type="presParOf" srcId="{C900B51F-9FC1-4D44-BBC9-99ACC45F404E}" destId="{C98D0B21-6B68-4665-858F-EE5F0A401994}" srcOrd="0" destOrd="0" presId="urn:microsoft.com/office/officeart/2005/8/layout/hList7#1"/>
    <dgm:cxn modelId="{B62828CE-51FF-4040-AE75-97F6A480F0D9}" type="presParOf" srcId="{C900B51F-9FC1-4D44-BBC9-99ACC45F404E}" destId="{7BFF82BE-D758-4D56-8694-C685684CF008}" srcOrd="1" destOrd="0" presId="urn:microsoft.com/office/officeart/2005/8/layout/hList7#1"/>
    <dgm:cxn modelId="{50D47947-E55B-40CE-B7BA-B7D9DFA302BC}" type="presParOf" srcId="{C900B51F-9FC1-4D44-BBC9-99ACC45F404E}" destId="{55D2FBF9-073F-4A90-8909-B14E9BC110D3}" srcOrd="2" destOrd="0" presId="urn:microsoft.com/office/officeart/2005/8/layout/hList7#1"/>
    <dgm:cxn modelId="{AD14E67C-C32E-4086-9C1B-F1AFA57C305B}" type="presParOf" srcId="{C900B51F-9FC1-4D44-BBC9-99ACC45F404E}" destId="{0CF19495-B668-40C3-9577-2E5003F16CC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E886AF-38FB-448B-8112-A303E10AA0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885171-008D-4728-BBC7-40B82121B731}">
      <dgm:prSet phldrT="[Texto]"/>
      <dgm:spPr/>
      <dgm:t>
        <a:bodyPr/>
        <a:lstStyle/>
        <a:p>
          <a:r>
            <a:rPr lang="pt-BR" dirty="0"/>
            <a:t>Filosofia</a:t>
          </a:r>
        </a:p>
      </dgm:t>
    </dgm:pt>
    <dgm:pt modelId="{1EBFE499-7DD4-4127-8FC8-26EF15775143}" type="parTrans" cxnId="{34CC1299-9999-490A-B5B4-AA2CC513DCD4}">
      <dgm:prSet/>
      <dgm:spPr/>
      <dgm:t>
        <a:bodyPr/>
        <a:lstStyle/>
        <a:p>
          <a:endParaRPr lang="pt-BR"/>
        </a:p>
      </dgm:t>
    </dgm:pt>
    <dgm:pt modelId="{A5AD858C-FC38-4674-84CB-F2C161462DD5}" type="sibTrans" cxnId="{34CC1299-9999-490A-B5B4-AA2CC513DCD4}">
      <dgm:prSet/>
      <dgm:spPr/>
      <dgm:t>
        <a:bodyPr/>
        <a:lstStyle/>
        <a:p>
          <a:endParaRPr lang="pt-BR"/>
        </a:p>
      </dgm:t>
    </dgm:pt>
    <dgm:pt modelId="{4ED431E0-6FC1-4E8D-8494-FD88D2B25ADA}">
      <dgm:prSet phldrT="[Texto]"/>
      <dgm:spPr/>
      <dgm:t>
        <a:bodyPr/>
        <a:lstStyle/>
        <a:p>
          <a:r>
            <a:rPr lang="pt-BR" dirty="0"/>
            <a:t>Zenão -Estoicismo</a:t>
          </a:r>
        </a:p>
      </dgm:t>
    </dgm:pt>
    <dgm:pt modelId="{D99C7538-6190-4752-BCDE-01A7096BBEE0}" type="parTrans" cxnId="{12888D74-6A22-4108-A7AC-FE42418B034F}">
      <dgm:prSet/>
      <dgm:spPr/>
      <dgm:t>
        <a:bodyPr/>
        <a:lstStyle/>
        <a:p>
          <a:endParaRPr lang="pt-BR"/>
        </a:p>
      </dgm:t>
    </dgm:pt>
    <dgm:pt modelId="{02936B0E-B17E-4703-844F-E1B05711ACDB}" type="sibTrans" cxnId="{12888D74-6A22-4108-A7AC-FE42418B034F}">
      <dgm:prSet/>
      <dgm:spPr/>
      <dgm:t>
        <a:bodyPr/>
        <a:lstStyle/>
        <a:p>
          <a:endParaRPr lang="pt-BR"/>
        </a:p>
      </dgm:t>
    </dgm:pt>
    <dgm:pt modelId="{00D7A17B-9855-47DC-9B53-BE0F972B378A}">
      <dgm:prSet phldrT="[Texto]"/>
      <dgm:spPr/>
      <dgm:t>
        <a:bodyPr/>
        <a:lstStyle/>
        <a:p>
          <a:r>
            <a:rPr lang="pt-BR" dirty="0" err="1"/>
            <a:t>Epicuro</a:t>
          </a:r>
          <a:r>
            <a:rPr lang="pt-BR" dirty="0"/>
            <a:t> - hedonismo</a:t>
          </a:r>
        </a:p>
      </dgm:t>
    </dgm:pt>
    <dgm:pt modelId="{5593B98B-9CDC-4A1B-A0FE-E50E285FD3A9}" type="parTrans" cxnId="{E9280297-104D-4978-B1EF-F81D9BB940FA}">
      <dgm:prSet/>
      <dgm:spPr/>
      <dgm:t>
        <a:bodyPr/>
        <a:lstStyle/>
        <a:p>
          <a:endParaRPr lang="pt-BR"/>
        </a:p>
      </dgm:t>
    </dgm:pt>
    <dgm:pt modelId="{DBEFADE8-2AD7-4A92-989C-B804043E41ED}" type="sibTrans" cxnId="{E9280297-104D-4978-B1EF-F81D9BB940FA}">
      <dgm:prSet/>
      <dgm:spPr/>
      <dgm:t>
        <a:bodyPr/>
        <a:lstStyle/>
        <a:p>
          <a:endParaRPr lang="pt-BR"/>
        </a:p>
      </dgm:t>
    </dgm:pt>
    <dgm:pt modelId="{BF655591-E711-4990-AFCE-9C0E6E61EF31}">
      <dgm:prSet phldrT="[Texto]"/>
      <dgm:spPr/>
      <dgm:t>
        <a:bodyPr/>
        <a:lstStyle/>
        <a:p>
          <a:r>
            <a:rPr lang="pt-BR" dirty="0"/>
            <a:t>Ciência</a:t>
          </a:r>
        </a:p>
      </dgm:t>
    </dgm:pt>
    <dgm:pt modelId="{2280D927-158B-4747-A3DF-6C2794C68E08}" type="parTrans" cxnId="{B17F5F13-7CCA-4E06-989F-AD2EAA2ECEF3}">
      <dgm:prSet/>
      <dgm:spPr/>
      <dgm:t>
        <a:bodyPr/>
        <a:lstStyle/>
        <a:p>
          <a:endParaRPr lang="pt-BR"/>
        </a:p>
      </dgm:t>
    </dgm:pt>
    <dgm:pt modelId="{53EED5BA-2A3D-4CE5-B002-5A87C98F261F}" type="sibTrans" cxnId="{B17F5F13-7CCA-4E06-989F-AD2EAA2ECEF3}">
      <dgm:prSet/>
      <dgm:spPr/>
      <dgm:t>
        <a:bodyPr/>
        <a:lstStyle/>
        <a:p>
          <a:endParaRPr lang="pt-BR"/>
        </a:p>
      </dgm:t>
    </dgm:pt>
    <dgm:pt modelId="{6DAE6646-9E40-43A1-90AE-8701A064BE6D}">
      <dgm:prSet phldrT="[Texto]"/>
      <dgm:spPr/>
      <dgm:t>
        <a:bodyPr/>
        <a:lstStyle/>
        <a:p>
          <a:r>
            <a:rPr lang="pt-BR" dirty="0"/>
            <a:t>Euclides – Geometria</a:t>
          </a:r>
        </a:p>
      </dgm:t>
    </dgm:pt>
    <dgm:pt modelId="{6434A477-B6F7-4EC1-8553-21DC78C9AD9C}" type="parTrans" cxnId="{D9F8BA8E-54FC-4731-A33E-867F69525D7D}">
      <dgm:prSet/>
      <dgm:spPr/>
      <dgm:t>
        <a:bodyPr/>
        <a:lstStyle/>
        <a:p>
          <a:endParaRPr lang="pt-BR"/>
        </a:p>
      </dgm:t>
    </dgm:pt>
    <dgm:pt modelId="{82D8821F-80BF-4EB7-8249-7873A13EEFAB}" type="sibTrans" cxnId="{D9F8BA8E-54FC-4731-A33E-867F69525D7D}">
      <dgm:prSet/>
      <dgm:spPr/>
      <dgm:t>
        <a:bodyPr/>
        <a:lstStyle/>
        <a:p>
          <a:endParaRPr lang="pt-BR"/>
        </a:p>
      </dgm:t>
    </dgm:pt>
    <dgm:pt modelId="{655FF2B9-BB53-467F-8AEB-A76F81CFC5AB}">
      <dgm:prSet phldrT="[Texto]"/>
      <dgm:spPr/>
      <dgm:t>
        <a:bodyPr/>
        <a:lstStyle/>
        <a:p>
          <a:r>
            <a:rPr lang="pt-BR" dirty="0" err="1"/>
            <a:t>Hiparco</a:t>
          </a:r>
          <a:r>
            <a:rPr lang="pt-BR" dirty="0"/>
            <a:t> e </a:t>
          </a:r>
          <a:r>
            <a:rPr lang="pt-BR" dirty="0" err="1"/>
            <a:t>Eratóstenes</a:t>
          </a:r>
          <a:r>
            <a:rPr lang="pt-BR" dirty="0"/>
            <a:t> – Astronomia e Geografia.</a:t>
          </a:r>
        </a:p>
      </dgm:t>
    </dgm:pt>
    <dgm:pt modelId="{03FF9D2C-C849-49EF-8E67-B9CA10403E84}" type="parTrans" cxnId="{693A27BB-150E-4D23-962B-0035A05CF84B}">
      <dgm:prSet/>
      <dgm:spPr/>
      <dgm:t>
        <a:bodyPr/>
        <a:lstStyle/>
        <a:p>
          <a:endParaRPr lang="pt-BR"/>
        </a:p>
      </dgm:t>
    </dgm:pt>
    <dgm:pt modelId="{D221404D-E42E-43F2-B762-622120F19718}" type="sibTrans" cxnId="{693A27BB-150E-4D23-962B-0035A05CF84B}">
      <dgm:prSet/>
      <dgm:spPr/>
      <dgm:t>
        <a:bodyPr/>
        <a:lstStyle/>
        <a:p>
          <a:endParaRPr lang="pt-BR"/>
        </a:p>
      </dgm:t>
    </dgm:pt>
    <dgm:pt modelId="{9AAA4977-F1CB-4D7B-81E3-C7524F99D569}">
      <dgm:prSet phldrT="[Texto]"/>
      <dgm:spPr/>
      <dgm:t>
        <a:bodyPr/>
        <a:lstStyle/>
        <a:p>
          <a:r>
            <a:rPr lang="pt-BR" dirty="0"/>
            <a:t>Artes</a:t>
          </a:r>
        </a:p>
      </dgm:t>
    </dgm:pt>
    <dgm:pt modelId="{06DFB190-E731-4B4D-916C-D94D9E0CB5B3}" type="parTrans" cxnId="{0EBC6FA7-CB38-47F0-9F40-E165F211CE7E}">
      <dgm:prSet/>
      <dgm:spPr/>
      <dgm:t>
        <a:bodyPr/>
        <a:lstStyle/>
        <a:p>
          <a:endParaRPr lang="pt-BR"/>
        </a:p>
      </dgm:t>
    </dgm:pt>
    <dgm:pt modelId="{C8E7AF73-E5C7-4252-A2DE-732D8F109AB9}" type="sibTrans" cxnId="{0EBC6FA7-CB38-47F0-9F40-E165F211CE7E}">
      <dgm:prSet/>
      <dgm:spPr/>
      <dgm:t>
        <a:bodyPr/>
        <a:lstStyle/>
        <a:p>
          <a:endParaRPr lang="pt-BR"/>
        </a:p>
      </dgm:t>
    </dgm:pt>
    <dgm:pt modelId="{21155299-CB7A-4297-A032-A921609BF7FC}">
      <dgm:prSet phldrT="[Texto]"/>
      <dgm:spPr/>
      <dgm:t>
        <a:bodyPr/>
        <a:lstStyle/>
        <a:p>
          <a:r>
            <a:rPr lang="pt-BR" dirty="0"/>
            <a:t>Um estilo mais dramático, plástico e emotivo</a:t>
          </a:r>
        </a:p>
      </dgm:t>
    </dgm:pt>
    <dgm:pt modelId="{11A5CA5E-F240-4519-A418-C3235B622620}" type="parTrans" cxnId="{9258121E-1412-47A6-82D2-E1815EE343C7}">
      <dgm:prSet/>
      <dgm:spPr/>
      <dgm:t>
        <a:bodyPr/>
        <a:lstStyle/>
        <a:p>
          <a:endParaRPr lang="pt-BR"/>
        </a:p>
      </dgm:t>
    </dgm:pt>
    <dgm:pt modelId="{4FCB58D4-6B09-4EE0-9933-107BC0A0A325}" type="sibTrans" cxnId="{9258121E-1412-47A6-82D2-E1815EE343C7}">
      <dgm:prSet/>
      <dgm:spPr/>
      <dgm:t>
        <a:bodyPr/>
        <a:lstStyle/>
        <a:p>
          <a:endParaRPr lang="pt-BR"/>
        </a:p>
      </dgm:t>
    </dgm:pt>
    <dgm:pt modelId="{BF9CDC7A-C4B8-424E-90FC-2D63E72974DC}">
      <dgm:prSet phldrT="[Texto]"/>
      <dgm:spPr/>
      <dgm:t>
        <a:bodyPr/>
        <a:lstStyle/>
        <a:p>
          <a:r>
            <a:rPr lang="pt-BR" dirty="0"/>
            <a:t>Influencia do oriente.</a:t>
          </a:r>
        </a:p>
      </dgm:t>
    </dgm:pt>
    <dgm:pt modelId="{4AAD8E72-85F0-4CBF-BE83-2CBA58F4D210}" type="parTrans" cxnId="{4E1301A9-7924-493D-99FE-BB397BDD4A23}">
      <dgm:prSet/>
      <dgm:spPr/>
      <dgm:t>
        <a:bodyPr/>
        <a:lstStyle/>
        <a:p>
          <a:endParaRPr lang="pt-BR"/>
        </a:p>
      </dgm:t>
    </dgm:pt>
    <dgm:pt modelId="{064639AF-9A27-4F01-B8F2-7E3F4D12F794}" type="sibTrans" cxnId="{4E1301A9-7924-493D-99FE-BB397BDD4A23}">
      <dgm:prSet/>
      <dgm:spPr/>
      <dgm:t>
        <a:bodyPr/>
        <a:lstStyle/>
        <a:p>
          <a:endParaRPr lang="pt-BR"/>
        </a:p>
      </dgm:t>
    </dgm:pt>
    <dgm:pt modelId="{6B3C09FF-E66A-4276-B4E8-85C6110C703D}">
      <dgm:prSet phldrT="[Texto]"/>
      <dgm:spPr/>
      <dgm:t>
        <a:bodyPr/>
        <a:lstStyle/>
        <a:p>
          <a:r>
            <a:rPr lang="pt-BR" dirty="0"/>
            <a:t>Física - Arquimedes</a:t>
          </a:r>
        </a:p>
      </dgm:t>
    </dgm:pt>
    <dgm:pt modelId="{2DD91333-AF1A-4C19-B4B2-C7DD40547D98}" type="parTrans" cxnId="{9284CC8C-2CBF-4C02-8CB6-71FC5A9605DE}">
      <dgm:prSet/>
      <dgm:spPr/>
    </dgm:pt>
    <dgm:pt modelId="{1FEEFD60-727D-4F9A-9364-7398C8DDBC75}" type="sibTrans" cxnId="{9284CC8C-2CBF-4C02-8CB6-71FC5A9605DE}">
      <dgm:prSet/>
      <dgm:spPr/>
    </dgm:pt>
    <dgm:pt modelId="{29E33F64-6842-4FB8-BDCB-3B33D7BCED90}" type="pres">
      <dgm:prSet presAssocID="{ADE886AF-38FB-448B-8112-A303E10AA0AD}" presName="Name0" presStyleCnt="0">
        <dgm:presLayoutVars>
          <dgm:dir/>
          <dgm:animLvl val="lvl"/>
          <dgm:resizeHandles val="exact"/>
        </dgm:presLayoutVars>
      </dgm:prSet>
      <dgm:spPr/>
    </dgm:pt>
    <dgm:pt modelId="{DDE9CB34-251B-4714-9FF9-BC3AACB2F5EC}" type="pres">
      <dgm:prSet presAssocID="{D1885171-008D-4728-BBC7-40B82121B731}" presName="composite" presStyleCnt="0"/>
      <dgm:spPr/>
    </dgm:pt>
    <dgm:pt modelId="{EBB9D423-4498-4F8B-B1C4-C116B4CC1A87}" type="pres">
      <dgm:prSet presAssocID="{D1885171-008D-4728-BBC7-40B82121B73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7296AF3-2058-495F-B72E-1915ED7FBE3D}" type="pres">
      <dgm:prSet presAssocID="{D1885171-008D-4728-BBC7-40B82121B731}" presName="desTx" presStyleLbl="alignAccFollowNode1" presStyleIdx="0" presStyleCnt="3">
        <dgm:presLayoutVars>
          <dgm:bulletEnabled val="1"/>
        </dgm:presLayoutVars>
      </dgm:prSet>
      <dgm:spPr/>
    </dgm:pt>
    <dgm:pt modelId="{49E835D4-37CB-4617-B31A-EE09CF372B34}" type="pres">
      <dgm:prSet presAssocID="{A5AD858C-FC38-4674-84CB-F2C161462DD5}" presName="space" presStyleCnt="0"/>
      <dgm:spPr/>
    </dgm:pt>
    <dgm:pt modelId="{584F5DEC-94D0-4B83-8B13-D794B3459F09}" type="pres">
      <dgm:prSet presAssocID="{BF655591-E711-4990-AFCE-9C0E6E61EF31}" presName="composite" presStyleCnt="0"/>
      <dgm:spPr/>
    </dgm:pt>
    <dgm:pt modelId="{BD722AE4-C36C-4EC4-B1EF-2896333DD67D}" type="pres">
      <dgm:prSet presAssocID="{BF655591-E711-4990-AFCE-9C0E6E61EF3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E825111-BD63-4474-BDDB-6A26338EC0E3}" type="pres">
      <dgm:prSet presAssocID="{BF655591-E711-4990-AFCE-9C0E6E61EF31}" presName="desTx" presStyleLbl="alignAccFollowNode1" presStyleIdx="1" presStyleCnt="3">
        <dgm:presLayoutVars>
          <dgm:bulletEnabled val="1"/>
        </dgm:presLayoutVars>
      </dgm:prSet>
      <dgm:spPr/>
    </dgm:pt>
    <dgm:pt modelId="{08A15C0D-004C-48CE-9BEB-3AA5CFD35F6B}" type="pres">
      <dgm:prSet presAssocID="{53EED5BA-2A3D-4CE5-B002-5A87C98F261F}" presName="space" presStyleCnt="0"/>
      <dgm:spPr/>
    </dgm:pt>
    <dgm:pt modelId="{4E7CBAA7-D4CD-417B-B4DF-C36F38E57106}" type="pres">
      <dgm:prSet presAssocID="{9AAA4977-F1CB-4D7B-81E3-C7524F99D569}" presName="composite" presStyleCnt="0"/>
      <dgm:spPr/>
    </dgm:pt>
    <dgm:pt modelId="{73D6E9E1-B1DD-4426-98DC-028FF2EE4C5C}" type="pres">
      <dgm:prSet presAssocID="{9AAA4977-F1CB-4D7B-81E3-C7524F99D56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3112939-37C2-41F5-8953-5A3749B54664}" type="pres">
      <dgm:prSet presAssocID="{9AAA4977-F1CB-4D7B-81E3-C7524F99D56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C3B3C10-1C1F-4797-8786-686F4B8225FB}" type="presOf" srcId="{9AAA4977-F1CB-4D7B-81E3-C7524F99D569}" destId="{73D6E9E1-B1DD-4426-98DC-028FF2EE4C5C}" srcOrd="0" destOrd="0" presId="urn:microsoft.com/office/officeart/2005/8/layout/hList1"/>
    <dgm:cxn modelId="{B17F5F13-7CCA-4E06-989F-AD2EAA2ECEF3}" srcId="{ADE886AF-38FB-448B-8112-A303E10AA0AD}" destId="{BF655591-E711-4990-AFCE-9C0E6E61EF31}" srcOrd="1" destOrd="0" parTransId="{2280D927-158B-4747-A3DF-6C2794C68E08}" sibTransId="{53EED5BA-2A3D-4CE5-B002-5A87C98F261F}"/>
    <dgm:cxn modelId="{9258121E-1412-47A6-82D2-E1815EE343C7}" srcId="{9AAA4977-F1CB-4D7B-81E3-C7524F99D569}" destId="{21155299-CB7A-4297-A032-A921609BF7FC}" srcOrd="0" destOrd="0" parTransId="{11A5CA5E-F240-4519-A418-C3235B622620}" sibTransId="{4FCB58D4-6B09-4EE0-9933-107BC0A0A325}"/>
    <dgm:cxn modelId="{4765C530-F628-49DA-85BF-685C389C4FDB}" type="presOf" srcId="{D1885171-008D-4728-BBC7-40B82121B731}" destId="{EBB9D423-4498-4F8B-B1C4-C116B4CC1A87}" srcOrd="0" destOrd="0" presId="urn:microsoft.com/office/officeart/2005/8/layout/hList1"/>
    <dgm:cxn modelId="{83E5C75E-7455-40CB-8C30-CF1F6E4DE1FB}" type="presOf" srcId="{6B3C09FF-E66A-4276-B4E8-85C6110C703D}" destId="{7E825111-BD63-4474-BDDB-6A26338EC0E3}" srcOrd="0" destOrd="2" presId="urn:microsoft.com/office/officeart/2005/8/layout/hList1"/>
    <dgm:cxn modelId="{9C4E676C-815D-4C8A-B4C2-B8418CE37FDB}" type="presOf" srcId="{BF655591-E711-4990-AFCE-9C0E6E61EF31}" destId="{BD722AE4-C36C-4EC4-B1EF-2896333DD67D}" srcOrd="0" destOrd="0" presId="urn:microsoft.com/office/officeart/2005/8/layout/hList1"/>
    <dgm:cxn modelId="{8718FF52-BC58-4D54-BC22-A18EDBF7D7B6}" type="presOf" srcId="{4ED431E0-6FC1-4E8D-8494-FD88D2B25ADA}" destId="{B7296AF3-2058-495F-B72E-1915ED7FBE3D}" srcOrd="0" destOrd="0" presId="urn:microsoft.com/office/officeart/2005/8/layout/hList1"/>
    <dgm:cxn modelId="{12888D74-6A22-4108-A7AC-FE42418B034F}" srcId="{D1885171-008D-4728-BBC7-40B82121B731}" destId="{4ED431E0-6FC1-4E8D-8494-FD88D2B25ADA}" srcOrd="0" destOrd="0" parTransId="{D99C7538-6190-4752-BCDE-01A7096BBEE0}" sibTransId="{02936B0E-B17E-4703-844F-E1B05711ACDB}"/>
    <dgm:cxn modelId="{9284CC8C-2CBF-4C02-8CB6-71FC5A9605DE}" srcId="{BF655591-E711-4990-AFCE-9C0E6E61EF31}" destId="{6B3C09FF-E66A-4276-B4E8-85C6110C703D}" srcOrd="2" destOrd="0" parTransId="{2DD91333-AF1A-4C19-B4B2-C7DD40547D98}" sibTransId="{1FEEFD60-727D-4F9A-9364-7398C8DDBC75}"/>
    <dgm:cxn modelId="{D9F8BA8E-54FC-4731-A33E-867F69525D7D}" srcId="{BF655591-E711-4990-AFCE-9C0E6E61EF31}" destId="{6DAE6646-9E40-43A1-90AE-8701A064BE6D}" srcOrd="0" destOrd="0" parTransId="{6434A477-B6F7-4EC1-8553-21DC78C9AD9C}" sibTransId="{82D8821F-80BF-4EB7-8249-7873A13EEFAB}"/>
    <dgm:cxn modelId="{E9280297-104D-4978-B1EF-F81D9BB940FA}" srcId="{D1885171-008D-4728-BBC7-40B82121B731}" destId="{00D7A17B-9855-47DC-9B53-BE0F972B378A}" srcOrd="1" destOrd="0" parTransId="{5593B98B-9CDC-4A1B-A0FE-E50E285FD3A9}" sibTransId="{DBEFADE8-2AD7-4A92-989C-B804043E41ED}"/>
    <dgm:cxn modelId="{34CC1299-9999-490A-B5B4-AA2CC513DCD4}" srcId="{ADE886AF-38FB-448B-8112-A303E10AA0AD}" destId="{D1885171-008D-4728-BBC7-40B82121B731}" srcOrd="0" destOrd="0" parTransId="{1EBFE499-7DD4-4127-8FC8-26EF15775143}" sibTransId="{A5AD858C-FC38-4674-84CB-F2C161462DD5}"/>
    <dgm:cxn modelId="{C476199D-E09E-4D8C-AB86-3DE084B4BEE5}" type="presOf" srcId="{655FF2B9-BB53-467F-8AEB-A76F81CFC5AB}" destId="{7E825111-BD63-4474-BDDB-6A26338EC0E3}" srcOrd="0" destOrd="1" presId="urn:microsoft.com/office/officeart/2005/8/layout/hList1"/>
    <dgm:cxn modelId="{0EBC6FA7-CB38-47F0-9F40-E165F211CE7E}" srcId="{ADE886AF-38FB-448B-8112-A303E10AA0AD}" destId="{9AAA4977-F1CB-4D7B-81E3-C7524F99D569}" srcOrd="2" destOrd="0" parTransId="{06DFB190-E731-4B4D-916C-D94D9E0CB5B3}" sibTransId="{C8E7AF73-E5C7-4252-A2DE-732D8F109AB9}"/>
    <dgm:cxn modelId="{4E1301A9-7924-493D-99FE-BB397BDD4A23}" srcId="{9AAA4977-F1CB-4D7B-81E3-C7524F99D569}" destId="{BF9CDC7A-C4B8-424E-90FC-2D63E72974DC}" srcOrd="1" destOrd="0" parTransId="{4AAD8E72-85F0-4CBF-BE83-2CBA58F4D210}" sibTransId="{064639AF-9A27-4F01-B8F2-7E3F4D12F794}"/>
    <dgm:cxn modelId="{FC0BD5B0-538B-4810-B66A-B81B8018BF09}" type="presOf" srcId="{ADE886AF-38FB-448B-8112-A303E10AA0AD}" destId="{29E33F64-6842-4FB8-BDCB-3B33D7BCED90}" srcOrd="0" destOrd="0" presId="urn:microsoft.com/office/officeart/2005/8/layout/hList1"/>
    <dgm:cxn modelId="{6A75F3BA-2DA4-4C62-AA81-2FFB79D217C9}" type="presOf" srcId="{6DAE6646-9E40-43A1-90AE-8701A064BE6D}" destId="{7E825111-BD63-4474-BDDB-6A26338EC0E3}" srcOrd="0" destOrd="0" presId="urn:microsoft.com/office/officeart/2005/8/layout/hList1"/>
    <dgm:cxn modelId="{693A27BB-150E-4D23-962B-0035A05CF84B}" srcId="{BF655591-E711-4990-AFCE-9C0E6E61EF31}" destId="{655FF2B9-BB53-467F-8AEB-A76F81CFC5AB}" srcOrd="1" destOrd="0" parTransId="{03FF9D2C-C849-49EF-8E67-B9CA10403E84}" sibTransId="{D221404D-E42E-43F2-B762-622120F19718}"/>
    <dgm:cxn modelId="{B3193AD9-9523-4376-8E9A-67B87018CA7C}" type="presOf" srcId="{00D7A17B-9855-47DC-9B53-BE0F972B378A}" destId="{B7296AF3-2058-495F-B72E-1915ED7FBE3D}" srcOrd="0" destOrd="1" presId="urn:microsoft.com/office/officeart/2005/8/layout/hList1"/>
    <dgm:cxn modelId="{E051FCED-8403-4632-B536-56EF9D05B4CA}" type="presOf" srcId="{21155299-CB7A-4297-A032-A921609BF7FC}" destId="{03112939-37C2-41F5-8953-5A3749B54664}" srcOrd="0" destOrd="0" presId="urn:microsoft.com/office/officeart/2005/8/layout/hList1"/>
    <dgm:cxn modelId="{06203FF3-E16A-4475-946D-9AA9FC29BB18}" type="presOf" srcId="{BF9CDC7A-C4B8-424E-90FC-2D63E72974DC}" destId="{03112939-37C2-41F5-8953-5A3749B54664}" srcOrd="0" destOrd="1" presId="urn:microsoft.com/office/officeart/2005/8/layout/hList1"/>
    <dgm:cxn modelId="{2C6B446A-7EDC-4891-B48F-EAECC77CC52D}" type="presParOf" srcId="{29E33F64-6842-4FB8-BDCB-3B33D7BCED90}" destId="{DDE9CB34-251B-4714-9FF9-BC3AACB2F5EC}" srcOrd="0" destOrd="0" presId="urn:microsoft.com/office/officeart/2005/8/layout/hList1"/>
    <dgm:cxn modelId="{FD200796-B519-44A9-BA06-2F22D18756D8}" type="presParOf" srcId="{DDE9CB34-251B-4714-9FF9-BC3AACB2F5EC}" destId="{EBB9D423-4498-4F8B-B1C4-C116B4CC1A87}" srcOrd="0" destOrd="0" presId="urn:microsoft.com/office/officeart/2005/8/layout/hList1"/>
    <dgm:cxn modelId="{B727AFCC-D880-4A70-9D59-4A35BED00ED9}" type="presParOf" srcId="{DDE9CB34-251B-4714-9FF9-BC3AACB2F5EC}" destId="{B7296AF3-2058-495F-B72E-1915ED7FBE3D}" srcOrd="1" destOrd="0" presId="urn:microsoft.com/office/officeart/2005/8/layout/hList1"/>
    <dgm:cxn modelId="{C4B0F1DE-72D3-43BF-BA58-CE06AECAA064}" type="presParOf" srcId="{29E33F64-6842-4FB8-BDCB-3B33D7BCED90}" destId="{49E835D4-37CB-4617-B31A-EE09CF372B34}" srcOrd="1" destOrd="0" presId="urn:microsoft.com/office/officeart/2005/8/layout/hList1"/>
    <dgm:cxn modelId="{B098F6BF-D2A4-490A-8E49-539A22BDF415}" type="presParOf" srcId="{29E33F64-6842-4FB8-BDCB-3B33D7BCED90}" destId="{584F5DEC-94D0-4B83-8B13-D794B3459F09}" srcOrd="2" destOrd="0" presId="urn:microsoft.com/office/officeart/2005/8/layout/hList1"/>
    <dgm:cxn modelId="{3B5F31F8-733C-4B10-9D67-BD3ED813B77D}" type="presParOf" srcId="{584F5DEC-94D0-4B83-8B13-D794B3459F09}" destId="{BD722AE4-C36C-4EC4-B1EF-2896333DD67D}" srcOrd="0" destOrd="0" presId="urn:microsoft.com/office/officeart/2005/8/layout/hList1"/>
    <dgm:cxn modelId="{741616D6-F3DE-4ABA-B7B4-43B187C8C7D0}" type="presParOf" srcId="{584F5DEC-94D0-4B83-8B13-D794B3459F09}" destId="{7E825111-BD63-4474-BDDB-6A26338EC0E3}" srcOrd="1" destOrd="0" presId="urn:microsoft.com/office/officeart/2005/8/layout/hList1"/>
    <dgm:cxn modelId="{B19BBF4C-5246-4386-A461-A8CB9ED7E63D}" type="presParOf" srcId="{29E33F64-6842-4FB8-BDCB-3B33D7BCED90}" destId="{08A15C0D-004C-48CE-9BEB-3AA5CFD35F6B}" srcOrd="3" destOrd="0" presId="urn:microsoft.com/office/officeart/2005/8/layout/hList1"/>
    <dgm:cxn modelId="{C6794731-BCEC-47F4-B657-9EB31C7E2265}" type="presParOf" srcId="{29E33F64-6842-4FB8-BDCB-3B33D7BCED90}" destId="{4E7CBAA7-D4CD-417B-B4DF-C36F38E57106}" srcOrd="4" destOrd="0" presId="urn:microsoft.com/office/officeart/2005/8/layout/hList1"/>
    <dgm:cxn modelId="{BDAD72F7-2527-4B85-8756-658A76C8C22F}" type="presParOf" srcId="{4E7CBAA7-D4CD-417B-B4DF-C36F38E57106}" destId="{73D6E9E1-B1DD-4426-98DC-028FF2EE4C5C}" srcOrd="0" destOrd="0" presId="urn:microsoft.com/office/officeart/2005/8/layout/hList1"/>
    <dgm:cxn modelId="{3335AD58-3E5B-4636-A6AE-DBE0D1EF5A41}" type="presParOf" srcId="{4E7CBAA7-D4CD-417B-B4DF-C36F38E57106}" destId="{03112939-37C2-41F5-8953-5A3749B546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85FB1-B663-4DE4-A6E7-0BA1DA83576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1AF558-30DC-4DBD-B4C2-DE78AC5DB5B7}">
      <dgm:prSet/>
      <dgm:spPr/>
      <dgm:t>
        <a:bodyPr/>
        <a:lstStyle/>
        <a:p>
          <a:r>
            <a:rPr lang="pt-BR" b="1"/>
            <a:t>Período Micênicos </a:t>
          </a:r>
          <a:r>
            <a:rPr lang="pt-BR"/>
            <a:t>ou Homérico – século xv a séculos VIII a.C.</a:t>
          </a:r>
          <a:endParaRPr lang="en-US"/>
        </a:p>
      </dgm:t>
    </dgm:pt>
    <dgm:pt modelId="{FBA24181-FADF-4E10-8638-786DD88DD2D6}" type="parTrans" cxnId="{3FF28A97-78DD-4E4B-A0E5-EAF04339D1C8}">
      <dgm:prSet/>
      <dgm:spPr/>
      <dgm:t>
        <a:bodyPr/>
        <a:lstStyle/>
        <a:p>
          <a:endParaRPr lang="en-US"/>
        </a:p>
      </dgm:t>
    </dgm:pt>
    <dgm:pt modelId="{20877E36-154F-4FB5-AE29-F1FB4A989AC2}" type="sibTrans" cxnId="{3FF28A97-78DD-4E4B-A0E5-EAF04339D1C8}">
      <dgm:prSet/>
      <dgm:spPr/>
      <dgm:t>
        <a:bodyPr/>
        <a:lstStyle/>
        <a:p>
          <a:endParaRPr lang="en-US"/>
        </a:p>
      </dgm:t>
    </dgm:pt>
    <dgm:pt modelId="{F6A66777-B1C9-4826-BCEB-03CB0A13A1AB}">
      <dgm:prSet/>
      <dgm:spPr/>
      <dgm:t>
        <a:bodyPr/>
        <a:lstStyle/>
        <a:p>
          <a:r>
            <a:rPr lang="pt-BR" b="1"/>
            <a:t>Período Arcaico </a:t>
          </a:r>
          <a:r>
            <a:rPr lang="pt-BR"/>
            <a:t>– séculos VIII a século VI a.C.</a:t>
          </a:r>
          <a:endParaRPr lang="en-US"/>
        </a:p>
      </dgm:t>
    </dgm:pt>
    <dgm:pt modelId="{7A16EF85-840D-4093-8CB0-72A5208DEFF1}" type="parTrans" cxnId="{89C54AE9-320F-43F4-B47A-8F6F19F3FB27}">
      <dgm:prSet/>
      <dgm:spPr/>
      <dgm:t>
        <a:bodyPr/>
        <a:lstStyle/>
        <a:p>
          <a:endParaRPr lang="en-US"/>
        </a:p>
      </dgm:t>
    </dgm:pt>
    <dgm:pt modelId="{95B1AE43-290D-4BDE-88A2-4E6DBD7154CB}" type="sibTrans" cxnId="{89C54AE9-320F-43F4-B47A-8F6F19F3FB27}">
      <dgm:prSet/>
      <dgm:spPr/>
      <dgm:t>
        <a:bodyPr/>
        <a:lstStyle/>
        <a:p>
          <a:endParaRPr lang="en-US"/>
        </a:p>
      </dgm:t>
    </dgm:pt>
    <dgm:pt modelId="{4B523297-CD20-40B9-9A34-C8389EE4D3C6}">
      <dgm:prSet/>
      <dgm:spPr/>
      <dgm:t>
        <a:bodyPr/>
        <a:lstStyle/>
        <a:p>
          <a:r>
            <a:rPr lang="pt-BR" b="1"/>
            <a:t>Período Clássico </a:t>
          </a:r>
          <a:r>
            <a:rPr lang="pt-BR"/>
            <a:t>– século VI a século IV a.C.</a:t>
          </a:r>
          <a:endParaRPr lang="en-US"/>
        </a:p>
      </dgm:t>
    </dgm:pt>
    <dgm:pt modelId="{A35D3869-9506-4515-9D98-DE696AAC576F}" type="parTrans" cxnId="{5732B5B3-C8FD-4B58-A18F-31F2070B2787}">
      <dgm:prSet/>
      <dgm:spPr/>
      <dgm:t>
        <a:bodyPr/>
        <a:lstStyle/>
        <a:p>
          <a:endParaRPr lang="en-US"/>
        </a:p>
      </dgm:t>
    </dgm:pt>
    <dgm:pt modelId="{1D706E3A-7CCC-493D-97FF-515A7E240B28}" type="sibTrans" cxnId="{5732B5B3-C8FD-4B58-A18F-31F2070B2787}">
      <dgm:prSet/>
      <dgm:spPr/>
      <dgm:t>
        <a:bodyPr/>
        <a:lstStyle/>
        <a:p>
          <a:endParaRPr lang="en-US"/>
        </a:p>
      </dgm:t>
    </dgm:pt>
    <dgm:pt modelId="{E4A352A9-B358-4A2D-8617-5F6149AC94FF}">
      <dgm:prSet/>
      <dgm:spPr/>
      <dgm:t>
        <a:bodyPr/>
        <a:lstStyle/>
        <a:p>
          <a:r>
            <a:rPr lang="pt-BR" b="1"/>
            <a:t>Período Helenístico </a:t>
          </a:r>
          <a:r>
            <a:rPr lang="pt-BR"/>
            <a:t>– séculos IV a século I a.C.</a:t>
          </a:r>
          <a:endParaRPr lang="en-US"/>
        </a:p>
      </dgm:t>
    </dgm:pt>
    <dgm:pt modelId="{F4858E90-97DB-481B-801F-A48EE1E587F2}" type="parTrans" cxnId="{D58548BA-3EF9-4F5D-B4CE-7ED5C1D1D7BB}">
      <dgm:prSet/>
      <dgm:spPr/>
      <dgm:t>
        <a:bodyPr/>
        <a:lstStyle/>
        <a:p>
          <a:endParaRPr lang="en-US"/>
        </a:p>
      </dgm:t>
    </dgm:pt>
    <dgm:pt modelId="{C0F3D896-26CD-4712-B326-3E93BCDA22C4}" type="sibTrans" cxnId="{D58548BA-3EF9-4F5D-B4CE-7ED5C1D1D7BB}">
      <dgm:prSet/>
      <dgm:spPr/>
      <dgm:t>
        <a:bodyPr/>
        <a:lstStyle/>
        <a:p>
          <a:endParaRPr lang="en-US"/>
        </a:p>
      </dgm:t>
    </dgm:pt>
    <dgm:pt modelId="{B8773CFF-30AF-45AD-B212-07EB665CC03C}" type="pres">
      <dgm:prSet presAssocID="{70885FB1-B663-4DE4-A6E7-0BA1DA8357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26BDF9-DA42-417A-A034-FD039D6823D5}" type="pres">
      <dgm:prSet presAssocID="{921AF558-30DC-4DBD-B4C2-DE78AC5DB5B7}" presName="hierRoot1" presStyleCnt="0"/>
      <dgm:spPr/>
    </dgm:pt>
    <dgm:pt modelId="{0C9AA650-7F02-4447-96A4-62C331BD3F87}" type="pres">
      <dgm:prSet presAssocID="{921AF558-30DC-4DBD-B4C2-DE78AC5DB5B7}" presName="composite" presStyleCnt="0"/>
      <dgm:spPr/>
    </dgm:pt>
    <dgm:pt modelId="{B5EDB5DF-9612-4674-BA20-FDEE934D947F}" type="pres">
      <dgm:prSet presAssocID="{921AF558-30DC-4DBD-B4C2-DE78AC5DB5B7}" presName="background" presStyleLbl="node0" presStyleIdx="0" presStyleCnt="4"/>
      <dgm:spPr/>
    </dgm:pt>
    <dgm:pt modelId="{D27F2A1C-1BEF-43F0-9F09-538958C3E579}" type="pres">
      <dgm:prSet presAssocID="{921AF558-30DC-4DBD-B4C2-DE78AC5DB5B7}" presName="text" presStyleLbl="fgAcc0" presStyleIdx="0" presStyleCnt="4">
        <dgm:presLayoutVars>
          <dgm:chPref val="3"/>
        </dgm:presLayoutVars>
      </dgm:prSet>
      <dgm:spPr/>
    </dgm:pt>
    <dgm:pt modelId="{B6E08C07-B930-4488-939F-D346C7FA4FF3}" type="pres">
      <dgm:prSet presAssocID="{921AF558-30DC-4DBD-B4C2-DE78AC5DB5B7}" presName="hierChild2" presStyleCnt="0"/>
      <dgm:spPr/>
    </dgm:pt>
    <dgm:pt modelId="{855EE17D-8C4A-424A-B5D9-48ABA270EBDE}" type="pres">
      <dgm:prSet presAssocID="{F6A66777-B1C9-4826-BCEB-03CB0A13A1AB}" presName="hierRoot1" presStyleCnt="0"/>
      <dgm:spPr/>
    </dgm:pt>
    <dgm:pt modelId="{A1FB6583-605C-4D99-AAE9-2ADC67921D50}" type="pres">
      <dgm:prSet presAssocID="{F6A66777-B1C9-4826-BCEB-03CB0A13A1AB}" presName="composite" presStyleCnt="0"/>
      <dgm:spPr/>
    </dgm:pt>
    <dgm:pt modelId="{516AFEEA-A287-4963-8157-F072C3F3B73B}" type="pres">
      <dgm:prSet presAssocID="{F6A66777-B1C9-4826-BCEB-03CB0A13A1AB}" presName="background" presStyleLbl="node0" presStyleIdx="1" presStyleCnt="4"/>
      <dgm:spPr/>
    </dgm:pt>
    <dgm:pt modelId="{3705F7A0-E923-4E98-8603-5093E0F6D53D}" type="pres">
      <dgm:prSet presAssocID="{F6A66777-B1C9-4826-BCEB-03CB0A13A1AB}" presName="text" presStyleLbl="fgAcc0" presStyleIdx="1" presStyleCnt="4">
        <dgm:presLayoutVars>
          <dgm:chPref val="3"/>
        </dgm:presLayoutVars>
      </dgm:prSet>
      <dgm:spPr/>
    </dgm:pt>
    <dgm:pt modelId="{3EF0834D-8361-46B7-918D-CDAC9F0733FB}" type="pres">
      <dgm:prSet presAssocID="{F6A66777-B1C9-4826-BCEB-03CB0A13A1AB}" presName="hierChild2" presStyleCnt="0"/>
      <dgm:spPr/>
    </dgm:pt>
    <dgm:pt modelId="{0353AEC5-C559-4D8F-AA11-AD1538DFB815}" type="pres">
      <dgm:prSet presAssocID="{4B523297-CD20-40B9-9A34-C8389EE4D3C6}" presName="hierRoot1" presStyleCnt="0"/>
      <dgm:spPr/>
    </dgm:pt>
    <dgm:pt modelId="{E7CEAA81-D88A-429D-B99E-3315A6CA1ACB}" type="pres">
      <dgm:prSet presAssocID="{4B523297-CD20-40B9-9A34-C8389EE4D3C6}" presName="composite" presStyleCnt="0"/>
      <dgm:spPr/>
    </dgm:pt>
    <dgm:pt modelId="{AD744850-56F6-4661-B651-11E0816CF197}" type="pres">
      <dgm:prSet presAssocID="{4B523297-CD20-40B9-9A34-C8389EE4D3C6}" presName="background" presStyleLbl="node0" presStyleIdx="2" presStyleCnt="4"/>
      <dgm:spPr/>
    </dgm:pt>
    <dgm:pt modelId="{0D790E1A-6B5F-4791-B809-CE9229BA2FB9}" type="pres">
      <dgm:prSet presAssocID="{4B523297-CD20-40B9-9A34-C8389EE4D3C6}" presName="text" presStyleLbl="fgAcc0" presStyleIdx="2" presStyleCnt="4">
        <dgm:presLayoutVars>
          <dgm:chPref val="3"/>
        </dgm:presLayoutVars>
      </dgm:prSet>
      <dgm:spPr/>
    </dgm:pt>
    <dgm:pt modelId="{8D1B8D44-1CAA-4028-BC56-0B16FDDBD5D8}" type="pres">
      <dgm:prSet presAssocID="{4B523297-CD20-40B9-9A34-C8389EE4D3C6}" presName="hierChild2" presStyleCnt="0"/>
      <dgm:spPr/>
    </dgm:pt>
    <dgm:pt modelId="{180CB784-9112-4C30-9CB8-9E5587528806}" type="pres">
      <dgm:prSet presAssocID="{E4A352A9-B358-4A2D-8617-5F6149AC94FF}" presName="hierRoot1" presStyleCnt="0"/>
      <dgm:spPr/>
    </dgm:pt>
    <dgm:pt modelId="{40C63611-876D-4E7D-8AB9-744D4B2DE2BD}" type="pres">
      <dgm:prSet presAssocID="{E4A352A9-B358-4A2D-8617-5F6149AC94FF}" presName="composite" presStyleCnt="0"/>
      <dgm:spPr/>
    </dgm:pt>
    <dgm:pt modelId="{80820D49-9512-46C7-B7E4-5571A29790F4}" type="pres">
      <dgm:prSet presAssocID="{E4A352A9-B358-4A2D-8617-5F6149AC94FF}" presName="background" presStyleLbl="node0" presStyleIdx="3" presStyleCnt="4"/>
      <dgm:spPr/>
    </dgm:pt>
    <dgm:pt modelId="{1E0E70BD-0A0E-4AE0-B316-CC932F488DED}" type="pres">
      <dgm:prSet presAssocID="{E4A352A9-B358-4A2D-8617-5F6149AC94FF}" presName="text" presStyleLbl="fgAcc0" presStyleIdx="3" presStyleCnt="4">
        <dgm:presLayoutVars>
          <dgm:chPref val="3"/>
        </dgm:presLayoutVars>
      </dgm:prSet>
      <dgm:spPr/>
    </dgm:pt>
    <dgm:pt modelId="{3047BC1D-12AB-4451-A9D6-587980B9D51A}" type="pres">
      <dgm:prSet presAssocID="{E4A352A9-B358-4A2D-8617-5F6149AC94FF}" presName="hierChild2" presStyleCnt="0"/>
      <dgm:spPr/>
    </dgm:pt>
  </dgm:ptLst>
  <dgm:cxnLst>
    <dgm:cxn modelId="{7AEEE432-EC3A-4C89-9CED-4B96D3282B44}" type="presOf" srcId="{4B523297-CD20-40B9-9A34-C8389EE4D3C6}" destId="{0D790E1A-6B5F-4791-B809-CE9229BA2FB9}" srcOrd="0" destOrd="0" presId="urn:microsoft.com/office/officeart/2005/8/layout/hierarchy1"/>
    <dgm:cxn modelId="{E7E4B187-6A4F-44F0-BAC9-6BAA06293EC9}" type="presOf" srcId="{F6A66777-B1C9-4826-BCEB-03CB0A13A1AB}" destId="{3705F7A0-E923-4E98-8603-5093E0F6D53D}" srcOrd="0" destOrd="0" presId="urn:microsoft.com/office/officeart/2005/8/layout/hierarchy1"/>
    <dgm:cxn modelId="{3FF28A97-78DD-4E4B-A0E5-EAF04339D1C8}" srcId="{70885FB1-B663-4DE4-A6E7-0BA1DA835761}" destId="{921AF558-30DC-4DBD-B4C2-DE78AC5DB5B7}" srcOrd="0" destOrd="0" parTransId="{FBA24181-FADF-4E10-8638-786DD88DD2D6}" sibTransId="{20877E36-154F-4FB5-AE29-F1FB4A989AC2}"/>
    <dgm:cxn modelId="{FC8A869B-3481-4D5D-AFEA-0FD8524B545A}" type="presOf" srcId="{70885FB1-B663-4DE4-A6E7-0BA1DA835761}" destId="{B8773CFF-30AF-45AD-B212-07EB665CC03C}" srcOrd="0" destOrd="0" presId="urn:microsoft.com/office/officeart/2005/8/layout/hierarchy1"/>
    <dgm:cxn modelId="{942D0CAC-F37D-40EF-B20D-4F6942BD3458}" type="presOf" srcId="{E4A352A9-B358-4A2D-8617-5F6149AC94FF}" destId="{1E0E70BD-0A0E-4AE0-B316-CC932F488DED}" srcOrd="0" destOrd="0" presId="urn:microsoft.com/office/officeart/2005/8/layout/hierarchy1"/>
    <dgm:cxn modelId="{1BB7D0AD-013B-4738-92C7-E89454D02CE1}" type="presOf" srcId="{921AF558-30DC-4DBD-B4C2-DE78AC5DB5B7}" destId="{D27F2A1C-1BEF-43F0-9F09-538958C3E579}" srcOrd="0" destOrd="0" presId="urn:microsoft.com/office/officeart/2005/8/layout/hierarchy1"/>
    <dgm:cxn modelId="{5732B5B3-C8FD-4B58-A18F-31F2070B2787}" srcId="{70885FB1-B663-4DE4-A6E7-0BA1DA835761}" destId="{4B523297-CD20-40B9-9A34-C8389EE4D3C6}" srcOrd="2" destOrd="0" parTransId="{A35D3869-9506-4515-9D98-DE696AAC576F}" sibTransId="{1D706E3A-7CCC-493D-97FF-515A7E240B28}"/>
    <dgm:cxn modelId="{D58548BA-3EF9-4F5D-B4CE-7ED5C1D1D7BB}" srcId="{70885FB1-B663-4DE4-A6E7-0BA1DA835761}" destId="{E4A352A9-B358-4A2D-8617-5F6149AC94FF}" srcOrd="3" destOrd="0" parTransId="{F4858E90-97DB-481B-801F-A48EE1E587F2}" sibTransId="{C0F3D896-26CD-4712-B326-3E93BCDA22C4}"/>
    <dgm:cxn modelId="{89C54AE9-320F-43F4-B47A-8F6F19F3FB27}" srcId="{70885FB1-B663-4DE4-A6E7-0BA1DA835761}" destId="{F6A66777-B1C9-4826-BCEB-03CB0A13A1AB}" srcOrd="1" destOrd="0" parTransId="{7A16EF85-840D-4093-8CB0-72A5208DEFF1}" sibTransId="{95B1AE43-290D-4BDE-88A2-4E6DBD7154CB}"/>
    <dgm:cxn modelId="{54804EF2-3D60-4C8F-8458-630EC7615E79}" type="presParOf" srcId="{B8773CFF-30AF-45AD-B212-07EB665CC03C}" destId="{0626BDF9-DA42-417A-A034-FD039D6823D5}" srcOrd="0" destOrd="0" presId="urn:microsoft.com/office/officeart/2005/8/layout/hierarchy1"/>
    <dgm:cxn modelId="{1867B42A-57EA-4EE2-8926-DC2D1FCDCA97}" type="presParOf" srcId="{0626BDF9-DA42-417A-A034-FD039D6823D5}" destId="{0C9AA650-7F02-4447-96A4-62C331BD3F87}" srcOrd="0" destOrd="0" presId="urn:microsoft.com/office/officeart/2005/8/layout/hierarchy1"/>
    <dgm:cxn modelId="{7F63EC71-537C-417B-8621-56210E6862C2}" type="presParOf" srcId="{0C9AA650-7F02-4447-96A4-62C331BD3F87}" destId="{B5EDB5DF-9612-4674-BA20-FDEE934D947F}" srcOrd="0" destOrd="0" presId="urn:microsoft.com/office/officeart/2005/8/layout/hierarchy1"/>
    <dgm:cxn modelId="{F7B47E6C-6E71-4B8B-88EC-DAF30705E0C1}" type="presParOf" srcId="{0C9AA650-7F02-4447-96A4-62C331BD3F87}" destId="{D27F2A1C-1BEF-43F0-9F09-538958C3E579}" srcOrd="1" destOrd="0" presId="urn:microsoft.com/office/officeart/2005/8/layout/hierarchy1"/>
    <dgm:cxn modelId="{60B61FD5-6D20-493F-860A-DB16A0CAC21A}" type="presParOf" srcId="{0626BDF9-DA42-417A-A034-FD039D6823D5}" destId="{B6E08C07-B930-4488-939F-D346C7FA4FF3}" srcOrd="1" destOrd="0" presId="urn:microsoft.com/office/officeart/2005/8/layout/hierarchy1"/>
    <dgm:cxn modelId="{67AF2D20-DCFA-49AB-9F50-90206832BE4A}" type="presParOf" srcId="{B8773CFF-30AF-45AD-B212-07EB665CC03C}" destId="{855EE17D-8C4A-424A-B5D9-48ABA270EBDE}" srcOrd="1" destOrd="0" presId="urn:microsoft.com/office/officeart/2005/8/layout/hierarchy1"/>
    <dgm:cxn modelId="{DA1A3AC3-F49C-42A3-B2B4-CEAACA6576DD}" type="presParOf" srcId="{855EE17D-8C4A-424A-B5D9-48ABA270EBDE}" destId="{A1FB6583-605C-4D99-AAE9-2ADC67921D50}" srcOrd="0" destOrd="0" presId="urn:microsoft.com/office/officeart/2005/8/layout/hierarchy1"/>
    <dgm:cxn modelId="{95765DB0-6196-4F7B-9AA1-481A92E5F1A4}" type="presParOf" srcId="{A1FB6583-605C-4D99-AAE9-2ADC67921D50}" destId="{516AFEEA-A287-4963-8157-F072C3F3B73B}" srcOrd="0" destOrd="0" presId="urn:microsoft.com/office/officeart/2005/8/layout/hierarchy1"/>
    <dgm:cxn modelId="{6FB1BF6D-8CA5-4420-B6BB-C3F83F56F578}" type="presParOf" srcId="{A1FB6583-605C-4D99-AAE9-2ADC67921D50}" destId="{3705F7A0-E923-4E98-8603-5093E0F6D53D}" srcOrd="1" destOrd="0" presId="urn:microsoft.com/office/officeart/2005/8/layout/hierarchy1"/>
    <dgm:cxn modelId="{4A406B34-2AAB-457D-8B1D-237E82FEBB5E}" type="presParOf" srcId="{855EE17D-8C4A-424A-B5D9-48ABA270EBDE}" destId="{3EF0834D-8361-46B7-918D-CDAC9F0733FB}" srcOrd="1" destOrd="0" presId="urn:microsoft.com/office/officeart/2005/8/layout/hierarchy1"/>
    <dgm:cxn modelId="{F366FDDC-8324-4A81-9F53-FBF46AEC77B5}" type="presParOf" srcId="{B8773CFF-30AF-45AD-B212-07EB665CC03C}" destId="{0353AEC5-C559-4D8F-AA11-AD1538DFB815}" srcOrd="2" destOrd="0" presId="urn:microsoft.com/office/officeart/2005/8/layout/hierarchy1"/>
    <dgm:cxn modelId="{1AD62515-AFC5-49A6-97C0-B846E86B1451}" type="presParOf" srcId="{0353AEC5-C559-4D8F-AA11-AD1538DFB815}" destId="{E7CEAA81-D88A-429D-B99E-3315A6CA1ACB}" srcOrd="0" destOrd="0" presId="urn:microsoft.com/office/officeart/2005/8/layout/hierarchy1"/>
    <dgm:cxn modelId="{6B5FDF54-9AE7-4F99-94D8-A6D5D7E779BD}" type="presParOf" srcId="{E7CEAA81-D88A-429D-B99E-3315A6CA1ACB}" destId="{AD744850-56F6-4661-B651-11E0816CF197}" srcOrd="0" destOrd="0" presId="urn:microsoft.com/office/officeart/2005/8/layout/hierarchy1"/>
    <dgm:cxn modelId="{EB286EC6-8369-4065-8B28-993BB01E50E4}" type="presParOf" srcId="{E7CEAA81-D88A-429D-B99E-3315A6CA1ACB}" destId="{0D790E1A-6B5F-4791-B809-CE9229BA2FB9}" srcOrd="1" destOrd="0" presId="urn:microsoft.com/office/officeart/2005/8/layout/hierarchy1"/>
    <dgm:cxn modelId="{413609BA-BA54-4B32-A87A-47F2A00F1DA9}" type="presParOf" srcId="{0353AEC5-C559-4D8F-AA11-AD1538DFB815}" destId="{8D1B8D44-1CAA-4028-BC56-0B16FDDBD5D8}" srcOrd="1" destOrd="0" presId="urn:microsoft.com/office/officeart/2005/8/layout/hierarchy1"/>
    <dgm:cxn modelId="{4540E962-DEB3-4D95-AADA-428AE2DFC58F}" type="presParOf" srcId="{B8773CFF-30AF-45AD-B212-07EB665CC03C}" destId="{180CB784-9112-4C30-9CB8-9E5587528806}" srcOrd="3" destOrd="0" presId="urn:microsoft.com/office/officeart/2005/8/layout/hierarchy1"/>
    <dgm:cxn modelId="{9F01094F-7F33-4555-84B3-33315AE6362B}" type="presParOf" srcId="{180CB784-9112-4C30-9CB8-9E5587528806}" destId="{40C63611-876D-4E7D-8AB9-744D4B2DE2BD}" srcOrd="0" destOrd="0" presId="urn:microsoft.com/office/officeart/2005/8/layout/hierarchy1"/>
    <dgm:cxn modelId="{3153C78C-3597-4A35-83E5-DB5EB9BAD605}" type="presParOf" srcId="{40C63611-876D-4E7D-8AB9-744D4B2DE2BD}" destId="{80820D49-9512-46C7-B7E4-5571A29790F4}" srcOrd="0" destOrd="0" presId="urn:microsoft.com/office/officeart/2005/8/layout/hierarchy1"/>
    <dgm:cxn modelId="{80D431C5-F861-4373-AF09-91AC45388DD9}" type="presParOf" srcId="{40C63611-876D-4E7D-8AB9-744D4B2DE2BD}" destId="{1E0E70BD-0A0E-4AE0-B316-CC932F488DED}" srcOrd="1" destOrd="0" presId="urn:microsoft.com/office/officeart/2005/8/layout/hierarchy1"/>
    <dgm:cxn modelId="{95922436-234D-4BA9-8462-03AA41118903}" type="presParOf" srcId="{180CB784-9112-4C30-9CB8-9E5587528806}" destId="{3047BC1D-12AB-4451-A9D6-587980B9D5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4ECE4-3A0D-4AED-A30C-421A5D3C141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D92770-D8E9-4E90-8E26-AF8C1C7F70C1}">
      <dgm:prSet/>
      <dgm:spPr/>
      <dgm:t>
        <a:bodyPr/>
        <a:lstStyle/>
        <a:p>
          <a:r>
            <a:rPr lang="pt-BR"/>
            <a:t>Estrutura comunitária</a:t>
          </a:r>
          <a:endParaRPr lang="en-US"/>
        </a:p>
      </dgm:t>
    </dgm:pt>
    <dgm:pt modelId="{E5811F25-B1C9-47FA-9C52-B8BE0746CE0A}" type="parTrans" cxnId="{7F05473D-B425-49CB-9BF7-0EFE450D7677}">
      <dgm:prSet/>
      <dgm:spPr/>
      <dgm:t>
        <a:bodyPr/>
        <a:lstStyle/>
        <a:p>
          <a:endParaRPr lang="en-US"/>
        </a:p>
      </dgm:t>
    </dgm:pt>
    <dgm:pt modelId="{C5ACB015-826C-4A7E-B12E-ACE746FE2438}" type="sibTrans" cxnId="{7F05473D-B425-49CB-9BF7-0EFE450D7677}">
      <dgm:prSet/>
      <dgm:spPr/>
      <dgm:t>
        <a:bodyPr/>
        <a:lstStyle/>
        <a:p>
          <a:endParaRPr lang="en-US"/>
        </a:p>
      </dgm:t>
    </dgm:pt>
    <dgm:pt modelId="{07C7D7B4-14F1-4DDC-84BC-53A79269FCFD}">
      <dgm:prSet/>
      <dgm:spPr/>
      <dgm:t>
        <a:bodyPr/>
        <a:lstStyle/>
        <a:p>
          <a:r>
            <a:rPr lang="pt-BR"/>
            <a:t>Fratrias  - corporações de guerras</a:t>
          </a:r>
          <a:endParaRPr lang="en-US"/>
        </a:p>
      </dgm:t>
    </dgm:pt>
    <dgm:pt modelId="{AD2FE8AC-1676-4905-B00D-6CED67F4CE56}" type="parTrans" cxnId="{DD44827A-59B3-4E75-902D-44B2949D4242}">
      <dgm:prSet/>
      <dgm:spPr/>
      <dgm:t>
        <a:bodyPr/>
        <a:lstStyle/>
        <a:p>
          <a:endParaRPr lang="en-US"/>
        </a:p>
      </dgm:t>
    </dgm:pt>
    <dgm:pt modelId="{3FB086B6-AAF6-416A-A588-9E1585AE50CF}" type="sibTrans" cxnId="{DD44827A-59B3-4E75-902D-44B2949D4242}">
      <dgm:prSet/>
      <dgm:spPr/>
      <dgm:t>
        <a:bodyPr/>
        <a:lstStyle/>
        <a:p>
          <a:endParaRPr lang="en-US"/>
        </a:p>
      </dgm:t>
    </dgm:pt>
    <dgm:pt modelId="{3CF9BD27-7143-4062-8F29-85A4FDEB8727}">
      <dgm:prSet/>
      <dgm:spPr/>
      <dgm:t>
        <a:bodyPr/>
        <a:lstStyle/>
        <a:p>
          <a:r>
            <a:rPr lang="pt-BR"/>
            <a:t>Tribos – varias fratrias</a:t>
          </a:r>
          <a:endParaRPr lang="en-US"/>
        </a:p>
      </dgm:t>
    </dgm:pt>
    <dgm:pt modelId="{7553EE5C-96D8-45AF-B873-E8F7A8763E57}" type="parTrans" cxnId="{44DA9C49-97C9-4613-AB01-592846AAF905}">
      <dgm:prSet/>
      <dgm:spPr/>
      <dgm:t>
        <a:bodyPr/>
        <a:lstStyle/>
        <a:p>
          <a:endParaRPr lang="en-US"/>
        </a:p>
      </dgm:t>
    </dgm:pt>
    <dgm:pt modelId="{1C7A781E-67C2-4FDB-A9FC-836C8FF4037F}" type="sibTrans" cxnId="{44DA9C49-97C9-4613-AB01-592846AAF905}">
      <dgm:prSet/>
      <dgm:spPr/>
      <dgm:t>
        <a:bodyPr/>
        <a:lstStyle/>
        <a:p>
          <a:endParaRPr lang="en-US"/>
        </a:p>
      </dgm:t>
    </dgm:pt>
    <dgm:pt modelId="{DD7D664A-1B91-42B9-8966-63862A758DDF}">
      <dgm:prSet/>
      <dgm:spPr/>
      <dgm:t>
        <a:bodyPr/>
        <a:lstStyle/>
        <a:p>
          <a:r>
            <a:rPr lang="pt-BR"/>
            <a:t>Basileu – função militar, religiosa e jurídica.</a:t>
          </a:r>
          <a:endParaRPr lang="en-US"/>
        </a:p>
      </dgm:t>
    </dgm:pt>
    <dgm:pt modelId="{63B9B778-5477-424C-BCAA-672FDE416E0D}" type="parTrans" cxnId="{722BCFA8-FE9E-4B52-B696-F97F3CCBA315}">
      <dgm:prSet/>
      <dgm:spPr/>
      <dgm:t>
        <a:bodyPr/>
        <a:lstStyle/>
        <a:p>
          <a:endParaRPr lang="en-US"/>
        </a:p>
      </dgm:t>
    </dgm:pt>
    <dgm:pt modelId="{33F9CD7C-9D16-49A9-8F88-EC98F2CECD62}" type="sibTrans" cxnId="{722BCFA8-FE9E-4B52-B696-F97F3CCBA315}">
      <dgm:prSet/>
      <dgm:spPr/>
      <dgm:t>
        <a:bodyPr/>
        <a:lstStyle/>
        <a:p>
          <a:endParaRPr lang="en-US"/>
        </a:p>
      </dgm:t>
    </dgm:pt>
    <dgm:pt modelId="{67CF517E-5138-4A62-82A9-8803DAA6A56C}">
      <dgm:prSet/>
      <dgm:spPr/>
      <dgm:t>
        <a:bodyPr/>
        <a:lstStyle/>
        <a:p>
          <a:r>
            <a:rPr lang="pt-BR"/>
            <a:t>O direito à herança paterna</a:t>
          </a:r>
          <a:endParaRPr lang="en-US"/>
        </a:p>
      </dgm:t>
    </dgm:pt>
    <dgm:pt modelId="{BEC0B59C-59EE-4538-8B7F-341C05B8D0B4}" type="parTrans" cxnId="{6966EB21-64E2-4192-AB4F-169DBD9FA11F}">
      <dgm:prSet/>
      <dgm:spPr/>
      <dgm:t>
        <a:bodyPr/>
        <a:lstStyle/>
        <a:p>
          <a:endParaRPr lang="en-US"/>
        </a:p>
      </dgm:t>
    </dgm:pt>
    <dgm:pt modelId="{5A2A5E45-0236-4A35-90D0-25886C2BAC78}" type="sibTrans" cxnId="{6966EB21-64E2-4192-AB4F-169DBD9FA11F}">
      <dgm:prSet/>
      <dgm:spPr/>
      <dgm:t>
        <a:bodyPr/>
        <a:lstStyle/>
        <a:p>
          <a:endParaRPr lang="en-US"/>
        </a:p>
      </dgm:t>
    </dgm:pt>
    <dgm:pt modelId="{1B8EBBB5-9ACC-4430-A5A2-952DE89F2EC8}">
      <dgm:prSet/>
      <dgm:spPr/>
      <dgm:t>
        <a:bodyPr/>
        <a:lstStyle/>
        <a:p>
          <a:r>
            <a:rPr lang="pt-BR"/>
            <a:t>A diferença de classes</a:t>
          </a:r>
          <a:endParaRPr lang="en-US"/>
        </a:p>
      </dgm:t>
    </dgm:pt>
    <dgm:pt modelId="{C4019250-E79B-48E8-84EA-5EEC6A18D2CD}" type="parTrans" cxnId="{615E96A5-FF6C-469E-94FB-C13E57AA88F5}">
      <dgm:prSet/>
      <dgm:spPr/>
      <dgm:t>
        <a:bodyPr/>
        <a:lstStyle/>
        <a:p>
          <a:endParaRPr lang="en-US"/>
        </a:p>
      </dgm:t>
    </dgm:pt>
    <dgm:pt modelId="{D9907CC5-7BD1-4385-905A-E2155E5E4BF2}" type="sibTrans" cxnId="{615E96A5-FF6C-469E-94FB-C13E57AA88F5}">
      <dgm:prSet/>
      <dgm:spPr/>
      <dgm:t>
        <a:bodyPr/>
        <a:lstStyle/>
        <a:p>
          <a:endParaRPr lang="en-US"/>
        </a:p>
      </dgm:t>
    </dgm:pt>
    <dgm:pt modelId="{F62E7584-F1A6-4311-81E7-213BDD455C9C}">
      <dgm:prSet/>
      <dgm:spPr/>
      <dgm:t>
        <a:bodyPr/>
        <a:lstStyle/>
        <a:p>
          <a:r>
            <a:rPr lang="pt-BR"/>
            <a:t>Generalização  do regime escravista</a:t>
          </a:r>
          <a:endParaRPr lang="en-US"/>
        </a:p>
      </dgm:t>
    </dgm:pt>
    <dgm:pt modelId="{0037DFD4-D8C0-4410-B402-FF3F82A846B0}" type="parTrans" cxnId="{602BEFCC-B062-4A67-8D80-C3B3C90962F2}">
      <dgm:prSet/>
      <dgm:spPr/>
      <dgm:t>
        <a:bodyPr/>
        <a:lstStyle/>
        <a:p>
          <a:endParaRPr lang="en-US"/>
        </a:p>
      </dgm:t>
    </dgm:pt>
    <dgm:pt modelId="{0C56108A-9223-45D9-B2B7-69F9F8CCE5B7}" type="sibTrans" cxnId="{602BEFCC-B062-4A67-8D80-C3B3C90962F2}">
      <dgm:prSet/>
      <dgm:spPr/>
      <dgm:t>
        <a:bodyPr/>
        <a:lstStyle/>
        <a:p>
          <a:endParaRPr lang="en-US"/>
        </a:p>
      </dgm:t>
    </dgm:pt>
    <dgm:pt modelId="{C9267E46-9F06-4F4D-986F-3B17CF94730D}">
      <dgm:prSet/>
      <dgm:spPr/>
      <dgm:t>
        <a:bodyPr/>
        <a:lstStyle/>
        <a:p>
          <a:r>
            <a:rPr lang="pt-BR"/>
            <a:t>Queda dos genos  ganhava-se força a propriedade privada e a acumulação de riquezas individual.</a:t>
          </a:r>
          <a:endParaRPr lang="en-US"/>
        </a:p>
      </dgm:t>
    </dgm:pt>
    <dgm:pt modelId="{3D36ADDF-18CE-46AF-80B0-FD722DFFD83C}" type="parTrans" cxnId="{E7B0D3A7-AAE3-4E87-B07E-4B4E1D3D09B3}">
      <dgm:prSet/>
      <dgm:spPr/>
      <dgm:t>
        <a:bodyPr/>
        <a:lstStyle/>
        <a:p>
          <a:endParaRPr lang="en-US"/>
        </a:p>
      </dgm:t>
    </dgm:pt>
    <dgm:pt modelId="{790383A1-FC65-499F-8BA5-5C41EA21E510}" type="sibTrans" cxnId="{E7B0D3A7-AAE3-4E87-B07E-4B4E1D3D09B3}">
      <dgm:prSet/>
      <dgm:spPr/>
      <dgm:t>
        <a:bodyPr/>
        <a:lstStyle/>
        <a:p>
          <a:endParaRPr lang="en-US"/>
        </a:p>
      </dgm:t>
    </dgm:pt>
    <dgm:pt modelId="{995AA92D-FA81-4AB5-9D7D-19F294E58F28}">
      <dgm:prSet/>
      <dgm:spPr/>
      <dgm:t>
        <a:bodyPr/>
        <a:lstStyle/>
        <a:p>
          <a:r>
            <a:rPr lang="pt-BR"/>
            <a:t>Aparecimento do Estado ou seja cidade Estado (pólis)</a:t>
          </a:r>
          <a:endParaRPr lang="en-US"/>
        </a:p>
      </dgm:t>
    </dgm:pt>
    <dgm:pt modelId="{36B4C8F5-4DB7-4720-BA56-209E681E6EF9}" type="parTrans" cxnId="{F3E0C45E-E533-41BD-814B-FD965F4CEE1D}">
      <dgm:prSet/>
      <dgm:spPr/>
      <dgm:t>
        <a:bodyPr/>
        <a:lstStyle/>
        <a:p>
          <a:endParaRPr lang="en-US"/>
        </a:p>
      </dgm:t>
    </dgm:pt>
    <dgm:pt modelId="{AA7F41E1-B086-4F23-A047-B474A1390441}" type="sibTrans" cxnId="{F3E0C45E-E533-41BD-814B-FD965F4CEE1D}">
      <dgm:prSet/>
      <dgm:spPr/>
      <dgm:t>
        <a:bodyPr/>
        <a:lstStyle/>
        <a:p>
          <a:endParaRPr lang="en-US"/>
        </a:p>
      </dgm:t>
    </dgm:pt>
    <dgm:pt modelId="{D80C9706-B0B6-47F7-9F19-7283D7B9716F}" type="pres">
      <dgm:prSet presAssocID="{1214ECE4-3A0D-4AED-A30C-421A5D3C1412}" presName="vert0" presStyleCnt="0">
        <dgm:presLayoutVars>
          <dgm:dir/>
          <dgm:animOne val="branch"/>
          <dgm:animLvl val="lvl"/>
        </dgm:presLayoutVars>
      </dgm:prSet>
      <dgm:spPr/>
    </dgm:pt>
    <dgm:pt modelId="{53DA0710-597B-4ED2-A85F-544A890DE43B}" type="pres">
      <dgm:prSet presAssocID="{6ED92770-D8E9-4E90-8E26-AF8C1C7F70C1}" presName="thickLine" presStyleLbl="alignNode1" presStyleIdx="0" presStyleCnt="9"/>
      <dgm:spPr/>
    </dgm:pt>
    <dgm:pt modelId="{1409436B-31BE-43F2-B061-F9128886C6AD}" type="pres">
      <dgm:prSet presAssocID="{6ED92770-D8E9-4E90-8E26-AF8C1C7F70C1}" presName="horz1" presStyleCnt="0"/>
      <dgm:spPr/>
    </dgm:pt>
    <dgm:pt modelId="{2BA5FB07-26BF-49C3-A392-ED866B0B1F2A}" type="pres">
      <dgm:prSet presAssocID="{6ED92770-D8E9-4E90-8E26-AF8C1C7F70C1}" presName="tx1" presStyleLbl="revTx" presStyleIdx="0" presStyleCnt="9"/>
      <dgm:spPr/>
    </dgm:pt>
    <dgm:pt modelId="{EA37DEC3-53FB-4DD7-812E-7CB14A1E69F3}" type="pres">
      <dgm:prSet presAssocID="{6ED92770-D8E9-4E90-8E26-AF8C1C7F70C1}" presName="vert1" presStyleCnt="0"/>
      <dgm:spPr/>
    </dgm:pt>
    <dgm:pt modelId="{746FAD6D-DE3B-4C6E-B3AA-CA01D860FFDD}" type="pres">
      <dgm:prSet presAssocID="{07C7D7B4-14F1-4DDC-84BC-53A79269FCFD}" presName="thickLine" presStyleLbl="alignNode1" presStyleIdx="1" presStyleCnt="9"/>
      <dgm:spPr/>
    </dgm:pt>
    <dgm:pt modelId="{9B00BE4D-8F17-41F7-80B6-4CF4B1F79084}" type="pres">
      <dgm:prSet presAssocID="{07C7D7B4-14F1-4DDC-84BC-53A79269FCFD}" presName="horz1" presStyleCnt="0"/>
      <dgm:spPr/>
    </dgm:pt>
    <dgm:pt modelId="{947BB273-A90F-42E8-B433-F24EB1D9EA3C}" type="pres">
      <dgm:prSet presAssocID="{07C7D7B4-14F1-4DDC-84BC-53A79269FCFD}" presName="tx1" presStyleLbl="revTx" presStyleIdx="1" presStyleCnt="9"/>
      <dgm:spPr/>
    </dgm:pt>
    <dgm:pt modelId="{0220584C-2AF3-46CC-B875-F0AAAEC7C44F}" type="pres">
      <dgm:prSet presAssocID="{07C7D7B4-14F1-4DDC-84BC-53A79269FCFD}" presName="vert1" presStyleCnt="0"/>
      <dgm:spPr/>
    </dgm:pt>
    <dgm:pt modelId="{D2F39E95-446F-4012-A4FA-FF8B6BACEA40}" type="pres">
      <dgm:prSet presAssocID="{3CF9BD27-7143-4062-8F29-85A4FDEB8727}" presName="thickLine" presStyleLbl="alignNode1" presStyleIdx="2" presStyleCnt="9"/>
      <dgm:spPr/>
    </dgm:pt>
    <dgm:pt modelId="{6C88A256-05B6-4088-A44D-B238A7518A86}" type="pres">
      <dgm:prSet presAssocID="{3CF9BD27-7143-4062-8F29-85A4FDEB8727}" presName="horz1" presStyleCnt="0"/>
      <dgm:spPr/>
    </dgm:pt>
    <dgm:pt modelId="{9020382F-38A4-4B99-9D05-B1DFDC77CD08}" type="pres">
      <dgm:prSet presAssocID="{3CF9BD27-7143-4062-8F29-85A4FDEB8727}" presName="tx1" presStyleLbl="revTx" presStyleIdx="2" presStyleCnt="9"/>
      <dgm:spPr/>
    </dgm:pt>
    <dgm:pt modelId="{7C00C50E-72B7-4DFE-9FF9-6B5EFE0E095C}" type="pres">
      <dgm:prSet presAssocID="{3CF9BD27-7143-4062-8F29-85A4FDEB8727}" presName="vert1" presStyleCnt="0"/>
      <dgm:spPr/>
    </dgm:pt>
    <dgm:pt modelId="{B147BEE8-D877-4DE6-9530-106F46E9E226}" type="pres">
      <dgm:prSet presAssocID="{DD7D664A-1B91-42B9-8966-63862A758DDF}" presName="thickLine" presStyleLbl="alignNode1" presStyleIdx="3" presStyleCnt="9"/>
      <dgm:spPr/>
    </dgm:pt>
    <dgm:pt modelId="{DE675955-5DDE-4496-9F54-3E6A2D03D97A}" type="pres">
      <dgm:prSet presAssocID="{DD7D664A-1B91-42B9-8966-63862A758DDF}" presName="horz1" presStyleCnt="0"/>
      <dgm:spPr/>
    </dgm:pt>
    <dgm:pt modelId="{F546F44C-0B0E-44DC-A64A-256A4BF6F746}" type="pres">
      <dgm:prSet presAssocID="{DD7D664A-1B91-42B9-8966-63862A758DDF}" presName="tx1" presStyleLbl="revTx" presStyleIdx="3" presStyleCnt="9"/>
      <dgm:spPr/>
    </dgm:pt>
    <dgm:pt modelId="{6E94D184-C957-4CF4-99A6-26D22C6FA8E3}" type="pres">
      <dgm:prSet presAssocID="{DD7D664A-1B91-42B9-8966-63862A758DDF}" presName="vert1" presStyleCnt="0"/>
      <dgm:spPr/>
    </dgm:pt>
    <dgm:pt modelId="{BE9280CA-54F7-49CA-A95F-A85CBD881726}" type="pres">
      <dgm:prSet presAssocID="{67CF517E-5138-4A62-82A9-8803DAA6A56C}" presName="thickLine" presStyleLbl="alignNode1" presStyleIdx="4" presStyleCnt="9"/>
      <dgm:spPr/>
    </dgm:pt>
    <dgm:pt modelId="{BAC3D879-6805-444D-9498-1D9A74EE6740}" type="pres">
      <dgm:prSet presAssocID="{67CF517E-5138-4A62-82A9-8803DAA6A56C}" presName="horz1" presStyleCnt="0"/>
      <dgm:spPr/>
    </dgm:pt>
    <dgm:pt modelId="{BFEEB205-761A-49A6-9A6D-257D0EC0FE71}" type="pres">
      <dgm:prSet presAssocID="{67CF517E-5138-4A62-82A9-8803DAA6A56C}" presName="tx1" presStyleLbl="revTx" presStyleIdx="4" presStyleCnt="9"/>
      <dgm:spPr/>
    </dgm:pt>
    <dgm:pt modelId="{A6729E66-0796-4160-B139-FBCB20E4AED0}" type="pres">
      <dgm:prSet presAssocID="{67CF517E-5138-4A62-82A9-8803DAA6A56C}" presName="vert1" presStyleCnt="0"/>
      <dgm:spPr/>
    </dgm:pt>
    <dgm:pt modelId="{4C802168-5AB4-4E24-B675-919C795B65C3}" type="pres">
      <dgm:prSet presAssocID="{1B8EBBB5-9ACC-4430-A5A2-952DE89F2EC8}" presName="thickLine" presStyleLbl="alignNode1" presStyleIdx="5" presStyleCnt="9"/>
      <dgm:spPr/>
    </dgm:pt>
    <dgm:pt modelId="{FD6ADDE1-10F7-42A0-AD03-1814F0584F82}" type="pres">
      <dgm:prSet presAssocID="{1B8EBBB5-9ACC-4430-A5A2-952DE89F2EC8}" presName="horz1" presStyleCnt="0"/>
      <dgm:spPr/>
    </dgm:pt>
    <dgm:pt modelId="{E10DC6C3-0433-4B18-80E7-41AC4ABBF90B}" type="pres">
      <dgm:prSet presAssocID="{1B8EBBB5-9ACC-4430-A5A2-952DE89F2EC8}" presName="tx1" presStyleLbl="revTx" presStyleIdx="5" presStyleCnt="9"/>
      <dgm:spPr/>
    </dgm:pt>
    <dgm:pt modelId="{77E848FB-9C55-447A-A7A5-11DFFD23BDFF}" type="pres">
      <dgm:prSet presAssocID="{1B8EBBB5-9ACC-4430-A5A2-952DE89F2EC8}" presName="vert1" presStyleCnt="0"/>
      <dgm:spPr/>
    </dgm:pt>
    <dgm:pt modelId="{8962C65C-07DB-41BE-95BA-AE68B2E6BBC7}" type="pres">
      <dgm:prSet presAssocID="{F62E7584-F1A6-4311-81E7-213BDD455C9C}" presName="thickLine" presStyleLbl="alignNode1" presStyleIdx="6" presStyleCnt="9"/>
      <dgm:spPr/>
    </dgm:pt>
    <dgm:pt modelId="{8ECA4BC6-32C1-4D8F-8642-6D0C4E4388BB}" type="pres">
      <dgm:prSet presAssocID="{F62E7584-F1A6-4311-81E7-213BDD455C9C}" presName="horz1" presStyleCnt="0"/>
      <dgm:spPr/>
    </dgm:pt>
    <dgm:pt modelId="{2198E684-59B3-4E99-BE3F-D2697B75C9F4}" type="pres">
      <dgm:prSet presAssocID="{F62E7584-F1A6-4311-81E7-213BDD455C9C}" presName="tx1" presStyleLbl="revTx" presStyleIdx="6" presStyleCnt="9"/>
      <dgm:spPr/>
    </dgm:pt>
    <dgm:pt modelId="{01994C44-C704-4BAB-8E3E-582EBA89560D}" type="pres">
      <dgm:prSet presAssocID="{F62E7584-F1A6-4311-81E7-213BDD455C9C}" presName="vert1" presStyleCnt="0"/>
      <dgm:spPr/>
    </dgm:pt>
    <dgm:pt modelId="{3A27DD22-AA26-4294-A828-BA4A2CEA2843}" type="pres">
      <dgm:prSet presAssocID="{C9267E46-9F06-4F4D-986F-3B17CF94730D}" presName="thickLine" presStyleLbl="alignNode1" presStyleIdx="7" presStyleCnt="9"/>
      <dgm:spPr/>
    </dgm:pt>
    <dgm:pt modelId="{32804C46-3C83-4338-B199-37DA487BB4BC}" type="pres">
      <dgm:prSet presAssocID="{C9267E46-9F06-4F4D-986F-3B17CF94730D}" presName="horz1" presStyleCnt="0"/>
      <dgm:spPr/>
    </dgm:pt>
    <dgm:pt modelId="{D67F45B4-015A-48B5-8E7C-8AE7E9C5EA54}" type="pres">
      <dgm:prSet presAssocID="{C9267E46-9F06-4F4D-986F-3B17CF94730D}" presName="tx1" presStyleLbl="revTx" presStyleIdx="7" presStyleCnt="9"/>
      <dgm:spPr/>
    </dgm:pt>
    <dgm:pt modelId="{FA03075E-6531-411C-866A-48D43901E403}" type="pres">
      <dgm:prSet presAssocID="{C9267E46-9F06-4F4D-986F-3B17CF94730D}" presName="vert1" presStyleCnt="0"/>
      <dgm:spPr/>
    </dgm:pt>
    <dgm:pt modelId="{3828907E-EA02-4FE0-B2B0-675248F3BF17}" type="pres">
      <dgm:prSet presAssocID="{995AA92D-FA81-4AB5-9D7D-19F294E58F28}" presName="thickLine" presStyleLbl="alignNode1" presStyleIdx="8" presStyleCnt="9"/>
      <dgm:spPr/>
    </dgm:pt>
    <dgm:pt modelId="{D5B49F16-03E8-4C1D-B2C4-BED33779E124}" type="pres">
      <dgm:prSet presAssocID="{995AA92D-FA81-4AB5-9D7D-19F294E58F28}" presName="horz1" presStyleCnt="0"/>
      <dgm:spPr/>
    </dgm:pt>
    <dgm:pt modelId="{E1F02CD2-844A-4D18-8EC0-133D831036C7}" type="pres">
      <dgm:prSet presAssocID="{995AA92D-FA81-4AB5-9D7D-19F294E58F28}" presName="tx1" presStyleLbl="revTx" presStyleIdx="8" presStyleCnt="9"/>
      <dgm:spPr/>
    </dgm:pt>
    <dgm:pt modelId="{B3F432DE-D452-4B24-8E50-52006E79C1C4}" type="pres">
      <dgm:prSet presAssocID="{995AA92D-FA81-4AB5-9D7D-19F294E58F28}" presName="vert1" presStyleCnt="0"/>
      <dgm:spPr/>
    </dgm:pt>
  </dgm:ptLst>
  <dgm:cxnLst>
    <dgm:cxn modelId="{6966EB21-64E2-4192-AB4F-169DBD9FA11F}" srcId="{1214ECE4-3A0D-4AED-A30C-421A5D3C1412}" destId="{67CF517E-5138-4A62-82A9-8803DAA6A56C}" srcOrd="4" destOrd="0" parTransId="{BEC0B59C-59EE-4538-8B7F-341C05B8D0B4}" sibTransId="{5A2A5E45-0236-4A35-90D0-25886C2BAC78}"/>
    <dgm:cxn modelId="{7F05473D-B425-49CB-9BF7-0EFE450D7677}" srcId="{1214ECE4-3A0D-4AED-A30C-421A5D3C1412}" destId="{6ED92770-D8E9-4E90-8E26-AF8C1C7F70C1}" srcOrd="0" destOrd="0" parTransId="{E5811F25-B1C9-47FA-9C52-B8BE0746CE0A}" sibTransId="{C5ACB015-826C-4A7E-B12E-ACE746FE2438}"/>
    <dgm:cxn modelId="{F3E0C45E-E533-41BD-814B-FD965F4CEE1D}" srcId="{1214ECE4-3A0D-4AED-A30C-421A5D3C1412}" destId="{995AA92D-FA81-4AB5-9D7D-19F294E58F28}" srcOrd="8" destOrd="0" parTransId="{36B4C8F5-4DB7-4720-BA56-209E681E6EF9}" sibTransId="{AA7F41E1-B086-4F23-A047-B474A1390441}"/>
    <dgm:cxn modelId="{DDE1C160-7204-4A4A-B0F6-D89E927AB7D6}" type="presOf" srcId="{6ED92770-D8E9-4E90-8E26-AF8C1C7F70C1}" destId="{2BA5FB07-26BF-49C3-A392-ED866B0B1F2A}" srcOrd="0" destOrd="0" presId="urn:microsoft.com/office/officeart/2008/layout/LinedList"/>
    <dgm:cxn modelId="{436F2265-4CFC-4162-B74B-5D309D4C251A}" type="presOf" srcId="{67CF517E-5138-4A62-82A9-8803DAA6A56C}" destId="{BFEEB205-761A-49A6-9A6D-257D0EC0FE71}" srcOrd="0" destOrd="0" presId="urn:microsoft.com/office/officeart/2008/layout/LinedList"/>
    <dgm:cxn modelId="{44DA9C49-97C9-4613-AB01-592846AAF905}" srcId="{1214ECE4-3A0D-4AED-A30C-421A5D3C1412}" destId="{3CF9BD27-7143-4062-8F29-85A4FDEB8727}" srcOrd="2" destOrd="0" parTransId="{7553EE5C-96D8-45AF-B873-E8F7A8763E57}" sibTransId="{1C7A781E-67C2-4FDB-A9FC-836C8FF4037F}"/>
    <dgm:cxn modelId="{DD44827A-59B3-4E75-902D-44B2949D4242}" srcId="{1214ECE4-3A0D-4AED-A30C-421A5D3C1412}" destId="{07C7D7B4-14F1-4DDC-84BC-53A79269FCFD}" srcOrd="1" destOrd="0" parTransId="{AD2FE8AC-1676-4905-B00D-6CED67F4CE56}" sibTransId="{3FB086B6-AAF6-416A-A588-9E1585AE50CF}"/>
    <dgm:cxn modelId="{377E5582-6AE3-4CA7-BFA5-3CE8D498C56E}" type="presOf" srcId="{1B8EBBB5-9ACC-4430-A5A2-952DE89F2EC8}" destId="{E10DC6C3-0433-4B18-80E7-41AC4ABBF90B}" srcOrd="0" destOrd="0" presId="urn:microsoft.com/office/officeart/2008/layout/LinedList"/>
    <dgm:cxn modelId="{2D8E468A-996D-43AC-A7AC-29A237B98185}" type="presOf" srcId="{07C7D7B4-14F1-4DDC-84BC-53A79269FCFD}" destId="{947BB273-A90F-42E8-B433-F24EB1D9EA3C}" srcOrd="0" destOrd="0" presId="urn:microsoft.com/office/officeart/2008/layout/LinedList"/>
    <dgm:cxn modelId="{615E96A5-FF6C-469E-94FB-C13E57AA88F5}" srcId="{1214ECE4-3A0D-4AED-A30C-421A5D3C1412}" destId="{1B8EBBB5-9ACC-4430-A5A2-952DE89F2EC8}" srcOrd="5" destOrd="0" parTransId="{C4019250-E79B-48E8-84EA-5EEC6A18D2CD}" sibTransId="{D9907CC5-7BD1-4385-905A-E2155E5E4BF2}"/>
    <dgm:cxn modelId="{E7B0D3A7-AAE3-4E87-B07E-4B4E1D3D09B3}" srcId="{1214ECE4-3A0D-4AED-A30C-421A5D3C1412}" destId="{C9267E46-9F06-4F4D-986F-3B17CF94730D}" srcOrd="7" destOrd="0" parTransId="{3D36ADDF-18CE-46AF-80B0-FD722DFFD83C}" sibTransId="{790383A1-FC65-499F-8BA5-5C41EA21E510}"/>
    <dgm:cxn modelId="{722BCFA8-FE9E-4B52-B696-F97F3CCBA315}" srcId="{1214ECE4-3A0D-4AED-A30C-421A5D3C1412}" destId="{DD7D664A-1B91-42B9-8966-63862A758DDF}" srcOrd="3" destOrd="0" parTransId="{63B9B778-5477-424C-BCAA-672FDE416E0D}" sibTransId="{33F9CD7C-9D16-49A9-8F88-EC98F2CECD62}"/>
    <dgm:cxn modelId="{E801C7A9-7049-42EA-8623-5F91ED827479}" type="presOf" srcId="{F62E7584-F1A6-4311-81E7-213BDD455C9C}" destId="{2198E684-59B3-4E99-BE3F-D2697B75C9F4}" srcOrd="0" destOrd="0" presId="urn:microsoft.com/office/officeart/2008/layout/LinedList"/>
    <dgm:cxn modelId="{F500BDAA-C59B-4738-B853-F16FD8E392EC}" type="presOf" srcId="{C9267E46-9F06-4F4D-986F-3B17CF94730D}" destId="{D67F45B4-015A-48B5-8E7C-8AE7E9C5EA54}" srcOrd="0" destOrd="0" presId="urn:microsoft.com/office/officeart/2008/layout/LinedList"/>
    <dgm:cxn modelId="{602BEFCC-B062-4A67-8D80-C3B3C90962F2}" srcId="{1214ECE4-3A0D-4AED-A30C-421A5D3C1412}" destId="{F62E7584-F1A6-4311-81E7-213BDD455C9C}" srcOrd="6" destOrd="0" parTransId="{0037DFD4-D8C0-4410-B402-FF3F82A846B0}" sibTransId="{0C56108A-9223-45D9-B2B7-69F9F8CCE5B7}"/>
    <dgm:cxn modelId="{986252D0-AC8A-4ABA-BA6F-9653524AF043}" type="presOf" srcId="{1214ECE4-3A0D-4AED-A30C-421A5D3C1412}" destId="{D80C9706-B0B6-47F7-9F19-7283D7B9716F}" srcOrd="0" destOrd="0" presId="urn:microsoft.com/office/officeart/2008/layout/LinedList"/>
    <dgm:cxn modelId="{9C1B10DA-E95D-4086-9349-C646B872D216}" type="presOf" srcId="{995AA92D-FA81-4AB5-9D7D-19F294E58F28}" destId="{E1F02CD2-844A-4D18-8EC0-133D831036C7}" srcOrd="0" destOrd="0" presId="urn:microsoft.com/office/officeart/2008/layout/LinedList"/>
    <dgm:cxn modelId="{DFA6C9DF-D01F-473F-B26F-87E626FD45E6}" type="presOf" srcId="{DD7D664A-1B91-42B9-8966-63862A758DDF}" destId="{F546F44C-0B0E-44DC-A64A-256A4BF6F746}" srcOrd="0" destOrd="0" presId="urn:microsoft.com/office/officeart/2008/layout/LinedList"/>
    <dgm:cxn modelId="{8A2A99EE-6666-4304-B797-30925C254A90}" type="presOf" srcId="{3CF9BD27-7143-4062-8F29-85A4FDEB8727}" destId="{9020382F-38A4-4B99-9D05-B1DFDC77CD08}" srcOrd="0" destOrd="0" presId="urn:microsoft.com/office/officeart/2008/layout/LinedList"/>
    <dgm:cxn modelId="{7A9322C0-9C51-4BD1-9965-02A9D81EC9CF}" type="presParOf" srcId="{D80C9706-B0B6-47F7-9F19-7283D7B9716F}" destId="{53DA0710-597B-4ED2-A85F-544A890DE43B}" srcOrd="0" destOrd="0" presId="urn:microsoft.com/office/officeart/2008/layout/LinedList"/>
    <dgm:cxn modelId="{8ADBF478-6A96-4604-B2CB-E13095F216F9}" type="presParOf" srcId="{D80C9706-B0B6-47F7-9F19-7283D7B9716F}" destId="{1409436B-31BE-43F2-B061-F9128886C6AD}" srcOrd="1" destOrd="0" presId="urn:microsoft.com/office/officeart/2008/layout/LinedList"/>
    <dgm:cxn modelId="{7660F4DE-848C-4AEA-8BF8-2512E8D0BD7D}" type="presParOf" srcId="{1409436B-31BE-43F2-B061-F9128886C6AD}" destId="{2BA5FB07-26BF-49C3-A392-ED866B0B1F2A}" srcOrd="0" destOrd="0" presId="urn:microsoft.com/office/officeart/2008/layout/LinedList"/>
    <dgm:cxn modelId="{F11B674D-98DC-4498-8563-4DECF0D5A23F}" type="presParOf" srcId="{1409436B-31BE-43F2-B061-F9128886C6AD}" destId="{EA37DEC3-53FB-4DD7-812E-7CB14A1E69F3}" srcOrd="1" destOrd="0" presId="urn:microsoft.com/office/officeart/2008/layout/LinedList"/>
    <dgm:cxn modelId="{0BAF34F5-20C9-4A52-9E8D-2DE735FD866A}" type="presParOf" srcId="{D80C9706-B0B6-47F7-9F19-7283D7B9716F}" destId="{746FAD6D-DE3B-4C6E-B3AA-CA01D860FFDD}" srcOrd="2" destOrd="0" presId="urn:microsoft.com/office/officeart/2008/layout/LinedList"/>
    <dgm:cxn modelId="{C39A4780-249E-463F-8256-38A1C0FBBCDA}" type="presParOf" srcId="{D80C9706-B0B6-47F7-9F19-7283D7B9716F}" destId="{9B00BE4D-8F17-41F7-80B6-4CF4B1F79084}" srcOrd="3" destOrd="0" presId="urn:microsoft.com/office/officeart/2008/layout/LinedList"/>
    <dgm:cxn modelId="{7197FB9E-6F10-42A4-BED7-3845EED6F6B9}" type="presParOf" srcId="{9B00BE4D-8F17-41F7-80B6-4CF4B1F79084}" destId="{947BB273-A90F-42E8-B433-F24EB1D9EA3C}" srcOrd="0" destOrd="0" presId="urn:microsoft.com/office/officeart/2008/layout/LinedList"/>
    <dgm:cxn modelId="{FD1B3A89-F8BA-4D11-88EE-451E7DDF8B76}" type="presParOf" srcId="{9B00BE4D-8F17-41F7-80B6-4CF4B1F79084}" destId="{0220584C-2AF3-46CC-B875-F0AAAEC7C44F}" srcOrd="1" destOrd="0" presId="urn:microsoft.com/office/officeart/2008/layout/LinedList"/>
    <dgm:cxn modelId="{F4591573-E77A-4A99-849F-0CB3E9BE1E0E}" type="presParOf" srcId="{D80C9706-B0B6-47F7-9F19-7283D7B9716F}" destId="{D2F39E95-446F-4012-A4FA-FF8B6BACEA40}" srcOrd="4" destOrd="0" presId="urn:microsoft.com/office/officeart/2008/layout/LinedList"/>
    <dgm:cxn modelId="{1D5FD191-994E-4D01-B3EB-39BA702D389F}" type="presParOf" srcId="{D80C9706-B0B6-47F7-9F19-7283D7B9716F}" destId="{6C88A256-05B6-4088-A44D-B238A7518A86}" srcOrd="5" destOrd="0" presId="urn:microsoft.com/office/officeart/2008/layout/LinedList"/>
    <dgm:cxn modelId="{290981EE-0670-4EED-B98D-CA3A2CFFABC7}" type="presParOf" srcId="{6C88A256-05B6-4088-A44D-B238A7518A86}" destId="{9020382F-38A4-4B99-9D05-B1DFDC77CD08}" srcOrd="0" destOrd="0" presId="urn:microsoft.com/office/officeart/2008/layout/LinedList"/>
    <dgm:cxn modelId="{28AE1B4B-D694-44EB-8583-C9A394F9D2E6}" type="presParOf" srcId="{6C88A256-05B6-4088-A44D-B238A7518A86}" destId="{7C00C50E-72B7-4DFE-9FF9-6B5EFE0E095C}" srcOrd="1" destOrd="0" presId="urn:microsoft.com/office/officeart/2008/layout/LinedList"/>
    <dgm:cxn modelId="{FDAEE5B5-8D6A-4DFA-A0B2-8D60931B66D7}" type="presParOf" srcId="{D80C9706-B0B6-47F7-9F19-7283D7B9716F}" destId="{B147BEE8-D877-4DE6-9530-106F46E9E226}" srcOrd="6" destOrd="0" presId="urn:microsoft.com/office/officeart/2008/layout/LinedList"/>
    <dgm:cxn modelId="{FEF0E3F8-F808-4B97-8D9B-1C65F38A27ED}" type="presParOf" srcId="{D80C9706-B0B6-47F7-9F19-7283D7B9716F}" destId="{DE675955-5DDE-4496-9F54-3E6A2D03D97A}" srcOrd="7" destOrd="0" presId="urn:microsoft.com/office/officeart/2008/layout/LinedList"/>
    <dgm:cxn modelId="{9312A73C-198A-4D34-B5BC-D221846E50BC}" type="presParOf" srcId="{DE675955-5DDE-4496-9F54-3E6A2D03D97A}" destId="{F546F44C-0B0E-44DC-A64A-256A4BF6F746}" srcOrd="0" destOrd="0" presId="urn:microsoft.com/office/officeart/2008/layout/LinedList"/>
    <dgm:cxn modelId="{169A3588-9600-4DA7-AC4C-0E997E3A24FC}" type="presParOf" srcId="{DE675955-5DDE-4496-9F54-3E6A2D03D97A}" destId="{6E94D184-C957-4CF4-99A6-26D22C6FA8E3}" srcOrd="1" destOrd="0" presId="urn:microsoft.com/office/officeart/2008/layout/LinedList"/>
    <dgm:cxn modelId="{1845118D-BC31-4C2B-8462-C770ACE7657B}" type="presParOf" srcId="{D80C9706-B0B6-47F7-9F19-7283D7B9716F}" destId="{BE9280CA-54F7-49CA-A95F-A85CBD881726}" srcOrd="8" destOrd="0" presId="urn:microsoft.com/office/officeart/2008/layout/LinedList"/>
    <dgm:cxn modelId="{001D957E-378C-4790-B87F-47EC46DEF0C1}" type="presParOf" srcId="{D80C9706-B0B6-47F7-9F19-7283D7B9716F}" destId="{BAC3D879-6805-444D-9498-1D9A74EE6740}" srcOrd="9" destOrd="0" presId="urn:microsoft.com/office/officeart/2008/layout/LinedList"/>
    <dgm:cxn modelId="{AD7E3BF3-746D-4E30-910E-BE32326D8DEE}" type="presParOf" srcId="{BAC3D879-6805-444D-9498-1D9A74EE6740}" destId="{BFEEB205-761A-49A6-9A6D-257D0EC0FE71}" srcOrd="0" destOrd="0" presId="urn:microsoft.com/office/officeart/2008/layout/LinedList"/>
    <dgm:cxn modelId="{24D93D80-A8DB-475E-9484-DD7FEF6B672D}" type="presParOf" srcId="{BAC3D879-6805-444D-9498-1D9A74EE6740}" destId="{A6729E66-0796-4160-B139-FBCB20E4AED0}" srcOrd="1" destOrd="0" presId="urn:microsoft.com/office/officeart/2008/layout/LinedList"/>
    <dgm:cxn modelId="{A8DFAE39-8FF9-4DC4-97D7-58543681A96D}" type="presParOf" srcId="{D80C9706-B0B6-47F7-9F19-7283D7B9716F}" destId="{4C802168-5AB4-4E24-B675-919C795B65C3}" srcOrd="10" destOrd="0" presId="urn:microsoft.com/office/officeart/2008/layout/LinedList"/>
    <dgm:cxn modelId="{833748EC-0DB9-4A7D-8036-80A7E556F85C}" type="presParOf" srcId="{D80C9706-B0B6-47F7-9F19-7283D7B9716F}" destId="{FD6ADDE1-10F7-42A0-AD03-1814F0584F82}" srcOrd="11" destOrd="0" presId="urn:microsoft.com/office/officeart/2008/layout/LinedList"/>
    <dgm:cxn modelId="{E52F5DF4-8979-42A3-9352-283F18743A03}" type="presParOf" srcId="{FD6ADDE1-10F7-42A0-AD03-1814F0584F82}" destId="{E10DC6C3-0433-4B18-80E7-41AC4ABBF90B}" srcOrd="0" destOrd="0" presId="urn:microsoft.com/office/officeart/2008/layout/LinedList"/>
    <dgm:cxn modelId="{002335EA-FBF9-4C62-A929-C774B34AA5A9}" type="presParOf" srcId="{FD6ADDE1-10F7-42A0-AD03-1814F0584F82}" destId="{77E848FB-9C55-447A-A7A5-11DFFD23BDFF}" srcOrd="1" destOrd="0" presId="urn:microsoft.com/office/officeart/2008/layout/LinedList"/>
    <dgm:cxn modelId="{A62795B2-C894-43C3-8840-1A160F3732F8}" type="presParOf" srcId="{D80C9706-B0B6-47F7-9F19-7283D7B9716F}" destId="{8962C65C-07DB-41BE-95BA-AE68B2E6BBC7}" srcOrd="12" destOrd="0" presId="urn:microsoft.com/office/officeart/2008/layout/LinedList"/>
    <dgm:cxn modelId="{800B92E3-0891-44B7-B1F1-E8528E448C45}" type="presParOf" srcId="{D80C9706-B0B6-47F7-9F19-7283D7B9716F}" destId="{8ECA4BC6-32C1-4D8F-8642-6D0C4E4388BB}" srcOrd="13" destOrd="0" presId="urn:microsoft.com/office/officeart/2008/layout/LinedList"/>
    <dgm:cxn modelId="{5FEAD664-00D8-4C63-B38F-F18BACC4880B}" type="presParOf" srcId="{8ECA4BC6-32C1-4D8F-8642-6D0C4E4388BB}" destId="{2198E684-59B3-4E99-BE3F-D2697B75C9F4}" srcOrd="0" destOrd="0" presId="urn:microsoft.com/office/officeart/2008/layout/LinedList"/>
    <dgm:cxn modelId="{B2E44FC2-A1EA-41FB-A8E6-0481C5C4E75B}" type="presParOf" srcId="{8ECA4BC6-32C1-4D8F-8642-6D0C4E4388BB}" destId="{01994C44-C704-4BAB-8E3E-582EBA89560D}" srcOrd="1" destOrd="0" presId="urn:microsoft.com/office/officeart/2008/layout/LinedList"/>
    <dgm:cxn modelId="{E83460F8-4F5F-414F-A614-F641FD4FCA7E}" type="presParOf" srcId="{D80C9706-B0B6-47F7-9F19-7283D7B9716F}" destId="{3A27DD22-AA26-4294-A828-BA4A2CEA2843}" srcOrd="14" destOrd="0" presId="urn:microsoft.com/office/officeart/2008/layout/LinedList"/>
    <dgm:cxn modelId="{9E1C55D4-C84D-4867-B079-7BCE690C6F5B}" type="presParOf" srcId="{D80C9706-B0B6-47F7-9F19-7283D7B9716F}" destId="{32804C46-3C83-4338-B199-37DA487BB4BC}" srcOrd="15" destOrd="0" presId="urn:microsoft.com/office/officeart/2008/layout/LinedList"/>
    <dgm:cxn modelId="{10C3D5D4-720B-4A11-8C7E-ABC30F51F9E9}" type="presParOf" srcId="{32804C46-3C83-4338-B199-37DA487BB4BC}" destId="{D67F45B4-015A-48B5-8E7C-8AE7E9C5EA54}" srcOrd="0" destOrd="0" presId="urn:microsoft.com/office/officeart/2008/layout/LinedList"/>
    <dgm:cxn modelId="{958FAE67-4C20-4ACC-A0ED-8020F9D4AED5}" type="presParOf" srcId="{32804C46-3C83-4338-B199-37DA487BB4BC}" destId="{FA03075E-6531-411C-866A-48D43901E403}" srcOrd="1" destOrd="0" presId="urn:microsoft.com/office/officeart/2008/layout/LinedList"/>
    <dgm:cxn modelId="{A227AAAE-B6CF-4A29-8F53-C30EE6838834}" type="presParOf" srcId="{D80C9706-B0B6-47F7-9F19-7283D7B9716F}" destId="{3828907E-EA02-4FE0-B2B0-675248F3BF17}" srcOrd="16" destOrd="0" presId="urn:microsoft.com/office/officeart/2008/layout/LinedList"/>
    <dgm:cxn modelId="{9CCC1B07-4D5F-4D7F-86DC-FAE3BE14EC63}" type="presParOf" srcId="{D80C9706-B0B6-47F7-9F19-7283D7B9716F}" destId="{D5B49F16-03E8-4C1D-B2C4-BED33779E124}" srcOrd="17" destOrd="0" presId="urn:microsoft.com/office/officeart/2008/layout/LinedList"/>
    <dgm:cxn modelId="{E60BC5BD-621E-47CD-BA2C-E6B5EA4F61E9}" type="presParOf" srcId="{D5B49F16-03E8-4C1D-B2C4-BED33779E124}" destId="{E1F02CD2-844A-4D18-8EC0-133D831036C7}" srcOrd="0" destOrd="0" presId="urn:microsoft.com/office/officeart/2008/layout/LinedList"/>
    <dgm:cxn modelId="{EAB07BC2-758D-4F16-8EAC-8F3B838F87FA}" type="presParOf" srcId="{D5B49F16-03E8-4C1D-B2C4-BED33779E124}" destId="{B3F432DE-D452-4B24-8E50-52006E79C1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CE9BE-1CA3-437A-BEAC-25A3F18E1A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38DEC3-18A5-4BA7-A665-F7995E1B8A7A}">
      <dgm:prSet/>
      <dgm:spPr/>
      <dgm:t>
        <a:bodyPr/>
        <a:lstStyle/>
        <a:p>
          <a:r>
            <a:rPr lang="pt-BR"/>
            <a:t>A Grécia Antiga ou Hélade</a:t>
          </a:r>
          <a:endParaRPr lang="en-US"/>
        </a:p>
      </dgm:t>
    </dgm:pt>
    <dgm:pt modelId="{829CBDDC-139F-4157-B4B8-2ADE45F38709}" type="parTrans" cxnId="{DA045FC0-5277-41A3-BA5A-EEE2500711DD}">
      <dgm:prSet/>
      <dgm:spPr/>
      <dgm:t>
        <a:bodyPr/>
        <a:lstStyle/>
        <a:p>
          <a:endParaRPr lang="en-US"/>
        </a:p>
      </dgm:t>
    </dgm:pt>
    <dgm:pt modelId="{C49D5FEB-8705-4024-9DFD-E6DE5107AA37}" type="sibTrans" cxnId="{DA045FC0-5277-41A3-BA5A-EEE2500711DD}">
      <dgm:prSet/>
      <dgm:spPr/>
      <dgm:t>
        <a:bodyPr/>
        <a:lstStyle/>
        <a:p>
          <a:endParaRPr lang="en-US"/>
        </a:p>
      </dgm:t>
    </dgm:pt>
    <dgm:pt modelId="{5133C693-2F5C-48FC-B8EF-AD1749BDDD30}">
      <dgm:prSet/>
      <dgm:spPr/>
      <dgm:t>
        <a:bodyPr/>
        <a:lstStyle/>
        <a:p>
          <a:r>
            <a:rPr lang="pt-BR"/>
            <a:t>Cidades-Estado independentes (pólis)</a:t>
          </a:r>
          <a:endParaRPr lang="en-US"/>
        </a:p>
      </dgm:t>
    </dgm:pt>
    <dgm:pt modelId="{B4BD2CF9-4F10-4091-B4D1-895E3462D73C}" type="parTrans" cxnId="{18B0ADA2-9586-4EA2-8CAC-EADED42AD75D}">
      <dgm:prSet/>
      <dgm:spPr/>
      <dgm:t>
        <a:bodyPr/>
        <a:lstStyle/>
        <a:p>
          <a:endParaRPr lang="en-US"/>
        </a:p>
      </dgm:t>
    </dgm:pt>
    <dgm:pt modelId="{DE2A3FBC-BDCE-4054-B0C7-B88B8778C839}" type="sibTrans" cxnId="{18B0ADA2-9586-4EA2-8CAC-EADED42AD75D}">
      <dgm:prSet/>
      <dgm:spPr/>
      <dgm:t>
        <a:bodyPr/>
        <a:lstStyle/>
        <a:p>
          <a:endParaRPr lang="en-US"/>
        </a:p>
      </dgm:t>
    </dgm:pt>
    <dgm:pt modelId="{DCD22F05-EA62-4ED6-A91C-7DFC51018163}">
      <dgm:prSet/>
      <dgm:spPr/>
      <dgm:t>
        <a:bodyPr/>
        <a:lstStyle/>
        <a:p>
          <a:r>
            <a:rPr lang="pt-BR"/>
            <a:t>Elementos comuns de união: língua, crenças e religião.</a:t>
          </a:r>
          <a:endParaRPr lang="en-US"/>
        </a:p>
      </dgm:t>
    </dgm:pt>
    <dgm:pt modelId="{9623807A-8452-468F-B4C2-5E25144F2CAB}" type="parTrans" cxnId="{21F6E029-13DC-4117-9E49-9AA3F61164A9}">
      <dgm:prSet/>
      <dgm:spPr/>
      <dgm:t>
        <a:bodyPr/>
        <a:lstStyle/>
        <a:p>
          <a:endParaRPr lang="en-US"/>
        </a:p>
      </dgm:t>
    </dgm:pt>
    <dgm:pt modelId="{F934F8A6-2BA2-4EDB-B49B-FF2702914203}" type="sibTrans" cxnId="{21F6E029-13DC-4117-9E49-9AA3F61164A9}">
      <dgm:prSet/>
      <dgm:spPr/>
      <dgm:t>
        <a:bodyPr/>
        <a:lstStyle/>
        <a:p>
          <a:endParaRPr lang="en-US"/>
        </a:p>
      </dgm:t>
    </dgm:pt>
    <dgm:pt modelId="{F9F9BBB7-EA5E-4D3A-B36B-CF6F6F7028C0}">
      <dgm:prSet/>
      <dgm:spPr/>
      <dgm:t>
        <a:bodyPr/>
        <a:lstStyle/>
        <a:p>
          <a:r>
            <a:rPr lang="pt-BR"/>
            <a:t>População na maioria não ultrapassava 30 mil</a:t>
          </a:r>
          <a:endParaRPr lang="en-US"/>
        </a:p>
      </dgm:t>
    </dgm:pt>
    <dgm:pt modelId="{8CC3EF9D-DF05-447C-89F0-46A17259D71F}" type="parTrans" cxnId="{05A8A009-E71A-41E6-9026-AE7F1BCD70F0}">
      <dgm:prSet/>
      <dgm:spPr/>
      <dgm:t>
        <a:bodyPr/>
        <a:lstStyle/>
        <a:p>
          <a:endParaRPr lang="en-US"/>
        </a:p>
      </dgm:t>
    </dgm:pt>
    <dgm:pt modelId="{F37DB3F0-298C-49F4-89EC-3B38D27C126A}" type="sibTrans" cxnId="{05A8A009-E71A-41E6-9026-AE7F1BCD70F0}">
      <dgm:prSet/>
      <dgm:spPr/>
      <dgm:t>
        <a:bodyPr/>
        <a:lstStyle/>
        <a:p>
          <a:endParaRPr lang="en-US"/>
        </a:p>
      </dgm:t>
    </dgm:pt>
    <dgm:pt modelId="{BF4C92B2-3CF5-4BA6-8D99-12FE014E1632}">
      <dgm:prSet/>
      <dgm:spPr/>
      <dgm:t>
        <a:bodyPr/>
        <a:lstStyle/>
        <a:p>
          <a:r>
            <a:rPr lang="pt-BR"/>
            <a:t>Exceto Atenas e siracusa. </a:t>
          </a:r>
          <a:endParaRPr lang="en-US"/>
        </a:p>
      </dgm:t>
    </dgm:pt>
    <dgm:pt modelId="{508F6653-E6BC-487B-B882-96E34A315268}" type="parTrans" cxnId="{8CBFD8D3-3088-42FB-B30E-E879D0DD6350}">
      <dgm:prSet/>
      <dgm:spPr/>
      <dgm:t>
        <a:bodyPr/>
        <a:lstStyle/>
        <a:p>
          <a:endParaRPr lang="en-US"/>
        </a:p>
      </dgm:t>
    </dgm:pt>
    <dgm:pt modelId="{92D92317-C471-4E93-9B76-C2A5F419975D}" type="sibTrans" cxnId="{8CBFD8D3-3088-42FB-B30E-E879D0DD6350}">
      <dgm:prSet/>
      <dgm:spPr/>
      <dgm:t>
        <a:bodyPr/>
        <a:lstStyle/>
        <a:p>
          <a:endParaRPr lang="en-US"/>
        </a:p>
      </dgm:t>
    </dgm:pt>
    <dgm:pt modelId="{2B84D07F-18D4-416F-9E2A-451E77E00398}" type="pres">
      <dgm:prSet presAssocID="{CEBCE9BE-1CA3-437A-BEAC-25A3F18E1ABE}" presName="linear" presStyleCnt="0">
        <dgm:presLayoutVars>
          <dgm:animLvl val="lvl"/>
          <dgm:resizeHandles val="exact"/>
        </dgm:presLayoutVars>
      </dgm:prSet>
      <dgm:spPr/>
    </dgm:pt>
    <dgm:pt modelId="{8235ACF0-7E2B-4F92-A1A1-84E0DE182195}" type="pres">
      <dgm:prSet presAssocID="{EA38DEC3-18A5-4BA7-A665-F7995E1B8A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15E5C7-E681-48DF-B41A-132ACFAAC4AC}" type="pres">
      <dgm:prSet presAssocID="{C49D5FEB-8705-4024-9DFD-E6DE5107AA37}" presName="spacer" presStyleCnt="0"/>
      <dgm:spPr/>
    </dgm:pt>
    <dgm:pt modelId="{D71D52D7-D5FC-42E6-BEBF-0F7D66E4BBE1}" type="pres">
      <dgm:prSet presAssocID="{5133C693-2F5C-48FC-B8EF-AD1749BDDD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65CDF61-AB65-43B6-BDC4-6A5910EAC9AD}" type="pres">
      <dgm:prSet presAssocID="{DE2A3FBC-BDCE-4054-B0C7-B88B8778C839}" presName="spacer" presStyleCnt="0"/>
      <dgm:spPr/>
    </dgm:pt>
    <dgm:pt modelId="{B6D6A760-2F18-433A-823D-90A67EFC1D3A}" type="pres">
      <dgm:prSet presAssocID="{DCD22F05-EA62-4ED6-A91C-7DFC510181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BB1B22-1DF5-46FA-9387-16B317A60510}" type="pres">
      <dgm:prSet presAssocID="{F934F8A6-2BA2-4EDB-B49B-FF2702914203}" presName="spacer" presStyleCnt="0"/>
      <dgm:spPr/>
    </dgm:pt>
    <dgm:pt modelId="{1F4AF060-6818-47FE-A046-292B5555C118}" type="pres">
      <dgm:prSet presAssocID="{F9F9BBB7-EA5E-4D3A-B36B-CF6F6F7028C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4DF77D8-A8EE-4574-919D-FB33D83F20D0}" type="pres">
      <dgm:prSet presAssocID="{F37DB3F0-298C-49F4-89EC-3B38D27C126A}" presName="spacer" presStyleCnt="0"/>
      <dgm:spPr/>
    </dgm:pt>
    <dgm:pt modelId="{0DCD16ED-0A10-4CF6-9B6E-FFC7D91505CC}" type="pres">
      <dgm:prSet presAssocID="{BF4C92B2-3CF5-4BA6-8D99-12FE014E163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4E52F02-A23B-471F-BCD0-54A16832CB14}" type="presOf" srcId="{F9F9BBB7-EA5E-4D3A-B36B-CF6F6F7028C0}" destId="{1F4AF060-6818-47FE-A046-292B5555C118}" srcOrd="0" destOrd="0" presId="urn:microsoft.com/office/officeart/2005/8/layout/vList2"/>
    <dgm:cxn modelId="{F08AD302-2F50-4C69-A9B4-60E7E1524571}" type="presOf" srcId="{5133C693-2F5C-48FC-B8EF-AD1749BDDD30}" destId="{D71D52D7-D5FC-42E6-BEBF-0F7D66E4BBE1}" srcOrd="0" destOrd="0" presId="urn:microsoft.com/office/officeart/2005/8/layout/vList2"/>
    <dgm:cxn modelId="{05A8A009-E71A-41E6-9026-AE7F1BCD70F0}" srcId="{CEBCE9BE-1CA3-437A-BEAC-25A3F18E1ABE}" destId="{F9F9BBB7-EA5E-4D3A-B36B-CF6F6F7028C0}" srcOrd="3" destOrd="0" parTransId="{8CC3EF9D-DF05-447C-89F0-46A17259D71F}" sibTransId="{F37DB3F0-298C-49F4-89EC-3B38D27C126A}"/>
    <dgm:cxn modelId="{21F6E029-13DC-4117-9E49-9AA3F61164A9}" srcId="{CEBCE9BE-1CA3-437A-BEAC-25A3F18E1ABE}" destId="{DCD22F05-EA62-4ED6-A91C-7DFC51018163}" srcOrd="2" destOrd="0" parTransId="{9623807A-8452-468F-B4C2-5E25144F2CAB}" sibTransId="{F934F8A6-2BA2-4EDB-B49B-FF2702914203}"/>
    <dgm:cxn modelId="{E9505866-E03E-4A27-A8F5-7B5E1B572547}" type="presOf" srcId="{CEBCE9BE-1CA3-437A-BEAC-25A3F18E1ABE}" destId="{2B84D07F-18D4-416F-9E2A-451E77E00398}" srcOrd="0" destOrd="0" presId="urn:microsoft.com/office/officeart/2005/8/layout/vList2"/>
    <dgm:cxn modelId="{28C41E55-776E-45F7-9432-90D18463B86A}" type="presOf" srcId="{EA38DEC3-18A5-4BA7-A665-F7995E1B8A7A}" destId="{8235ACF0-7E2B-4F92-A1A1-84E0DE182195}" srcOrd="0" destOrd="0" presId="urn:microsoft.com/office/officeart/2005/8/layout/vList2"/>
    <dgm:cxn modelId="{B718E27D-0E06-4430-8CDD-57844E480369}" type="presOf" srcId="{DCD22F05-EA62-4ED6-A91C-7DFC51018163}" destId="{B6D6A760-2F18-433A-823D-90A67EFC1D3A}" srcOrd="0" destOrd="0" presId="urn:microsoft.com/office/officeart/2005/8/layout/vList2"/>
    <dgm:cxn modelId="{18B0ADA2-9586-4EA2-8CAC-EADED42AD75D}" srcId="{CEBCE9BE-1CA3-437A-BEAC-25A3F18E1ABE}" destId="{5133C693-2F5C-48FC-B8EF-AD1749BDDD30}" srcOrd="1" destOrd="0" parTransId="{B4BD2CF9-4F10-4091-B4D1-895E3462D73C}" sibTransId="{DE2A3FBC-BDCE-4054-B0C7-B88B8778C839}"/>
    <dgm:cxn modelId="{DA045FC0-5277-41A3-BA5A-EEE2500711DD}" srcId="{CEBCE9BE-1CA3-437A-BEAC-25A3F18E1ABE}" destId="{EA38DEC3-18A5-4BA7-A665-F7995E1B8A7A}" srcOrd="0" destOrd="0" parTransId="{829CBDDC-139F-4157-B4B8-2ADE45F38709}" sibTransId="{C49D5FEB-8705-4024-9DFD-E6DE5107AA37}"/>
    <dgm:cxn modelId="{A0F02AD2-B590-4E93-B20C-85878024DF4C}" type="presOf" srcId="{BF4C92B2-3CF5-4BA6-8D99-12FE014E1632}" destId="{0DCD16ED-0A10-4CF6-9B6E-FFC7D91505CC}" srcOrd="0" destOrd="0" presId="urn:microsoft.com/office/officeart/2005/8/layout/vList2"/>
    <dgm:cxn modelId="{8CBFD8D3-3088-42FB-B30E-E879D0DD6350}" srcId="{CEBCE9BE-1CA3-437A-BEAC-25A3F18E1ABE}" destId="{BF4C92B2-3CF5-4BA6-8D99-12FE014E1632}" srcOrd="4" destOrd="0" parTransId="{508F6653-E6BC-487B-B882-96E34A315268}" sibTransId="{92D92317-C471-4E93-9B76-C2A5F419975D}"/>
    <dgm:cxn modelId="{A648CD8A-C97D-425F-A08B-36900D2752E4}" type="presParOf" srcId="{2B84D07F-18D4-416F-9E2A-451E77E00398}" destId="{8235ACF0-7E2B-4F92-A1A1-84E0DE182195}" srcOrd="0" destOrd="0" presId="urn:microsoft.com/office/officeart/2005/8/layout/vList2"/>
    <dgm:cxn modelId="{D40A5CF8-B1E0-40F5-803E-7125019BC5BF}" type="presParOf" srcId="{2B84D07F-18D4-416F-9E2A-451E77E00398}" destId="{A915E5C7-E681-48DF-B41A-132ACFAAC4AC}" srcOrd="1" destOrd="0" presId="urn:microsoft.com/office/officeart/2005/8/layout/vList2"/>
    <dgm:cxn modelId="{11821E87-5533-4463-902D-BD65B3C730EE}" type="presParOf" srcId="{2B84D07F-18D4-416F-9E2A-451E77E00398}" destId="{D71D52D7-D5FC-42E6-BEBF-0F7D66E4BBE1}" srcOrd="2" destOrd="0" presId="urn:microsoft.com/office/officeart/2005/8/layout/vList2"/>
    <dgm:cxn modelId="{FC889D13-775B-48CE-8199-3196D6CAFFA0}" type="presParOf" srcId="{2B84D07F-18D4-416F-9E2A-451E77E00398}" destId="{C65CDF61-AB65-43B6-BDC4-6A5910EAC9AD}" srcOrd="3" destOrd="0" presId="urn:microsoft.com/office/officeart/2005/8/layout/vList2"/>
    <dgm:cxn modelId="{A364C44B-B9AF-4D18-9D03-1981F0A2A8A7}" type="presParOf" srcId="{2B84D07F-18D4-416F-9E2A-451E77E00398}" destId="{B6D6A760-2F18-433A-823D-90A67EFC1D3A}" srcOrd="4" destOrd="0" presId="urn:microsoft.com/office/officeart/2005/8/layout/vList2"/>
    <dgm:cxn modelId="{9FFC1F92-B26D-4E21-A85D-7A94A59437C3}" type="presParOf" srcId="{2B84D07F-18D4-416F-9E2A-451E77E00398}" destId="{2CBB1B22-1DF5-46FA-9387-16B317A60510}" srcOrd="5" destOrd="0" presId="urn:microsoft.com/office/officeart/2005/8/layout/vList2"/>
    <dgm:cxn modelId="{FD105C74-487E-44E2-B06A-2FCC0BD5B461}" type="presParOf" srcId="{2B84D07F-18D4-416F-9E2A-451E77E00398}" destId="{1F4AF060-6818-47FE-A046-292B5555C118}" srcOrd="6" destOrd="0" presId="urn:microsoft.com/office/officeart/2005/8/layout/vList2"/>
    <dgm:cxn modelId="{D61027F3-DF07-4174-8BA5-BB8BEB954E83}" type="presParOf" srcId="{2B84D07F-18D4-416F-9E2A-451E77E00398}" destId="{64DF77D8-A8EE-4574-919D-FB33D83F20D0}" srcOrd="7" destOrd="0" presId="urn:microsoft.com/office/officeart/2005/8/layout/vList2"/>
    <dgm:cxn modelId="{DA6EF155-DC7A-4546-AF24-57F07CD09785}" type="presParOf" srcId="{2B84D07F-18D4-416F-9E2A-451E77E00398}" destId="{0DCD16ED-0A10-4CF6-9B6E-FFC7D91505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8CBF0-CD16-4BC3-B0C6-4FD4E9763E7C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B2ABCA18-D908-47AD-9B2C-8579000562D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Esparciatas – cidadãos  exerciam o comercio e defesa da cidade.</a:t>
          </a:r>
        </a:p>
      </dgm:t>
    </dgm:pt>
    <dgm:pt modelId="{4A40B819-2625-45A8-BE6C-F50F7DB051AC}" type="parTrans" cxnId="{636197C0-4400-4750-9865-0E12063E9670}">
      <dgm:prSet/>
      <dgm:spPr/>
      <dgm:t>
        <a:bodyPr/>
        <a:lstStyle/>
        <a:p>
          <a:endParaRPr lang="pt-BR"/>
        </a:p>
      </dgm:t>
    </dgm:pt>
    <dgm:pt modelId="{5ADD357C-05AA-4224-8145-A66FCAD2D1A5}" type="sibTrans" cxnId="{636197C0-4400-4750-9865-0E12063E9670}">
      <dgm:prSet/>
      <dgm:spPr/>
      <dgm:t>
        <a:bodyPr/>
        <a:lstStyle/>
        <a:p>
          <a:endParaRPr lang="pt-BR"/>
        </a:p>
      </dgm:t>
    </dgm:pt>
    <dgm:pt modelId="{47F5F6AE-323E-4F0F-A7E4-24E0398DEF8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Periecos – homens livres serviam ao exercito em caso de necessidade eram comerciantes.</a:t>
          </a:r>
        </a:p>
      </dgm:t>
    </dgm:pt>
    <dgm:pt modelId="{DF84C2EE-4E01-40F0-A59B-63A17C51A9C6}" type="parTrans" cxnId="{0AB5BD40-38A0-4E1B-BC9A-1DDFB51E7865}">
      <dgm:prSet/>
      <dgm:spPr/>
      <dgm:t>
        <a:bodyPr/>
        <a:lstStyle/>
        <a:p>
          <a:endParaRPr lang="pt-BR"/>
        </a:p>
      </dgm:t>
    </dgm:pt>
    <dgm:pt modelId="{8B6ED061-0D1E-4BB3-B5D2-7B5D41BBDFF7}" type="sibTrans" cxnId="{0AB5BD40-38A0-4E1B-BC9A-1DDFB51E7865}">
      <dgm:prSet/>
      <dgm:spPr/>
      <dgm:t>
        <a:bodyPr/>
        <a:lstStyle/>
        <a:p>
          <a:endParaRPr lang="pt-BR"/>
        </a:p>
      </dgm:t>
    </dgm:pt>
    <dgm:pt modelId="{481F6AB1-F229-4F8A-908F-9BB174B47B6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 err="1"/>
            <a:t>Hilotas</a:t>
          </a:r>
          <a:r>
            <a:rPr lang="pt-BR" dirty="0"/>
            <a:t> – eram servos presos à terra dos esparciatas eram mortos sem julgamento promoviam frequentes revoltas.</a:t>
          </a:r>
        </a:p>
      </dgm:t>
    </dgm:pt>
    <dgm:pt modelId="{A8EF9AC5-7132-4213-8EFD-8279F8386475}" type="parTrans" cxnId="{523D3D5C-BB55-4D44-9E08-31091FFF869A}">
      <dgm:prSet/>
      <dgm:spPr/>
      <dgm:t>
        <a:bodyPr/>
        <a:lstStyle/>
        <a:p>
          <a:endParaRPr lang="pt-BR"/>
        </a:p>
      </dgm:t>
    </dgm:pt>
    <dgm:pt modelId="{D0F46006-1863-48CC-9774-2D947420C18F}" type="sibTrans" cxnId="{523D3D5C-BB55-4D44-9E08-31091FFF869A}">
      <dgm:prSet/>
      <dgm:spPr/>
      <dgm:t>
        <a:bodyPr/>
        <a:lstStyle/>
        <a:p>
          <a:endParaRPr lang="pt-BR"/>
        </a:p>
      </dgm:t>
    </dgm:pt>
    <dgm:pt modelId="{EFDEFA1F-D141-45D2-9CF6-B6E25E6688C7}" type="pres">
      <dgm:prSet presAssocID="{8C98CBF0-CD16-4BC3-B0C6-4FD4E9763E7C}" presName="compositeShape" presStyleCnt="0">
        <dgm:presLayoutVars>
          <dgm:dir/>
          <dgm:resizeHandles/>
        </dgm:presLayoutVars>
      </dgm:prSet>
      <dgm:spPr/>
    </dgm:pt>
    <dgm:pt modelId="{C9137D0F-F8ED-4566-A9E8-741BE20CF02A}" type="pres">
      <dgm:prSet presAssocID="{8C98CBF0-CD16-4BC3-B0C6-4FD4E9763E7C}" presName="pyramid" presStyleLbl="node1" presStyleIdx="0" presStyleCnt="1"/>
      <dgm:spPr/>
    </dgm:pt>
    <dgm:pt modelId="{44E391AA-827D-4DE9-9581-2F6F1777A128}" type="pres">
      <dgm:prSet presAssocID="{8C98CBF0-CD16-4BC3-B0C6-4FD4E9763E7C}" presName="theList" presStyleCnt="0"/>
      <dgm:spPr/>
    </dgm:pt>
    <dgm:pt modelId="{0A50017C-6F7E-425A-9DD4-7FE2B34894C1}" type="pres">
      <dgm:prSet presAssocID="{B2ABCA18-D908-47AD-9B2C-8579000562D4}" presName="aNode" presStyleLbl="fgAcc1" presStyleIdx="0" presStyleCnt="3">
        <dgm:presLayoutVars>
          <dgm:bulletEnabled val="1"/>
        </dgm:presLayoutVars>
      </dgm:prSet>
      <dgm:spPr/>
    </dgm:pt>
    <dgm:pt modelId="{AA848738-0D16-4D6E-8886-D7E132109DE3}" type="pres">
      <dgm:prSet presAssocID="{B2ABCA18-D908-47AD-9B2C-8579000562D4}" presName="aSpace" presStyleCnt="0"/>
      <dgm:spPr/>
    </dgm:pt>
    <dgm:pt modelId="{B818F4FA-BE19-4951-BC85-87FD2734DC99}" type="pres">
      <dgm:prSet presAssocID="{47F5F6AE-323E-4F0F-A7E4-24E0398DEF88}" presName="aNode" presStyleLbl="fgAcc1" presStyleIdx="1" presStyleCnt="3">
        <dgm:presLayoutVars>
          <dgm:bulletEnabled val="1"/>
        </dgm:presLayoutVars>
      </dgm:prSet>
      <dgm:spPr/>
    </dgm:pt>
    <dgm:pt modelId="{B036830C-9755-4C1F-927F-C43F8F4494DB}" type="pres">
      <dgm:prSet presAssocID="{47F5F6AE-323E-4F0F-A7E4-24E0398DEF88}" presName="aSpace" presStyleCnt="0"/>
      <dgm:spPr/>
    </dgm:pt>
    <dgm:pt modelId="{5D89ED99-078C-441E-9671-F5A10CEE5AA4}" type="pres">
      <dgm:prSet presAssocID="{481F6AB1-F229-4F8A-908F-9BB174B47B66}" presName="aNode" presStyleLbl="fgAcc1" presStyleIdx="2" presStyleCnt="3">
        <dgm:presLayoutVars>
          <dgm:bulletEnabled val="1"/>
        </dgm:presLayoutVars>
      </dgm:prSet>
      <dgm:spPr/>
    </dgm:pt>
    <dgm:pt modelId="{E1F05160-D62E-4A73-8FE0-C4D045803CAC}" type="pres">
      <dgm:prSet presAssocID="{481F6AB1-F229-4F8A-908F-9BB174B47B66}" presName="aSpace" presStyleCnt="0"/>
      <dgm:spPr/>
    </dgm:pt>
  </dgm:ptLst>
  <dgm:cxnLst>
    <dgm:cxn modelId="{4FEB6037-3D9E-4E15-A55C-3C2EC96D4EED}" type="presOf" srcId="{B2ABCA18-D908-47AD-9B2C-8579000562D4}" destId="{0A50017C-6F7E-425A-9DD4-7FE2B34894C1}" srcOrd="0" destOrd="0" presId="urn:microsoft.com/office/officeart/2005/8/layout/pyramid2"/>
    <dgm:cxn modelId="{33C99140-6C07-4B8B-A95C-2321FF36A9D3}" type="presOf" srcId="{8C98CBF0-CD16-4BC3-B0C6-4FD4E9763E7C}" destId="{EFDEFA1F-D141-45D2-9CF6-B6E25E6688C7}" srcOrd="0" destOrd="0" presId="urn:microsoft.com/office/officeart/2005/8/layout/pyramid2"/>
    <dgm:cxn modelId="{0AB5BD40-38A0-4E1B-BC9A-1DDFB51E7865}" srcId="{8C98CBF0-CD16-4BC3-B0C6-4FD4E9763E7C}" destId="{47F5F6AE-323E-4F0F-A7E4-24E0398DEF88}" srcOrd="1" destOrd="0" parTransId="{DF84C2EE-4E01-40F0-A59B-63A17C51A9C6}" sibTransId="{8B6ED061-0D1E-4BB3-B5D2-7B5D41BBDFF7}"/>
    <dgm:cxn modelId="{523D3D5C-BB55-4D44-9E08-31091FFF869A}" srcId="{8C98CBF0-CD16-4BC3-B0C6-4FD4E9763E7C}" destId="{481F6AB1-F229-4F8A-908F-9BB174B47B66}" srcOrd="2" destOrd="0" parTransId="{A8EF9AC5-7132-4213-8EFD-8279F8386475}" sibTransId="{D0F46006-1863-48CC-9774-2D947420C18F}"/>
    <dgm:cxn modelId="{57C3E599-EA6E-4A0F-8EEF-1AC0A94CDA70}" type="presOf" srcId="{47F5F6AE-323E-4F0F-A7E4-24E0398DEF88}" destId="{B818F4FA-BE19-4951-BC85-87FD2734DC99}" srcOrd="0" destOrd="0" presId="urn:microsoft.com/office/officeart/2005/8/layout/pyramid2"/>
    <dgm:cxn modelId="{636197C0-4400-4750-9865-0E12063E9670}" srcId="{8C98CBF0-CD16-4BC3-B0C6-4FD4E9763E7C}" destId="{B2ABCA18-D908-47AD-9B2C-8579000562D4}" srcOrd="0" destOrd="0" parTransId="{4A40B819-2625-45A8-BE6C-F50F7DB051AC}" sibTransId="{5ADD357C-05AA-4224-8145-A66FCAD2D1A5}"/>
    <dgm:cxn modelId="{D80D21EE-3FFC-4711-815D-9B4B9BDCD987}" type="presOf" srcId="{481F6AB1-F229-4F8A-908F-9BB174B47B66}" destId="{5D89ED99-078C-441E-9671-F5A10CEE5AA4}" srcOrd="0" destOrd="0" presId="urn:microsoft.com/office/officeart/2005/8/layout/pyramid2"/>
    <dgm:cxn modelId="{8E80B439-D7FA-4909-BBE9-7568CA971F9E}" type="presParOf" srcId="{EFDEFA1F-D141-45D2-9CF6-B6E25E6688C7}" destId="{C9137D0F-F8ED-4566-A9E8-741BE20CF02A}" srcOrd="0" destOrd="0" presId="urn:microsoft.com/office/officeart/2005/8/layout/pyramid2"/>
    <dgm:cxn modelId="{6A6FAC4B-D823-42D8-9553-690768138689}" type="presParOf" srcId="{EFDEFA1F-D141-45D2-9CF6-B6E25E6688C7}" destId="{44E391AA-827D-4DE9-9581-2F6F1777A128}" srcOrd="1" destOrd="0" presId="urn:microsoft.com/office/officeart/2005/8/layout/pyramid2"/>
    <dgm:cxn modelId="{601C59D2-5FA9-4D13-ACB7-DB1B7DB4C70A}" type="presParOf" srcId="{44E391AA-827D-4DE9-9581-2F6F1777A128}" destId="{0A50017C-6F7E-425A-9DD4-7FE2B34894C1}" srcOrd="0" destOrd="0" presId="urn:microsoft.com/office/officeart/2005/8/layout/pyramid2"/>
    <dgm:cxn modelId="{F356A3E6-EAAC-45D6-9764-C2FC1A815CA9}" type="presParOf" srcId="{44E391AA-827D-4DE9-9581-2F6F1777A128}" destId="{AA848738-0D16-4D6E-8886-D7E132109DE3}" srcOrd="1" destOrd="0" presId="urn:microsoft.com/office/officeart/2005/8/layout/pyramid2"/>
    <dgm:cxn modelId="{7E75F4E4-7E48-484D-99DB-CD45949118E7}" type="presParOf" srcId="{44E391AA-827D-4DE9-9581-2F6F1777A128}" destId="{B818F4FA-BE19-4951-BC85-87FD2734DC99}" srcOrd="2" destOrd="0" presId="urn:microsoft.com/office/officeart/2005/8/layout/pyramid2"/>
    <dgm:cxn modelId="{D48331AA-5D3E-4AD5-922C-4AEDB55C743A}" type="presParOf" srcId="{44E391AA-827D-4DE9-9581-2F6F1777A128}" destId="{B036830C-9755-4C1F-927F-C43F8F4494DB}" srcOrd="3" destOrd="0" presId="urn:microsoft.com/office/officeart/2005/8/layout/pyramid2"/>
    <dgm:cxn modelId="{2E37DC6C-CD74-4255-9871-A487EDBF4062}" type="presParOf" srcId="{44E391AA-827D-4DE9-9581-2F6F1777A128}" destId="{5D89ED99-078C-441E-9671-F5A10CEE5AA4}" srcOrd="4" destOrd="0" presId="urn:microsoft.com/office/officeart/2005/8/layout/pyramid2"/>
    <dgm:cxn modelId="{5CBF9B36-3150-4BD3-86CD-202210C0B0CB}" type="presParOf" srcId="{44E391AA-827D-4DE9-9581-2F6F1777A128}" destId="{E1F05160-D62E-4A73-8FE0-C4D045803CA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5DA08F-86D4-4F03-966D-665FF5470C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0A1132-BA58-426D-B640-94D2DFB19AEF}">
      <dgm:prSet/>
      <dgm:spPr/>
      <dgm:t>
        <a:bodyPr/>
        <a:lstStyle/>
        <a:p>
          <a:r>
            <a:rPr lang="pt-BR"/>
            <a:t>Diarquia – governado por dois reis Esparta, serviço de caráter militar e religioso.</a:t>
          </a:r>
          <a:endParaRPr lang="en-US"/>
        </a:p>
      </dgm:t>
    </dgm:pt>
    <dgm:pt modelId="{911E6FF5-D50A-426D-9F80-FD6180B3FF9D}" type="parTrans" cxnId="{0CA1D549-D2C0-4CCF-AC3D-9B842931C791}">
      <dgm:prSet/>
      <dgm:spPr/>
      <dgm:t>
        <a:bodyPr/>
        <a:lstStyle/>
        <a:p>
          <a:endParaRPr lang="en-US"/>
        </a:p>
      </dgm:t>
    </dgm:pt>
    <dgm:pt modelId="{63B7FACE-01FE-4C7D-9A74-BF386A399BC0}" type="sibTrans" cxnId="{0CA1D549-D2C0-4CCF-AC3D-9B842931C791}">
      <dgm:prSet/>
      <dgm:spPr/>
      <dgm:t>
        <a:bodyPr/>
        <a:lstStyle/>
        <a:p>
          <a:endParaRPr lang="en-US"/>
        </a:p>
      </dgm:t>
    </dgm:pt>
    <dgm:pt modelId="{4189FBCC-99D8-418C-9A68-09C5630B5765}">
      <dgm:prSet/>
      <dgm:spPr/>
      <dgm:t>
        <a:bodyPr/>
        <a:lstStyle/>
        <a:p>
          <a:r>
            <a:rPr lang="pt-BR"/>
            <a:t>Gerúsia – 28 esparciatas maiores de 60 anos</a:t>
          </a:r>
          <a:endParaRPr lang="en-US"/>
        </a:p>
      </dgm:t>
    </dgm:pt>
    <dgm:pt modelId="{12CA4583-83CB-4D51-82D8-C385E42C13A7}" type="parTrans" cxnId="{0220C206-E022-43C5-83CA-ECA6BF27A829}">
      <dgm:prSet/>
      <dgm:spPr/>
      <dgm:t>
        <a:bodyPr/>
        <a:lstStyle/>
        <a:p>
          <a:endParaRPr lang="en-US"/>
        </a:p>
      </dgm:t>
    </dgm:pt>
    <dgm:pt modelId="{B39FD763-23B4-41F7-8F6A-919B06F7D9CC}" type="sibTrans" cxnId="{0220C206-E022-43C5-83CA-ECA6BF27A829}">
      <dgm:prSet/>
      <dgm:spPr/>
      <dgm:t>
        <a:bodyPr/>
        <a:lstStyle/>
        <a:p>
          <a:endParaRPr lang="en-US"/>
        </a:p>
      </dgm:t>
    </dgm:pt>
    <dgm:pt modelId="{AFA931D5-9421-4C1E-BF4C-4DB6430A2B3E}">
      <dgm:prSet/>
      <dgm:spPr/>
      <dgm:t>
        <a:bodyPr/>
        <a:lstStyle/>
        <a:p>
          <a:r>
            <a:rPr lang="pt-BR"/>
            <a:t>Ápela – 30 anos – mais importantes cidadãos</a:t>
          </a:r>
          <a:endParaRPr lang="en-US"/>
        </a:p>
      </dgm:t>
    </dgm:pt>
    <dgm:pt modelId="{C91EF536-C395-47CE-8FD8-69EBC07AF5AB}" type="parTrans" cxnId="{B116C12A-4FB5-434D-BE13-D52E5A239DF6}">
      <dgm:prSet/>
      <dgm:spPr/>
      <dgm:t>
        <a:bodyPr/>
        <a:lstStyle/>
        <a:p>
          <a:endParaRPr lang="en-US"/>
        </a:p>
      </dgm:t>
    </dgm:pt>
    <dgm:pt modelId="{AE789258-91F5-48CA-81E6-B81E9E3D044D}" type="sibTrans" cxnId="{B116C12A-4FB5-434D-BE13-D52E5A239DF6}">
      <dgm:prSet/>
      <dgm:spPr/>
      <dgm:t>
        <a:bodyPr/>
        <a:lstStyle/>
        <a:p>
          <a:endParaRPr lang="en-US"/>
        </a:p>
      </dgm:t>
    </dgm:pt>
    <dgm:pt modelId="{E92992CF-19BD-421A-BCCA-87A8FB6B821C}">
      <dgm:prSet/>
      <dgm:spPr/>
      <dgm:t>
        <a:bodyPr/>
        <a:lstStyle/>
        <a:p>
          <a:r>
            <a:rPr lang="pt-BR"/>
            <a:t>Conselho dos Éforos – controlavam a vida econômica e social e podiam vetar projetos</a:t>
          </a:r>
          <a:endParaRPr lang="en-US"/>
        </a:p>
      </dgm:t>
    </dgm:pt>
    <dgm:pt modelId="{C719594E-2F6C-4BFE-B70E-935E34D58AB7}" type="parTrans" cxnId="{F44BF7B6-7E9F-41FB-AA57-069247F5C07F}">
      <dgm:prSet/>
      <dgm:spPr/>
      <dgm:t>
        <a:bodyPr/>
        <a:lstStyle/>
        <a:p>
          <a:endParaRPr lang="en-US"/>
        </a:p>
      </dgm:t>
    </dgm:pt>
    <dgm:pt modelId="{30BC64EE-5053-4898-A484-C4D162D4D138}" type="sibTrans" cxnId="{F44BF7B6-7E9F-41FB-AA57-069247F5C07F}">
      <dgm:prSet/>
      <dgm:spPr/>
      <dgm:t>
        <a:bodyPr/>
        <a:lstStyle/>
        <a:p>
          <a:endParaRPr lang="en-US"/>
        </a:p>
      </dgm:t>
    </dgm:pt>
    <dgm:pt modelId="{B20B5D89-0943-425F-85F9-1F3FCA9B8A83}" type="pres">
      <dgm:prSet presAssocID="{C65DA08F-86D4-4F03-966D-665FF5470CD1}" presName="linear" presStyleCnt="0">
        <dgm:presLayoutVars>
          <dgm:animLvl val="lvl"/>
          <dgm:resizeHandles val="exact"/>
        </dgm:presLayoutVars>
      </dgm:prSet>
      <dgm:spPr/>
    </dgm:pt>
    <dgm:pt modelId="{92C56119-117D-4ED5-8361-EC2DD81D0740}" type="pres">
      <dgm:prSet presAssocID="{630A1132-BA58-426D-B640-94D2DFB19A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E4A148-4F48-48D9-9ABA-A30F041ED511}" type="pres">
      <dgm:prSet presAssocID="{63B7FACE-01FE-4C7D-9A74-BF386A399BC0}" presName="spacer" presStyleCnt="0"/>
      <dgm:spPr/>
    </dgm:pt>
    <dgm:pt modelId="{0243BCBF-A10C-471C-8465-3E697B0D6955}" type="pres">
      <dgm:prSet presAssocID="{4189FBCC-99D8-418C-9A68-09C5630B57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E3EFB9-B501-45AE-8381-362948F33A9F}" type="pres">
      <dgm:prSet presAssocID="{B39FD763-23B4-41F7-8F6A-919B06F7D9CC}" presName="spacer" presStyleCnt="0"/>
      <dgm:spPr/>
    </dgm:pt>
    <dgm:pt modelId="{E7C54E90-1E7B-4933-9013-39C3612CAA2C}" type="pres">
      <dgm:prSet presAssocID="{AFA931D5-9421-4C1E-BF4C-4DB6430A2B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1D0EBC-E3DD-4362-BF91-1EF7D6174064}" type="pres">
      <dgm:prSet presAssocID="{AE789258-91F5-48CA-81E6-B81E9E3D044D}" presName="spacer" presStyleCnt="0"/>
      <dgm:spPr/>
    </dgm:pt>
    <dgm:pt modelId="{8C6AF6DF-F6B6-430D-AB0F-A48186B6BBE7}" type="pres">
      <dgm:prSet presAssocID="{E92992CF-19BD-421A-BCCA-87A8FB6B82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20C206-E022-43C5-83CA-ECA6BF27A829}" srcId="{C65DA08F-86D4-4F03-966D-665FF5470CD1}" destId="{4189FBCC-99D8-418C-9A68-09C5630B5765}" srcOrd="1" destOrd="0" parTransId="{12CA4583-83CB-4D51-82D8-C385E42C13A7}" sibTransId="{B39FD763-23B4-41F7-8F6A-919B06F7D9CC}"/>
    <dgm:cxn modelId="{B116C12A-4FB5-434D-BE13-D52E5A239DF6}" srcId="{C65DA08F-86D4-4F03-966D-665FF5470CD1}" destId="{AFA931D5-9421-4C1E-BF4C-4DB6430A2B3E}" srcOrd="2" destOrd="0" parTransId="{C91EF536-C395-47CE-8FD8-69EBC07AF5AB}" sibTransId="{AE789258-91F5-48CA-81E6-B81E9E3D044D}"/>
    <dgm:cxn modelId="{9FBF3033-25FD-4EC4-98C9-760843B591C4}" type="presOf" srcId="{C65DA08F-86D4-4F03-966D-665FF5470CD1}" destId="{B20B5D89-0943-425F-85F9-1F3FCA9B8A83}" srcOrd="0" destOrd="0" presId="urn:microsoft.com/office/officeart/2005/8/layout/vList2"/>
    <dgm:cxn modelId="{0CA1D549-D2C0-4CCF-AC3D-9B842931C791}" srcId="{C65DA08F-86D4-4F03-966D-665FF5470CD1}" destId="{630A1132-BA58-426D-B640-94D2DFB19AEF}" srcOrd="0" destOrd="0" parTransId="{911E6FF5-D50A-426D-9F80-FD6180B3FF9D}" sibTransId="{63B7FACE-01FE-4C7D-9A74-BF386A399BC0}"/>
    <dgm:cxn modelId="{A8371484-48A4-43AF-A6D5-1C3788764587}" type="presOf" srcId="{630A1132-BA58-426D-B640-94D2DFB19AEF}" destId="{92C56119-117D-4ED5-8361-EC2DD81D0740}" srcOrd="0" destOrd="0" presId="urn:microsoft.com/office/officeart/2005/8/layout/vList2"/>
    <dgm:cxn modelId="{B473519A-4571-40E9-A224-36020DA63C89}" type="presOf" srcId="{AFA931D5-9421-4C1E-BF4C-4DB6430A2B3E}" destId="{E7C54E90-1E7B-4933-9013-39C3612CAA2C}" srcOrd="0" destOrd="0" presId="urn:microsoft.com/office/officeart/2005/8/layout/vList2"/>
    <dgm:cxn modelId="{71F39AA7-3DB2-451F-98F1-3056C3D89294}" type="presOf" srcId="{E92992CF-19BD-421A-BCCA-87A8FB6B821C}" destId="{8C6AF6DF-F6B6-430D-AB0F-A48186B6BBE7}" srcOrd="0" destOrd="0" presId="urn:microsoft.com/office/officeart/2005/8/layout/vList2"/>
    <dgm:cxn modelId="{F44BF7B6-7E9F-41FB-AA57-069247F5C07F}" srcId="{C65DA08F-86D4-4F03-966D-665FF5470CD1}" destId="{E92992CF-19BD-421A-BCCA-87A8FB6B821C}" srcOrd="3" destOrd="0" parTransId="{C719594E-2F6C-4BFE-B70E-935E34D58AB7}" sibTransId="{30BC64EE-5053-4898-A484-C4D162D4D138}"/>
    <dgm:cxn modelId="{8E11B7DC-B603-4908-B615-4FFB8302623A}" type="presOf" srcId="{4189FBCC-99D8-418C-9A68-09C5630B5765}" destId="{0243BCBF-A10C-471C-8465-3E697B0D6955}" srcOrd="0" destOrd="0" presId="urn:microsoft.com/office/officeart/2005/8/layout/vList2"/>
    <dgm:cxn modelId="{91FFC825-70E2-4649-BFC7-AAF3AB77CEF2}" type="presParOf" srcId="{B20B5D89-0943-425F-85F9-1F3FCA9B8A83}" destId="{92C56119-117D-4ED5-8361-EC2DD81D0740}" srcOrd="0" destOrd="0" presId="urn:microsoft.com/office/officeart/2005/8/layout/vList2"/>
    <dgm:cxn modelId="{A7335C7A-9D87-4FC0-82F5-F2A443F9F2A5}" type="presParOf" srcId="{B20B5D89-0943-425F-85F9-1F3FCA9B8A83}" destId="{F5E4A148-4F48-48D9-9ABA-A30F041ED511}" srcOrd="1" destOrd="0" presId="urn:microsoft.com/office/officeart/2005/8/layout/vList2"/>
    <dgm:cxn modelId="{05BD9562-5AE8-4B44-A789-3FC7EFB46546}" type="presParOf" srcId="{B20B5D89-0943-425F-85F9-1F3FCA9B8A83}" destId="{0243BCBF-A10C-471C-8465-3E697B0D6955}" srcOrd="2" destOrd="0" presId="urn:microsoft.com/office/officeart/2005/8/layout/vList2"/>
    <dgm:cxn modelId="{B9D4212B-F6AB-44EA-96D3-92DC3A666A48}" type="presParOf" srcId="{B20B5D89-0943-425F-85F9-1F3FCA9B8A83}" destId="{14E3EFB9-B501-45AE-8381-362948F33A9F}" srcOrd="3" destOrd="0" presId="urn:microsoft.com/office/officeart/2005/8/layout/vList2"/>
    <dgm:cxn modelId="{36A059F4-565A-429A-8BD4-3DF69DC3D0D7}" type="presParOf" srcId="{B20B5D89-0943-425F-85F9-1F3FCA9B8A83}" destId="{E7C54E90-1E7B-4933-9013-39C3612CAA2C}" srcOrd="4" destOrd="0" presId="urn:microsoft.com/office/officeart/2005/8/layout/vList2"/>
    <dgm:cxn modelId="{D77417E5-C4F8-43CA-9CD6-1BE2DA569775}" type="presParOf" srcId="{B20B5D89-0943-425F-85F9-1F3FCA9B8A83}" destId="{3D1D0EBC-E3DD-4362-BF91-1EF7D6174064}" srcOrd="5" destOrd="0" presId="urn:microsoft.com/office/officeart/2005/8/layout/vList2"/>
    <dgm:cxn modelId="{E13DDAC2-90E3-4412-B535-9D86A00BB4D7}" type="presParOf" srcId="{B20B5D89-0943-425F-85F9-1F3FCA9B8A83}" destId="{8C6AF6DF-F6B6-430D-AB0F-A48186B6BB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78C236-0A42-4E89-83DC-410B0973D9FD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91FBD898-0DBF-45C1-9041-D19A5ED497D5}">
      <dgm:prSet phldrT="[Texto]"/>
      <dgm:spPr/>
      <dgm:t>
        <a:bodyPr/>
        <a:lstStyle/>
        <a:p>
          <a:r>
            <a:rPr lang="pt-BR" dirty="0"/>
            <a:t>Eupátridas</a:t>
          </a:r>
        </a:p>
      </dgm:t>
    </dgm:pt>
    <dgm:pt modelId="{1281E04A-C724-4EFC-A553-864C84C88880}" type="parTrans" cxnId="{3DF5C9F4-E68F-408A-8ABF-7FA6EE04F8D3}">
      <dgm:prSet/>
      <dgm:spPr/>
    </dgm:pt>
    <dgm:pt modelId="{6F196EF4-DE01-45C3-8D8C-C9FCC257A732}" type="sibTrans" cxnId="{3DF5C9F4-E68F-408A-8ABF-7FA6EE04F8D3}">
      <dgm:prSet/>
      <dgm:spPr/>
    </dgm:pt>
    <dgm:pt modelId="{97820DD8-D505-414B-8A83-1373251FEBE0}">
      <dgm:prSet phldrT="[Texto]"/>
      <dgm:spPr/>
      <dgm:t>
        <a:bodyPr/>
        <a:lstStyle/>
        <a:p>
          <a:r>
            <a:rPr lang="pt-BR" dirty="0" err="1"/>
            <a:t>Metecos</a:t>
          </a:r>
          <a:endParaRPr lang="pt-BR" dirty="0"/>
        </a:p>
      </dgm:t>
    </dgm:pt>
    <dgm:pt modelId="{06303A64-7DB9-4D13-B1EB-73D00B4247B4}" type="parTrans" cxnId="{D8783D77-D1C5-4A5B-B858-2CF3EFB9F746}">
      <dgm:prSet/>
      <dgm:spPr/>
    </dgm:pt>
    <dgm:pt modelId="{60A83EF4-080A-4510-B7E4-E4E6D9AA1FA9}" type="sibTrans" cxnId="{D8783D77-D1C5-4A5B-B858-2CF3EFB9F746}">
      <dgm:prSet/>
      <dgm:spPr/>
    </dgm:pt>
    <dgm:pt modelId="{3E6A1C4C-D2CF-433F-AC9C-977949D5166C}">
      <dgm:prSet phldrT="[Texto]"/>
      <dgm:spPr/>
      <dgm:t>
        <a:bodyPr/>
        <a:lstStyle/>
        <a:p>
          <a:r>
            <a:rPr lang="pt-BR" dirty="0"/>
            <a:t>Escravos</a:t>
          </a:r>
        </a:p>
      </dgm:t>
    </dgm:pt>
    <dgm:pt modelId="{0B4FC0DE-4785-4A3C-9FC7-BF3F778CE02E}" type="parTrans" cxnId="{1E81BF6D-5C30-43AD-B416-E025BC5E99E7}">
      <dgm:prSet/>
      <dgm:spPr/>
    </dgm:pt>
    <dgm:pt modelId="{4A2953AE-8313-4B9D-9247-C20388203FA0}" type="sibTrans" cxnId="{1E81BF6D-5C30-43AD-B416-E025BC5E99E7}">
      <dgm:prSet/>
      <dgm:spPr/>
    </dgm:pt>
    <dgm:pt modelId="{563A894B-6AB0-4F7E-A5E7-000C63659EEE}" type="pres">
      <dgm:prSet presAssocID="{6D78C236-0A42-4E89-83DC-410B0973D9FD}" presName="compositeShape" presStyleCnt="0">
        <dgm:presLayoutVars>
          <dgm:dir/>
          <dgm:resizeHandles/>
        </dgm:presLayoutVars>
      </dgm:prSet>
      <dgm:spPr/>
    </dgm:pt>
    <dgm:pt modelId="{2FB43E04-1393-4901-8E34-E47AE80E072F}" type="pres">
      <dgm:prSet presAssocID="{6D78C236-0A42-4E89-83DC-410B0973D9FD}" presName="pyramid" presStyleLbl="node1" presStyleIdx="0" presStyleCnt="1"/>
      <dgm:spPr/>
    </dgm:pt>
    <dgm:pt modelId="{1A3B6BD5-3787-41AA-85FA-396E507E113F}" type="pres">
      <dgm:prSet presAssocID="{6D78C236-0A42-4E89-83DC-410B0973D9FD}" presName="theList" presStyleCnt="0"/>
      <dgm:spPr/>
    </dgm:pt>
    <dgm:pt modelId="{736AC48C-9A82-46D0-8277-E04FCC6472B0}" type="pres">
      <dgm:prSet presAssocID="{91FBD898-0DBF-45C1-9041-D19A5ED497D5}" presName="aNode" presStyleLbl="fgAcc1" presStyleIdx="0" presStyleCnt="3">
        <dgm:presLayoutVars>
          <dgm:bulletEnabled val="1"/>
        </dgm:presLayoutVars>
      </dgm:prSet>
      <dgm:spPr/>
    </dgm:pt>
    <dgm:pt modelId="{C2C2E551-9CF4-4E1A-BACF-0C16A1723E54}" type="pres">
      <dgm:prSet presAssocID="{91FBD898-0DBF-45C1-9041-D19A5ED497D5}" presName="aSpace" presStyleCnt="0"/>
      <dgm:spPr/>
    </dgm:pt>
    <dgm:pt modelId="{F2D8B2FB-5E0A-42EA-916A-9AA835599CC9}" type="pres">
      <dgm:prSet presAssocID="{97820DD8-D505-414B-8A83-1373251FEBE0}" presName="aNode" presStyleLbl="fgAcc1" presStyleIdx="1" presStyleCnt="3">
        <dgm:presLayoutVars>
          <dgm:bulletEnabled val="1"/>
        </dgm:presLayoutVars>
      </dgm:prSet>
      <dgm:spPr/>
    </dgm:pt>
    <dgm:pt modelId="{8CE0EF34-2181-4947-93F0-6212ED9BA8E2}" type="pres">
      <dgm:prSet presAssocID="{97820DD8-D505-414B-8A83-1373251FEBE0}" presName="aSpace" presStyleCnt="0"/>
      <dgm:spPr/>
    </dgm:pt>
    <dgm:pt modelId="{8FED15B1-846B-4EF1-A9B4-40F162EC38E3}" type="pres">
      <dgm:prSet presAssocID="{3E6A1C4C-D2CF-433F-AC9C-977949D5166C}" presName="aNode" presStyleLbl="fgAcc1" presStyleIdx="2" presStyleCnt="3">
        <dgm:presLayoutVars>
          <dgm:bulletEnabled val="1"/>
        </dgm:presLayoutVars>
      </dgm:prSet>
      <dgm:spPr/>
    </dgm:pt>
    <dgm:pt modelId="{291FFF6A-760F-4A2A-8D8C-324C10B5DF05}" type="pres">
      <dgm:prSet presAssocID="{3E6A1C4C-D2CF-433F-AC9C-977949D5166C}" presName="aSpace" presStyleCnt="0"/>
      <dgm:spPr/>
    </dgm:pt>
  </dgm:ptLst>
  <dgm:cxnLst>
    <dgm:cxn modelId="{1E81BF6D-5C30-43AD-B416-E025BC5E99E7}" srcId="{6D78C236-0A42-4E89-83DC-410B0973D9FD}" destId="{3E6A1C4C-D2CF-433F-AC9C-977949D5166C}" srcOrd="2" destOrd="0" parTransId="{0B4FC0DE-4785-4A3C-9FC7-BF3F778CE02E}" sibTransId="{4A2953AE-8313-4B9D-9247-C20388203FA0}"/>
    <dgm:cxn modelId="{1E6B2476-FBE8-4F79-A3D4-DFF38F19EF54}" type="presOf" srcId="{3E6A1C4C-D2CF-433F-AC9C-977949D5166C}" destId="{8FED15B1-846B-4EF1-A9B4-40F162EC38E3}" srcOrd="0" destOrd="0" presId="urn:microsoft.com/office/officeart/2005/8/layout/pyramid2"/>
    <dgm:cxn modelId="{D8783D77-D1C5-4A5B-B858-2CF3EFB9F746}" srcId="{6D78C236-0A42-4E89-83DC-410B0973D9FD}" destId="{97820DD8-D505-414B-8A83-1373251FEBE0}" srcOrd="1" destOrd="0" parTransId="{06303A64-7DB9-4D13-B1EB-73D00B4247B4}" sibTransId="{60A83EF4-080A-4510-B7E4-E4E6D9AA1FA9}"/>
    <dgm:cxn modelId="{18E9737B-9B7D-4BC5-8D3E-7C4623B5DC52}" type="presOf" srcId="{91FBD898-0DBF-45C1-9041-D19A5ED497D5}" destId="{736AC48C-9A82-46D0-8277-E04FCC6472B0}" srcOrd="0" destOrd="0" presId="urn:microsoft.com/office/officeart/2005/8/layout/pyramid2"/>
    <dgm:cxn modelId="{CA8EDCA3-460A-4635-9509-235C5CDDA759}" type="presOf" srcId="{6D78C236-0A42-4E89-83DC-410B0973D9FD}" destId="{563A894B-6AB0-4F7E-A5E7-000C63659EEE}" srcOrd="0" destOrd="0" presId="urn:microsoft.com/office/officeart/2005/8/layout/pyramid2"/>
    <dgm:cxn modelId="{F08912C8-6A8F-41C9-A764-643CEAA9FCF1}" type="presOf" srcId="{97820DD8-D505-414B-8A83-1373251FEBE0}" destId="{F2D8B2FB-5E0A-42EA-916A-9AA835599CC9}" srcOrd="0" destOrd="0" presId="urn:microsoft.com/office/officeart/2005/8/layout/pyramid2"/>
    <dgm:cxn modelId="{3DF5C9F4-E68F-408A-8ABF-7FA6EE04F8D3}" srcId="{6D78C236-0A42-4E89-83DC-410B0973D9FD}" destId="{91FBD898-0DBF-45C1-9041-D19A5ED497D5}" srcOrd="0" destOrd="0" parTransId="{1281E04A-C724-4EFC-A553-864C84C88880}" sibTransId="{6F196EF4-DE01-45C3-8D8C-C9FCC257A732}"/>
    <dgm:cxn modelId="{7C4641F2-4565-484C-8905-21C9C5045064}" type="presParOf" srcId="{563A894B-6AB0-4F7E-A5E7-000C63659EEE}" destId="{2FB43E04-1393-4901-8E34-E47AE80E072F}" srcOrd="0" destOrd="0" presId="urn:microsoft.com/office/officeart/2005/8/layout/pyramid2"/>
    <dgm:cxn modelId="{4992146C-3387-4C04-8D71-D404707AA6B3}" type="presParOf" srcId="{563A894B-6AB0-4F7E-A5E7-000C63659EEE}" destId="{1A3B6BD5-3787-41AA-85FA-396E507E113F}" srcOrd="1" destOrd="0" presId="urn:microsoft.com/office/officeart/2005/8/layout/pyramid2"/>
    <dgm:cxn modelId="{BA41F367-56AD-4A4F-94D0-F847A4160755}" type="presParOf" srcId="{1A3B6BD5-3787-41AA-85FA-396E507E113F}" destId="{736AC48C-9A82-46D0-8277-E04FCC6472B0}" srcOrd="0" destOrd="0" presId="urn:microsoft.com/office/officeart/2005/8/layout/pyramid2"/>
    <dgm:cxn modelId="{753ED519-F97B-437E-8966-70A7BEBCB103}" type="presParOf" srcId="{1A3B6BD5-3787-41AA-85FA-396E507E113F}" destId="{C2C2E551-9CF4-4E1A-BACF-0C16A1723E54}" srcOrd="1" destOrd="0" presId="urn:microsoft.com/office/officeart/2005/8/layout/pyramid2"/>
    <dgm:cxn modelId="{BED45FD5-079C-4DE3-8E41-AAFD09A29FCB}" type="presParOf" srcId="{1A3B6BD5-3787-41AA-85FA-396E507E113F}" destId="{F2D8B2FB-5E0A-42EA-916A-9AA835599CC9}" srcOrd="2" destOrd="0" presId="urn:microsoft.com/office/officeart/2005/8/layout/pyramid2"/>
    <dgm:cxn modelId="{B68A30EC-D164-42FD-B5AE-EA623E4F8783}" type="presParOf" srcId="{1A3B6BD5-3787-41AA-85FA-396E507E113F}" destId="{8CE0EF34-2181-4947-93F0-6212ED9BA8E2}" srcOrd="3" destOrd="0" presId="urn:microsoft.com/office/officeart/2005/8/layout/pyramid2"/>
    <dgm:cxn modelId="{A0BF4E60-B461-4B3C-9D1A-749F519B2E20}" type="presParOf" srcId="{1A3B6BD5-3787-41AA-85FA-396E507E113F}" destId="{8FED15B1-846B-4EF1-A9B4-40F162EC38E3}" srcOrd="4" destOrd="0" presId="urn:microsoft.com/office/officeart/2005/8/layout/pyramid2"/>
    <dgm:cxn modelId="{6E3A6130-B744-4BDF-98C2-0A3F895F80A6}" type="presParOf" srcId="{1A3B6BD5-3787-41AA-85FA-396E507E113F}" destId="{291FFF6A-760F-4A2A-8D8C-324C10B5DF0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5C3150-F4C9-42DE-AED3-89E9CA23D18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D6A11E-FE28-4C43-8EC4-AE15D8DBD1D4}">
      <dgm:prSet/>
      <dgm:spPr/>
      <dgm:t>
        <a:bodyPr/>
        <a:lstStyle/>
        <a:p>
          <a:r>
            <a:rPr lang="pt-BR"/>
            <a:t>Grécia atinge seu auge</a:t>
          </a:r>
          <a:endParaRPr lang="en-US"/>
        </a:p>
      </dgm:t>
    </dgm:pt>
    <dgm:pt modelId="{C9029765-E8A3-46E4-930D-3AC3A718A82F}" type="parTrans" cxnId="{1ADE884E-4E8D-412B-9164-01D49A406B0E}">
      <dgm:prSet/>
      <dgm:spPr/>
      <dgm:t>
        <a:bodyPr/>
        <a:lstStyle/>
        <a:p>
          <a:endParaRPr lang="en-US"/>
        </a:p>
      </dgm:t>
    </dgm:pt>
    <dgm:pt modelId="{20B81E7C-7BEA-47AA-A4C2-5E52F8D63705}" type="sibTrans" cxnId="{1ADE884E-4E8D-412B-9164-01D49A406B0E}">
      <dgm:prSet/>
      <dgm:spPr/>
      <dgm:t>
        <a:bodyPr/>
        <a:lstStyle/>
        <a:p>
          <a:endParaRPr lang="en-US"/>
        </a:p>
      </dgm:t>
    </dgm:pt>
    <dgm:pt modelId="{52C41431-03EA-46C0-99BD-F6F7FAB656E2}">
      <dgm:prSet/>
      <dgm:spPr/>
      <dgm:t>
        <a:bodyPr/>
        <a:lstStyle/>
        <a:p>
          <a:r>
            <a:rPr lang="pt-BR"/>
            <a:t>Grande Desenvolvimento econômico e esplendor cultural</a:t>
          </a:r>
          <a:endParaRPr lang="en-US"/>
        </a:p>
      </dgm:t>
    </dgm:pt>
    <dgm:pt modelId="{F508B7EC-5FB2-4CE0-A2A3-B8E3766E1A60}" type="parTrans" cxnId="{19648911-81F7-4432-8C89-35BCB9F5C341}">
      <dgm:prSet/>
      <dgm:spPr/>
      <dgm:t>
        <a:bodyPr/>
        <a:lstStyle/>
        <a:p>
          <a:endParaRPr lang="en-US"/>
        </a:p>
      </dgm:t>
    </dgm:pt>
    <dgm:pt modelId="{C89EFB76-0E17-44E6-8C68-00591D4B0F8D}" type="sibTrans" cxnId="{19648911-81F7-4432-8C89-35BCB9F5C341}">
      <dgm:prSet/>
      <dgm:spPr/>
      <dgm:t>
        <a:bodyPr/>
        <a:lstStyle/>
        <a:p>
          <a:endParaRPr lang="en-US"/>
        </a:p>
      </dgm:t>
    </dgm:pt>
    <dgm:pt modelId="{CF1C00E5-5F85-42B6-8320-836F23A53662}">
      <dgm:prSet/>
      <dgm:spPr/>
      <dgm:t>
        <a:bodyPr/>
        <a:lstStyle/>
        <a:p>
          <a:r>
            <a:rPr lang="pt-BR"/>
            <a:t>Levando os gregos a guerras por seu forte crescimento</a:t>
          </a:r>
          <a:endParaRPr lang="en-US"/>
        </a:p>
      </dgm:t>
    </dgm:pt>
    <dgm:pt modelId="{D9F09498-8509-4F44-BC82-76321BF8968F}" type="parTrans" cxnId="{095C1CED-6630-4609-8D8E-2CF577BFFECB}">
      <dgm:prSet/>
      <dgm:spPr/>
      <dgm:t>
        <a:bodyPr/>
        <a:lstStyle/>
        <a:p>
          <a:endParaRPr lang="en-US"/>
        </a:p>
      </dgm:t>
    </dgm:pt>
    <dgm:pt modelId="{0B0AAEC8-C12B-4CDB-9B33-B38246B202F3}" type="sibTrans" cxnId="{095C1CED-6630-4609-8D8E-2CF577BFFECB}">
      <dgm:prSet/>
      <dgm:spPr/>
      <dgm:t>
        <a:bodyPr/>
        <a:lstStyle/>
        <a:p>
          <a:endParaRPr lang="en-US"/>
        </a:p>
      </dgm:t>
    </dgm:pt>
    <dgm:pt modelId="{E0AA8248-7202-4855-BA8A-64745300EF32}">
      <dgm:prSet/>
      <dgm:spPr/>
      <dgm:t>
        <a:bodyPr/>
        <a:lstStyle/>
        <a:p>
          <a:r>
            <a:rPr lang="pt-BR"/>
            <a:t>Guerras Médicas ou guerras grego – persas.</a:t>
          </a:r>
          <a:endParaRPr lang="en-US"/>
        </a:p>
      </dgm:t>
    </dgm:pt>
    <dgm:pt modelId="{92874227-3CA8-4331-AF11-1E33C2C2F661}" type="parTrans" cxnId="{B95059F0-DC2A-4168-8257-FAB43CF19C79}">
      <dgm:prSet/>
      <dgm:spPr/>
      <dgm:t>
        <a:bodyPr/>
        <a:lstStyle/>
        <a:p>
          <a:endParaRPr lang="en-US"/>
        </a:p>
      </dgm:t>
    </dgm:pt>
    <dgm:pt modelId="{6EA25935-E6E7-4CEC-948C-F1814FFEB329}" type="sibTrans" cxnId="{B95059F0-DC2A-4168-8257-FAB43CF19C79}">
      <dgm:prSet/>
      <dgm:spPr/>
      <dgm:t>
        <a:bodyPr/>
        <a:lstStyle/>
        <a:p>
          <a:endParaRPr lang="en-US"/>
        </a:p>
      </dgm:t>
    </dgm:pt>
    <dgm:pt modelId="{CB740A49-EE04-4FEE-8966-575A1E801534}" type="pres">
      <dgm:prSet presAssocID="{B25C3150-F4C9-42DE-AED3-89E9CA23D188}" presName="Name0" presStyleCnt="0">
        <dgm:presLayoutVars>
          <dgm:dir/>
          <dgm:animLvl val="lvl"/>
          <dgm:resizeHandles val="exact"/>
        </dgm:presLayoutVars>
      </dgm:prSet>
      <dgm:spPr/>
    </dgm:pt>
    <dgm:pt modelId="{38CF3903-C1FE-4645-90D2-A20A36A46FBE}" type="pres">
      <dgm:prSet presAssocID="{3CD6A11E-FE28-4C43-8EC4-AE15D8DBD1D4}" presName="linNode" presStyleCnt="0"/>
      <dgm:spPr/>
    </dgm:pt>
    <dgm:pt modelId="{A35094CD-DA1B-42EB-84AF-DCAB32E519CE}" type="pres">
      <dgm:prSet presAssocID="{3CD6A11E-FE28-4C43-8EC4-AE15D8DBD1D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5636B85-F0B1-486A-8C56-3531044D4D4E}" type="pres">
      <dgm:prSet presAssocID="{20B81E7C-7BEA-47AA-A4C2-5E52F8D63705}" presName="sp" presStyleCnt="0"/>
      <dgm:spPr/>
    </dgm:pt>
    <dgm:pt modelId="{515123F1-DA3E-4C66-83C0-BC9711460AFB}" type="pres">
      <dgm:prSet presAssocID="{52C41431-03EA-46C0-99BD-F6F7FAB656E2}" presName="linNode" presStyleCnt="0"/>
      <dgm:spPr/>
    </dgm:pt>
    <dgm:pt modelId="{5AEFBB63-0D5A-4934-81F1-5AD1865726BA}" type="pres">
      <dgm:prSet presAssocID="{52C41431-03EA-46C0-99BD-F6F7FAB656E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D57F47B-B9EF-4C71-9A7D-2EEA838A07DD}" type="pres">
      <dgm:prSet presAssocID="{C89EFB76-0E17-44E6-8C68-00591D4B0F8D}" presName="sp" presStyleCnt="0"/>
      <dgm:spPr/>
    </dgm:pt>
    <dgm:pt modelId="{6BEFFD04-B0BB-46F3-9DA1-BC844D5355BA}" type="pres">
      <dgm:prSet presAssocID="{CF1C00E5-5F85-42B6-8320-836F23A53662}" presName="linNode" presStyleCnt="0"/>
      <dgm:spPr/>
    </dgm:pt>
    <dgm:pt modelId="{30827D64-C772-47D5-8448-1DD97411AA97}" type="pres">
      <dgm:prSet presAssocID="{CF1C00E5-5F85-42B6-8320-836F23A5366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BAB5E94-DE57-4667-8891-FE6F4E2B6A5E}" type="pres">
      <dgm:prSet presAssocID="{0B0AAEC8-C12B-4CDB-9B33-B38246B202F3}" presName="sp" presStyleCnt="0"/>
      <dgm:spPr/>
    </dgm:pt>
    <dgm:pt modelId="{6A3B5663-C204-4474-9C06-A1DD635EBE2A}" type="pres">
      <dgm:prSet presAssocID="{E0AA8248-7202-4855-BA8A-64745300EF32}" presName="linNode" presStyleCnt="0"/>
      <dgm:spPr/>
    </dgm:pt>
    <dgm:pt modelId="{0BDAFAA5-C043-40FB-ABA0-C8FB986F4A1A}" type="pres">
      <dgm:prSet presAssocID="{E0AA8248-7202-4855-BA8A-64745300EF3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9648911-81F7-4432-8C89-35BCB9F5C341}" srcId="{B25C3150-F4C9-42DE-AED3-89E9CA23D188}" destId="{52C41431-03EA-46C0-99BD-F6F7FAB656E2}" srcOrd="1" destOrd="0" parTransId="{F508B7EC-5FB2-4CE0-A2A3-B8E3766E1A60}" sibTransId="{C89EFB76-0E17-44E6-8C68-00591D4B0F8D}"/>
    <dgm:cxn modelId="{B6155E20-C749-4D4A-855A-5ABC3C60E4A3}" type="presOf" srcId="{3CD6A11E-FE28-4C43-8EC4-AE15D8DBD1D4}" destId="{A35094CD-DA1B-42EB-84AF-DCAB32E519CE}" srcOrd="0" destOrd="0" presId="urn:microsoft.com/office/officeart/2005/8/layout/vList5"/>
    <dgm:cxn modelId="{0F498D26-FB6A-4423-81FB-9D477C48128F}" type="presOf" srcId="{CF1C00E5-5F85-42B6-8320-836F23A53662}" destId="{30827D64-C772-47D5-8448-1DD97411AA97}" srcOrd="0" destOrd="0" presId="urn:microsoft.com/office/officeart/2005/8/layout/vList5"/>
    <dgm:cxn modelId="{FDF5195B-68EB-4C5C-9B73-AB4405092E7A}" type="presOf" srcId="{E0AA8248-7202-4855-BA8A-64745300EF32}" destId="{0BDAFAA5-C043-40FB-ABA0-C8FB986F4A1A}" srcOrd="0" destOrd="0" presId="urn:microsoft.com/office/officeart/2005/8/layout/vList5"/>
    <dgm:cxn modelId="{1ADE884E-4E8D-412B-9164-01D49A406B0E}" srcId="{B25C3150-F4C9-42DE-AED3-89E9CA23D188}" destId="{3CD6A11E-FE28-4C43-8EC4-AE15D8DBD1D4}" srcOrd="0" destOrd="0" parTransId="{C9029765-E8A3-46E4-930D-3AC3A718A82F}" sibTransId="{20B81E7C-7BEA-47AA-A4C2-5E52F8D63705}"/>
    <dgm:cxn modelId="{08E131A0-A9A4-4E87-892A-F33502C92F81}" type="presOf" srcId="{52C41431-03EA-46C0-99BD-F6F7FAB656E2}" destId="{5AEFBB63-0D5A-4934-81F1-5AD1865726BA}" srcOrd="0" destOrd="0" presId="urn:microsoft.com/office/officeart/2005/8/layout/vList5"/>
    <dgm:cxn modelId="{315D6FE3-ACCC-4023-9628-7D6B63C43BFF}" type="presOf" srcId="{B25C3150-F4C9-42DE-AED3-89E9CA23D188}" destId="{CB740A49-EE04-4FEE-8966-575A1E801534}" srcOrd="0" destOrd="0" presId="urn:microsoft.com/office/officeart/2005/8/layout/vList5"/>
    <dgm:cxn modelId="{095C1CED-6630-4609-8D8E-2CF577BFFECB}" srcId="{B25C3150-F4C9-42DE-AED3-89E9CA23D188}" destId="{CF1C00E5-5F85-42B6-8320-836F23A53662}" srcOrd="2" destOrd="0" parTransId="{D9F09498-8509-4F44-BC82-76321BF8968F}" sibTransId="{0B0AAEC8-C12B-4CDB-9B33-B38246B202F3}"/>
    <dgm:cxn modelId="{B95059F0-DC2A-4168-8257-FAB43CF19C79}" srcId="{B25C3150-F4C9-42DE-AED3-89E9CA23D188}" destId="{E0AA8248-7202-4855-BA8A-64745300EF32}" srcOrd="3" destOrd="0" parTransId="{92874227-3CA8-4331-AF11-1E33C2C2F661}" sibTransId="{6EA25935-E6E7-4CEC-948C-F1814FFEB329}"/>
    <dgm:cxn modelId="{38A805FA-780C-4639-8B6B-0301EF86D60E}" type="presParOf" srcId="{CB740A49-EE04-4FEE-8966-575A1E801534}" destId="{38CF3903-C1FE-4645-90D2-A20A36A46FBE}" srcOrd="0" destOrd="0" presId="urn:microsoft.com/office/officeart/2005/8/layout/vList5"/>
    <dgm:cxn modelId="{17A3E8EE-94CE-4D87-8B11-4D00DA94A04D}" type="presParOf" srcId="{38CF3903-C1FE-4645-90D2-A20A36A46FBE}" destId="{A35094CD-DA1B-42EB-84AF-DCAB32E519CE}" srcOrd="0" destOrd="0" presId="urn:microsoft.com/office/officeart/2005/8/layout/vList5"/>
    <dgm:cxn modelId="{03BBDF49-4595-43B1-BE7D-4423986CFEE5}" type="presParOf" srcId="{CB740A49-EE04-4FEE-8966-575A1E801534}" destId="{05636B85-F0B1-486A-8C56-3531044D4D4E}" srcOrd="1" destOrd="0" presId="urn:microsoft.com/office/officeart/2005/8/layout/vList5"/>
    <dgm:cxn modelId="{839408F9-FCD8-4A7B-B3E3-FC063643BDDF}" type="presParOf" srcId="{CB740A49-EE04-4FEE-8966-575A1E801534}" destId="{515123F1-DA3E-4C66-83C0-BC9711460AFB}" srcOrd="2" destOrd="0" presId="urn:microsoft.com/office/officeart/2005/8/layout/vList5"/>
    <dgm:cxn modelId="{A23C0BF7-61D3-4EFD-8BD8-819A84398087}" type="presParOf" srcId="{515123F1-DA3E-4C66-83C0-BC9711460AFB}" destId="{5AEFBB63-0D5A-4934-81F1-5AD1865726BA}" srcOrd="0" destOrd="0" presId="urn:microsoft.com/office/officeart/2005/8/layout/vList5"/>
    <dgm:cxn modelId="{1255157D-A237-49C9-A332-F72E052192A1}" type="presParOf" srcId="{CB740A49-EE04-4FEE-8966-575A1E801534}" destId="{DD57F47B-B9EF-4C71-9A7D-2EEA838A07DD}" srcOrd="3" destOrd="0" presId="urn:microsoft.com/office/officeart/2005/8/layout/vList5"/>
    <dgm:cxn modelId="{A9D5FED9-E19B-429D-A4D4-3DF15655FAF7}" type="presParOf" srcId="{CB740A49-EE04-4FEE-8966-575A1E801534}" destId="{6BEFFD04-B0BB-46F3-9DA1-BC844D5355BA}" srcOrd="4" destOrd="0" presId="urn:microsoft.com/office/officeart/2005/8/layout/vList5"/>
    <dgm:cxn modelId="{A637A6CD-D2E3-4566-9C44-A2C8BD805365}" type="presParOf" srcId="{6BEFFD04-B0BB-46F3-9DA1-BC844D5355BA}" destId="{30827D64-C772-47D5-8448-1DD97411AA97}" srcOrd="0" destOrd="0" presId="urn:microsoft.com/office/officeart/2005/8/layout/vList5"/>
    <dgm:cxn modelId="{9FFE9C6D-C254-4273-9ED4-2F0CFAB1D640}" type="presParOf" srcId="{CB740A49-EE04-4FEE-8966-575A1E801534}" destId="{4BAB5E94-DE57-4667-8891-FE6F4E2B6A5E}" srcOrd="5" destOrd="0" presId="urn:microsoft.com/office/officeart/2005/8/layout/vList5"/>
    <dgm:cxn modelId="{2B7AEA82-7267-4C37-92CC-F79E341DA8A4}" type="presParOf" srcId="{CB740A49-EE04-4FEE-8966-575A1E801534}" destId="{6A3B5663-C204-4474-9C06-A1DD635EBE2A}" srcOrd="6" destOrd="0" presId="urn:microsoft.com/office/officeart/2005/8/layout/vList5"/>
    <dgm:cxn modelId="{7962B3B0-8A4E-41E3-AE53-07D4FEBAAF8B}" type="presParOf" srcId="{6A3B5663-C204-4474-9C06-A1DD635EBE2A}" destId="{0BDAFAA5-C043-40FB-ABA0-C8FB986F4A1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2B0D4E-0C93-4D74-8DF6-2D901BA0F5E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96FDCC7-0462-47BA-B2FC-679B2C44CC6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Batalha de Maratona (490 </a:t>
          </a:r>
          <a:r>
            <a:rPr lang="pt-BR" dirty="0" err="1"/>
            <a:t>a.C</a:t>
          </a:r>
          <a:r>
            <a:rPr lang="pt-BR" dirty="0"/>
            <a:t>) - </a:t>
          </a:r>
        </a:p>
      </dgm:t>
    </dgm:pt>
    <dgm:pt modelId="{E1BFD2D9-11DA-43BE-B762-A908EAD8A858}" type="parTrans" cxnId="{D4899538-C431-40B1-81E6-93C9786E9C9E}">
      <dgm:prSet/>
      <dgm:spPr/>
      <dgm:t>
        <a:bodyPr/>
        <a:lstStyle/>
        <a:p>
          <a:endParaRPr lang="pt-BR"/>
        </a:p>
      </dgm:t>
    </dgm:pt>
    <dgm:pt modelId="{FAD1A778-6261-424F-B30C-A87B40F789B9}" type="sibTrans" cxnId="{D4899538-C431-40B1-81E6-93C9786E9C9E}">
      <dgm:prSet/>
      <dgm:spPr/>
      <dgm:t>
        <a:bodyPr/>
        <a:lstStyle/>
        <a:p>
          <a:endParaRPr lang="pt-BR"/>
        </a:p>
      </dgm:t>
    </dgm:pt>
    <dgm:pt modelId="{14B9A01E-EFA2-4316-A5BB-A63FE5E1D64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Batalha naval de </a:t>
          </a:r>
          <a:r>
            <a:rPr lang="pt-BR" dirty="0" err="1"/>
            <a:t>Salamina</a:t>
          </a:r>
          <a:r>
            <a:rPr lang="pt-BR" dirty="0"/>
            <a:t> (480 </a:t>
          </a:r>
          <a:r>
            <a:rPr lang="pt-BR" dirty="0" err="1"/>
            <a:t>a.C</a:t>
          </a:r>
          <a:r>
            <a:rPr lang="pt-BR" dirty="0"/>
            <a:t>)</a:t>
          </a:r>
        </a:p>
      </dgm:t>
    </dgm:pt>
    <dgm:pt modelId="{E54A027D-10F4-4FFD-B769-96D0BC74030A}" type="parTrans" cxnId="{E5A22AB4-F8C7-4392-81F2-5479B9B0C683}">
      <dgm:prSet/>
      <dgm:spPr/>
      <dgm:t>
        <a:bodyPr/>
        <a:lstStyle/>
        <a:p>
          <a:endParaRPr lang="pt-BR"/>
        </a:p>
      </dgm:t>
    </dgm:pt>
    <dgm:pt modelId="{F575F4D6-94DC-430A-BAD2-BD16A85BB534}" type="sibTrans" cxnId="{E5A22AB4-F8C7-4392-81F2-5479B9B0C683}">
      <dgm:prSet/>
      <dgm:spPr/>
      <dgm:t>
        <a:bodyPr/>
        <a:lstStyle/>
        <a:p>
          <a:endParaRPr lang="pt-BR"/>
        </a:p>
      </dgm:t>
    </dgm:pt>
    <dgm:pt modelId="{2C4A0734-1111-4516-BB4E-C6ED2269E2E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Batalha de Plateia (479 </a:t>
          </a:r>
          <a:r>
            <a:rPr lang="pt-BR" dirty="0" err="1"/>
            <a:t>a.C</a:t>
          </a:r>
          <a:r>
            <a:rPr lang="pt-BR" dirty="0"/>
            <a:t>)</a:t>
          </a:r>
        </a:p>
      </dgm:t>
    </dgm:pt>
    <dgm:pt modelId="{CAE6DBC9-8E89-4EC2-82A3-9A9FE893C071}" type="parTrans" cxnId="{267E431C-D168-47C0-AB75-FECD7C49057F}">
      <dgm:prSet/>
      <dgm:spPr/>
      <dgm:t>
        <a:bodyPr/>
        <a:lstStyle/>
        <a:p>
          <a:endParaRPr lang="pt-BR"/>
        </a:p>
      </dgm:t>
    </dgm:pt>
    <dgm:pt modelId="{3A103133-1829-445A-B318-C972E9775177}" type="sibTrans" cxnId="{267E431C-D168-47C0-AB75-FECD7C49057F}">
      <dgm:prSet/>
      <dgm:spPr/>
      <dgm:t>
        <a:bodyPr/>
        <a:lstStyle/>
        <a:p>
          <a:endParaRPr lang="pt-BR"/>
        </a:p>
      </dgm:t>
    </dgm:pt>
    <dgm:pt modelId="{DFD42669-123D-4B20-8B0F-D601FFE942C0}" type="pres">
      <dgm:prSet presAssocID="{E62B0D4E-0C93-4D74-8DF6-2D901BA0F5E6}" presName="linear" presStyleCnt="0">
        <dgm:presLayoutVars>
          <dgm:dir/>
          <dgm:animLvl val="lvl"/>
          <dgm:resizeHandles val="exact"/>
        </dgm:presLayoutVars>
      </dgm:prSet>
      <dgm:spPr/>
    </dgm:pt>
    <dgm:pt modelId="{BC545D47-109E-4628-9F6E-965A7CCF34DB}" type="pres">
      <dgm:prSet presAssocID="{C96FDCC7-0462-47BA-B2FC-679B2C44CC62}" presName="parentLin" presStyleCnt="0"/>
      <dgm:spPr/>
    </dgm:pt>
    <dgm:pt modelId="{08C4DADC-AFCC-4B54-81A4-5A0209BE8C3F}" type="pres">
      <dgm:prSet presAssocID="{C96FDCC7-0462-47BA-B2FC-679B2C44CC62}" presName="parentLeftMargin" presStyleLbl="node1" presStyleIdx="0" presStyleCnt="3"/>
      <dgm:spPr/>
    </dgm:pt>
    <dgm:pt modelId="{09BD202E-CA7F-4FC3-9AE3-630437CF3406}" type="pres">
      <dgm:prSet presAssocID="{C96FDCC7-0462-47BA-B2FC-679B2C44CC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6AD1FA-A028-493D-AA40-CEE0F1BD09B8}" type="pres">
      <dgm:prSet presAssocID="{C96FDCC7-0462-47BA-B2FC-679B2C44CC62}" presName="negativeSpace" presStyleCnt="0"/>
      <dgm:spPr/>
    </dgm:pt>
    <dgm:pt modelId="{33612E4A-3087-44A6-B1B3-D5C9901756A4}" type="pres">
      <dgm:prSet presAssocID="{C96FDCC7-0462-47BA-B2FC-679B2C44CC62}" presName="childText" presStyleLbl="conFgAcc1" presStyleIdx="0" presStyleCnt="3">
        <dgm:presLayoutVars>
          <dgm:bulletEnabled val="1"/>
        </dgm:presLayoutVars>
      </dgm:prSet>
      <dgm:spPr/>
    </dgm:pt>
    <dgm:pt modelId="{C045407A-7F4E-4A68-AF6C-A501E293851F}" type="pres">
      <dgm:prSet presAssocID="{FAD1A778-6261-424F-B30C-A87B40F789B9}" presName="spaceBetweenRectangles" presStyleCnt="0"/>
      <dgm:spPr/>
    </dgm:pt>
    <dgm:pt modelId="{B4127FC6-23DE-49F7-978F-7A035B673DFF}" type="pres">
      <dgm:prSet presAssocID="{14B9A01E-EFA2-4316-A5BB-A63FE5E1D64F}" presName="parentLin" presStyleCnt="0"/>
      <dgm:spPr/>
    </dgm:pt>
    <dgm:pt modelId="{D82349EA-5993-482A-883D-41B5E6C23E7D}" type="pres">
      <dgm:prSet presAssocID="{14B9A01E-EFA2-4316-A5BB-A63FE5E1D64F}" presName="parentLeftMargin" presStyleLbl="node1" presStyleIdx="0" presStyleCnt="3"/>
      <dgm:spPr/>
    </dgm:pt>
    <dgm:pt modelId="{E7C40CA4-8A26-40AF-8583-B6A0B210EF48}" type="pres">
      <dgm:prSet presAssocID="{14B9A01E-EFA2-4316-A5BB-A63FE5E1D6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8877A2-BA65-4BE7-9BD7-3E5E1E91DA52}" type="pres">
      <dgm:prSet presAssocID="{14B9A01E-EFA2-4316-A5BB-A63FE5E1D64F}" presName="negativeSpace" presStyleCnt="0"/>
      <dgm:spPr/>
    </dgm:pt>
    <dgm:pt modelId="{886EB74D-A852-4252-9DF8-D5C674236094}" type="pres">
      <dgm:prSet presAssocID="{14B9A01E-EFA2-4316-A5BB-A63FE5E1D64F}" presName="childText" presStyleLbl="conFgAcc1" presStyleIdx="1" presStyleCnt="3">
        <dgm:presLayoutVars>
          <dgm:bulletEnabled val="1"/>
        </dgm:presLayoutVars>
      </dgm:prSet>
      <dgm:spPr/>
    </dgm:pt>
    <dgm:pt modelId="{9E3F5AD2-329A-4403-9AB9-F56BFD95E72C}" type="pres">
      <dgm:prSet presAssocID="{F575F4D6-94DC-430A-BAD2-BD16A85BB534}" presName="spaceBetweenRectangles" presStyleCnt="0"/>
      <dgm:spPr/>
    </dgm:pt>
    <dgm:pt modelId="{BB99A98D-8E5F-41C7-91E7-0383B7196024}" type="pres">
      <dgm:prSet presAssocID="{2C4A0734-1111-4516-BB4E-C6ED2269E2E5}" presName="parentLin" presStyleCnt="0"/>
      <dgm:spPr/>
    </dgm:pt>
    <dgm:pt modelId="{060643C8-E21A-461C-A8B4-FC8066C41906}" type="pres">
      <dgm:prSet presAssocID="{2C4A0734-1111-4516-BB4E-C6ED2269E2E5}" presName="parentLeftMargin" presStyleLbl="node1" presStyleIdx="1" presStyleCnt="3"/>
      <dgm:spPr/>
    </dgm:pt>
    <dgm:pt modelId="{BB3B0B0B-FF13-433E-A84E-8951EF36C006}" type="pres">
      <dgm:prSet presAssocID="{2C4A0734-1111-4516-BB4E-C6ED2269E2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D76C8F9-EB85-40BD-AF19-6BDA6556FE59}" type="pres">
      <dgm:prSet presAssocID="{2C4A0734-1111-4516-BB4E-C6ED2269E2E5}" presName="negativeSpace" presStyleCnt="0"/>
      <dgm:spPr/>
    </dgm:pt>
    <dgm:pt modelId="{27D85175-2524-43B3-84AE-5640E55CE439}" type="pres">
      <dgm:prSet presAssocID="{2C4A0734-1111-4516-BB4E-C6ED2269E2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9E570C-3DC6-4400-BA1B-24C15345F45E}" type="presOf" srcId="{C96FDCC7-0462-47BA-B2FC-679B2C44CC62}" destId="{08C4DADC-AFCC-4B54-81A4-5A0209BE8C3F}" srcOrd="0" destOrd="0" presId="urn:microsoft.com/office/officeart/2005/8/layout/list1"/>
    <dgm:cxn modelId="{267E431C-D168-47C0-AB75-FECD7C49057F}" srcId="{E62B0D4E-0C93-4D74-8DF6-2D901BA0F5E6}" destId="{2C4A0734-1111-4516-BB4E-C6ED2269E2E5}" srcOrd="2" destOrd="0" parTransId="{CAE6DBC9-8E89-4EC2-82A3-9A9FE893C071}" sibTransId="{3A103133-1829-445A-B318-C972E9775177}"/>
    <dgm:cxn modelId="{55DA1132-9E06-4BAE-ABA1-4C8ECAFFD160}" type="presOf" srcId="{14B9A01E-EFA2-4316-A5BB-A63FE5E1D64F}" destId="{D82349EA-5993-482A-883D-41B5E6C23E7D}" srcOrd="0" destOrd="0" presId="urn:microsoft.com/office/officeart/2005/8/layout/list1"/>
    <dgm:cxn modelId="{D4899538-C431-40B1-81E6-93C9786E9C9E}" srcId="{E62B0D4E-0C93-4D74-8DF6-2D901BA0F5E6}" destId="{C96FDCC7-0462-47BA-B2FC-679B2C44CC62}" srcOrd="0" destOrd="0" parTransId="{E1BFD2D9-11DA-43BE-B762-A908EAD8A858}" sibTransId="{FAD1A778-6261-424F-B30C-A87B40F789B9}"/>
    <dgm:cxn modelId="{F1913F41-5935-4B5F-8339-4614F30182E7}" type="presOf" srcId="{14B9A01E-EFA2-4316-A5BB-A63FE5E1D64F}" destId="{E7C40CA4-8A26-40AF-8583-B6A0B210EF48}" srcOrd="1" destOrd="0" presId="urn:microsoft.com/office/officeart/2005/8/layout/list1"/>
    <dgm:cxn modelId="{E447F388-0858-4990-AB8A-31C8055F547E}" type="presOf" srcId="{E62B0D4E-0C93-4D74-8DF6-2D901BA0F5E6}" destId="{DFD42669-123D-4B20-8B0F-D601FFE942C0}" srcOrd="0" destOrd="0" presId="urn:microsoft.com/office/officeart/2005/8/layout/list1"/>
    <dgm:cxn modelId="{CEF67196-949E-4E47-B02B-DB45BDBD5AAE}" type="presOf" srcId="{C96FDCC7-0462-47BA-B2FC-679B2C44CC62}" destId="{09BD202E-CA7F-4FC3-9AE3-630437CF3406}" srcOrd="1" destOrd="0" presId="urn:microsoft.com/office/officeart/2005/8/layout/list1"/>
    <dgm:cxn modelId="{E5A22AB4-F8C7-4392-81F2-5479B9B0C683}" srcId="{E62B0D4E-0C93-4D74-8DF6-2D901BA0F5E6}" destId="{14B9A01E-EFA2-4316-A5BB-A63FE5E1D64F}" srcOrd="1" destOrd="0" parTransId="{E54A027D-10F4-4FFD-B769-96D0BC74030A}" sibTransId="{F575F4D6-94DC-430A-BAD2-BD16A85BB534}"/>
    <dgm:cxn modelId="{3CDFB8BD-698D-4701-9341-780AF582FDD4}" type="presOf" srcId="{2C4A0734-1111-4516-BB4E-C6ED2269E2E5}" destId="{BB3B0B0B-FF13-433E-A84E-8951EF36C006}" srcOrd="1" destOrd="0" presId="urn:microsoft.com/office/officeart/2005/8/layout/list1"/>
    <dgm:cxn modelId="{BB356DD5-534C-4D68-B713-4FF97BD1F116}" type="presOf" srcId="{2C4A0734-1111-4516-BB4E-C6ED2269E2E5}" destId="{060643C8-E21A-461C-A8B4-FC8066C41906}" srcOrd="0" destOrd="0" presId="urn:microsoft.com/office/officeart/2005/8/layout/list1"/>
    <dgm:cxn modelId="{67E6500C-D9A3-42FD-A4FB-FB3599A2DF33}" type="presParOf" srcId="{DFD42669-123D-4B20-8B0F-D601FFE942C0}" destId="{BC545D47-109E-4628-9F6E-965A7CCF34DB}" srcOrd="0" destOrd="0" presId="urn:microsoft.com/office/officeart/2005/8/layout/list1"/>
    <dgm:cxn modelId="{B2C072D9-CD08-453F-A0C8-6E645FFCABF6}" type="presParOf" srcId="{BC545D47-109E-4628-9F6E-965A7CCF34DB}" destId="{08C4DADC-AFCC-4B54-81A4-5A0209BE8C3F}" srcOrd="0" destOrd="0" presId="urn:microsoft.com/office/officeart/2005/8/layout/list1"/>
    <dgm:cxn modelId="{3FC02464-8A4E-4DE0-A1CF-7D95C718E828}" type="presParOf" srcId="{BC545D47-109E-4628-9F6E-965A7CCF34DB}" destId="{09BD202E-CA7F-4FC3-9AE3-630437CF3406}" srcOrd="1" destOrd="0" presId="urn:microsoft.com/office/officeart/2005/8/layout/list1"/>
    <dgm:cxn modelId="{8170ED97-1AB7-4BBA-9CB6-6F3B9E06ADAA}" type="presParOf" srcId="{DFD42669-123D-4B20-8B0F-D601FFE942C0}" destId="{BB6AD1FA-A028-493D-AA40-CEE0F1BD09B8}" srcOrd="1" destOrd="0" presId="urn:microsoft.com/office/officeart/2005/8/layout/list1"/>
    <dgm:cxn modelId="{7A6C0FC7-117B-49B0-86DC-B9946AFEBE9B}" type="presParOf" srcId="{DFD42669-123D-4B20-8B0F-D601FFE942C0}" destId="{33612E4A-3087-44A6-B1B3-D5C9901756A4}" srcOrd="2" destOrd="0" presId="urn:microsoft.com/office/officeart/2005/8/layout/list1"/>
    <dgm:cxn modelId="{BDA39D0D-F2B7-4483-9FFC-EE5A92A0C007}" type="presParOf" srcId="{DFD42669-123D-4B20-8B0F-D601FFE942C0}" destId="{C045407A-7F4E-4A68-AF6C-A501E293851F}" srcOrd="3" destOrd="0" presId="urn:microsoft.com/office/officeart/2005/8/layout/list1"/>
    <dgm:cxn modelId="{9858E52A-37F2-48A1-BEF9-D8D7549F6B7B}" type="presParOf" srcId="{DFD42669-123D-4B20-8B0F-D601FFE942C0}" destId="{B4127FC6-23DE-49F7-978F-7A035B673DFF}" srcOrd="4" destOrd="0" presId="urn:microsoft.com/office/officeart/2005/8/layout/list1"/>
    <dgm:cxn modelId="{A3876D83-8D63-494D-A992-88FB4633702C}" type="presParOf" srcId="{B4127FC6-23DE-49F7-978F-7A035B673DFF}" destId="{D82349EA-5993-482A-883D-41B5E6C23E7D}" srcOrd="0" destOrd="0" presId="urn:microsoft.com/office/officeart/2005/8/layout/list1"/>
    <dgm:cxn modelId="{C4EF0EF6-4F5B-4F0A-9B53-A86F232CBDE3}" type="presParOf" srcId="{B4127FC6-23DE-49F7-978F-7A035B673DFF}" destId="{E7C40CA4-8A26-40AF-8583-B6A0B210EF48}" srcOrd="1" destOrd="0" presId="urn:microsoft.com/office/officeart/2005/8/layout/list1"/>
    <dgm:cxn modelId="{C677A977-9831-400C-A437-2D32232D8924}" type="presParOf" srcId="{DFD42669-123D-4B20-8B0F-D601FFE942C0}" destId="{9B8877A2-BA65-4BE7-9BD7-3E5E1E91DA52}" srcOrd="5" destOrd="0" presId="urn:microsoft.com/office/officeart/2005/8/layout/list1"/>
    <dgm:cxn modelId="{2DE89A01-4DD2-4868-8228-4FF7AD340E34}" type="presParOf" srcId="{DFD42669-123D-4B20-8B0F-D601FFE942C0}" destId="{886EB74D-A852-4252-9DF8-D5C674236094}" srcOrd="6" destOrd="0" presId="urn:microsoft.com/office/officeart/2005/8/layout/list1"/>
    <dgm:cxn modelId="{960B9AFC-38C0-412F-8564-7359CAABAF06}" type="presParOf" srcId="{DFD42669-123D-4B20-8B0F-D601FFE942C0}" destId="{9E3F5AD2-329A-4403-9AB9-F56BFD95E72C}" srcOrd="7" destOrd="0" presId="urn:microsoft.com/office/officeart/2005/8/layout/list1"/>
    <dgm:cxn modelId="{F21B2EF4-144E-4255-90C7-4B5E472997E4}" type="presParOf" srcId="{DFD42669-123D-4B20-8B0F-D601FFE942C0}" destId="{BB99A98D-8E5F-41C7-91E7-0383B7196024}" srcOrd="8" destOrd="0" presId="urn:microsoft.com/office/officeart/2005/8/layout/list1"/>
    <dgm:cxn modelId="{B6460E18-E178-4A37-A0D6-11C6C3731812}" type="presParOf" srcId="{BB99A98D-8E5F-41C7-91E7-0383B7196024}" destId="{060643C8-E21A-461C-A8B4-FC8066C41906}" srcOrd="0" destOrd="0" presId="urn:microsoft.com/office/officeart/2005/8/layout/list1"/>
    <dgm:cxn modelId="{D9F8C9B8-5919-41E8-9F66-945877AA3935}" type="presParOf" srcId="{BB99A98D-8E5F-41C7-91E7-0383B7196024}" destId="{BB3B0B0B-FF13-433E-A84E-8951EF36C006}" srcOrd="1" destOrd="0" presId="urn:microsoft.com/office/officeart/2005/8/layout/list1"/>
    <dgm:cxn modelId="{26782896-CD09-4A58-B99A-55CF3F0F4361}" type="presParOf" srcId="{DFD42669-123D-4B20-8B0F-D601FFE942C0}" destId="{2D76C8F9-EB85-40BD-AF19-6BDA6556FE59}" srcOrd="9" destOrd="0" presId="urn:microsoft.com/office/officeart/2005/8/layout/list1"/>
    <dgm:cxn modelId="{51869E54-F962-436A-919F-8E6F09B32286}" type="presParOf" srcId="{DFD42669-123D-4B20-8B0F-D601FFE942C0}" destId="{27D85175-2524-43B3-84AE-5640E55CE4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BF634-7F4A-488D-84F5-DCBBF15C20E1}">
      <dsp:nvSpPr>
        <dsp:cNvPr id="0" name=""/>
        <dsp:cNvSpPr/>
      </dsp:nvSpPr>
      <dsp:spPr>
        <a:xfrm>
          <a:off x="70727" y="880141"/>
          <a:ext cx="656219" cy="656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39C77-3227-43FE-A8AF-5915591CDDEF}">
      <dsp:nvSpPr>
        <dsp:cNvPr id="0" name=""/>
        <dsp:cNvSpPr/>
      </dsp:nvSpPr>
      <dsp:spPr>
        <a:xfrm>
          <a:off x="208533" y="1017947"/>
          <a:ext cx="380607" cy="380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5AF42-C9D4-41B2-A84B-9422BD1998CB}">
      <dsp:nvSpPr>
        <dsp:cNvPr id="0" name=""/>
        <dsp:cNvSpPr/>
      </dsp:nvSpPr>
      <dsp:spPr>
        <a:xfrm>
          <a:off x="867565" y="880141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Localização da Grécia: sul da Europa, em uma região de relevo acidentado e de litoral cheios de ilhas, desenvolveu-se a grande civilização grega.</a:t>
          </a:r>
          <a:endParaRPr lang="en-US" sz="1100" kern="1200"/>
        </a:p>
      </dsp:txBody>
      <dsp:txXfrm>
        <a:off x="867565" y="880141"/>
        <a:ext cx="1546803" cy="656219"/>
      </dsp:txXfrm>
    </dsp:sp>
    <dsp:sp modelId="{1FD0DB6B-39A9-476D-BF5C-C35578DAE13C}">
      <dsp:nvSpPr>
        <dsp:cNvPr id="0" name=""/>
        <dsp:cNvSpPr/>
      </dsp:nvSpPr>
      <dsp:spPr>
        <a:xfrm>
          <a:off x="2683887" y="880141"/>
          <a:ext cx="656219" cy="656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C3F01-0062-46A8-B3DE-4D3340BF0060}">
      <dsp:nvSpPr>
        <dsp:cNvPr id="0" name=""/>
        <dsp:cNvSpPr/>
      </dsp:nvSpPr>
      <dsp:spPr>
        <a:xfrm>
          <a:off x="2821693" y="1017947"/>
          <a:ext cx="380607" cy="380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694AB-8AE7-47F7-A606-F952648E93F9}">
      <dsp:nvSpPr>
        <dsp:cNvPr id="0" name=""/>
        <dsp:cNvSpPr/>
      </dsp:nvSpPr>
      <dsp:spPr>
        <a:xfrm>
          <a:off x="3480725" y="880141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Geografia: Grécia continental</a:t>
          </a:r>
          <a:endParaRPr lang="en-US" sz="1100" kern="1200"/>
        </a:p>
      </dsp:txBody>
      <dsp:txXfrm>
        <a:off x="3480725" y="880141"/>
        <a:ext cx="1546803" cy="656219"/>
      </dsp:txXfrm>
    </dsp:sp>
    <dsp:sp modelId="{4F0E96A2-2EF6-4ACE-8868-BC721E5BB770}">
      <dsp:nvSpPr>
        <dsp:cNvPr id="0" name=""/>
        <dsp:cNvSpPr/>
      </dsp:nvSpPr>
      <dsp:spPr>
        <a:xfrm>
          <a:off x="70727" y="2496846"/>
          <a:ext cx="656219" cy="6562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43743-F69A-4A3C-B12D-FE0796E63121}">
      <dsp:nvSpPr>
        <dsp:cNvPr id="0" name=""/>
        <dsp:cNvSpPr/>
      </dsp:nvSpPr>
      <dsp:spPr>
        <a:xfrm>
          <a:off x="208533" y="2634652"/>
          <a:ext cx="380607" cy="3806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4E922-3260-4D54-815E-A7D93E56C744}">
      <dsp:nvSpPr>
        <dsp:cNvPr id="0" name=""/>
        <dsp:cNvSpPr/>
      </dsp:nvSpPr>
      <dsp:spPr>
        <a:xfrm>
          <a:off x="867565" y="2496846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Grécia insular: Ilhas do mar egeu e jónico inclusive Creta</a:t>
          </a:r>
          <a:endParaRPr lang="en-US" sz="1100" kern="1200"/>
        </a:p>
      </dsp:txBody>
      <dsp:txXfrm>
        <a:off x="867565" y="2496846"/>
        <a:ext cx="1546803" cy="656219"/>
      </dsp:txXfrm>
    </dsp:sp>
    <dsp:sp modelId="{40EE5CB4-2FC9-4611-8C53-B8D819859298}">
      <dsp:nvSpPr>
        <dsp:cNvPr id="0" name=""/>
        <dsp:cNvSpPr/>
      </dsp:nvSpPr>
      <dsp:spPr>
        <a:xfrm>
          <a:off x="2683887" y="2496846"/>
          <a:ext cx="656219" cy="6562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00E31-E2C7-41C4-BA3C-C9678C64F6E3}">
      <dsp:nvSpPr>
        <dsp:cNvPr id="0" name=""/>
        <dsp:cNvSpPr/>
      </dsp:nvSpPr>
      <dsp:spPr>
        <a:xfrm>
          <a:off x="2821693" y="2634652"/>
          <a:ext cx="380607" cy="3806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6A735-3677-4134-A50B-4CAACFB8316F}">
      <dsp:nvSpPr>
        <dsp:cNvPr id="0" name=""/>
        <dsp:cNvSpPr/>
      </dsp:nvSpPr>
      <dsp:spPr>
        <a:xfrm>
          <a:off x="3480725" y="2496846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Grécia peninsular – região do sul Peloponeso</a:t>
          </a:r>
          <a:endParaRPr lang="en-US" sz="1100" kern="1200"/>
        </a:p>
      </dsp:txBody>
      <dsp:txXfrm>
        <a:off x="3480725" y="2496846"/>
        <a:ext cx="1546803" cy="656219"/>
      </dsp:txXfrm>
    </dsp:sp>
    <dsp:sp modelId="{FD9174B0-55E9-45DE-8F7F-23CC5FA5E04B}">
      <dsp:nvSpPr>
        <dsp:cNvPr id="0" name=""/>
        <dsp:cNvSpPr/>
      </dsp:nvSpPr>
      <dsp:spPr>
        <a:xfrm>
          <a:off x="70727" y="4113550"/>
          <a:ext cx="656219" cy="6562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F01C6-8C8D-4C07-AA9F-73B843048AE4}">
      <dsp:nvSpPr>
        <dsp:cNvPr id="0" name=""/>
        <dsp:cNvSpPr/>
      </dsp:nvSpPr>
      <dsp:spPr>
        <a:xfrm>
          <a:off x="208533" y="4251356"/>
          <a:ext cx="380607" cy="3806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40F31-6AAB-4783-BA5A-0CCF3785D27E}">
      <dsp:nvSpPr>
        <dsp:cNvPr id="0" name=""/>
        <dsp:cNvSpPr/>
      </dsp:nvSpPr>
      <dsp:spPr>
        <a:xfrm>
          <a:off x="867565" y="4113550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Mar : As águas calmas do mar e as pequenas  distância entre as ilhas eram um convite à navegação.</a:t>
          </a:r>
          <a:endParaRPr lang="en-US" sz="1100" kern="1200"/>
        </a:p>
      </dsp:txBody>
      <dsp:txXfrm>
        <a:off x="867565" y="4113550"/>
        <a:ext cx="1546803" cy="656219"/>
      </dsp:txXfrm>
    </dsp:sp>
    <dsp:sp modelId="{CEAB659B-5174-4FFF-8DEE-2A1A2E4F9B61}">
      <dsp:nvSpPr>
        <dsp:cNvPr id="0" name=""/>
        <dsp:cNvSpPr/>
      </dsp:nvSpPr>
      <dsp:spPr>
        <a:xfrm>
          <a:off x="2683887" y="4113550"/>
          <a:ext cx="656219" cy="656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95025-ECB0-4CF7-9272-15EBAA6B5354}">
      <dsp:nvSpPr>
        <dsp:cNvPr id="0" name=""/>
        <dsp:cNvSpPr/>
      </dsp:nvSpPr>
      <dsp:spPr>
        <a:xfrm>
          <a:off x="2821693" y="4251356"/>
          <a:ext cx="380607" cy="3806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64ECA-7938-4D1D-8AEE-F6B461C3229B}">
      <dsp:nvSpPr>
        <dsp:cNvPr id="0" name=""/>
        <dsp:cNvSpPr/>
      </dsp:nvSpPr>
      <dsp:spPr>
        <a:xfrm>
          <a:off x="3480725" y="4113550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Montanhas:</a:t>
          </a:r>
          <a:endParaRPr lang="en-US" sz="1100" kern="1200"/>
        </a:p>
      </dsp:txBody>
      <dsp:txXfrm>
        <a:off x="3480725" y="4113550"/>
        <a:ext cx="1546803" cy="6562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92BCE-6478-40AC-8ED0-B342DE355F07}">
      <dsp:nvSpPr>
        <dsp:cNvPr id="0" name=""/>
        <dsp:cNvSpPr/>
      </dsp:nvSpPr>
      <dsp:spPr>
        <a:xfrm>
          <a:off x="0" y="302706"/>
          <a:ext cx="5098256" cy="1645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Liga do Peloponeso foi uma aliança de Esparta liderado por conjunto de cidades ( Corinto, Megara e Tebas) que se opunham ao domínio de Atenas. Explodiu a guerra do Peloponeso que durou 27 anos com breve intervalos de paz.</a:t>
          </a:r>
          <a:endParaRPr lang="en-US" sz="1900" kern="1200"/>
        </a:p>
      </dsp:txBody>
      <dsp:txXfrm>
        <a:off x="80303" y="383009"/>
        <a:ext cx="4937650" cy="1484414"/>
      </dsp:txXfrm>
    </dsp:sp>
    <dsp:sp modelId="{810FAC41-D151-4DAE-AF2B-2EA95A8DD999}">
      <dsp:nvSpPr>
        <dsp:cNvPr id="0" name=""/>
        <dsp:cNvSpPr/>
      </dsp:nvSpPr>
      <dsp:spPr>
        <a:xfrm>
          <a:off x="0" y="2002446"/>
          <a:ext cx="5098256" cy="164502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Ao final Atenas foi derrotada submetendo a Esparta </a:t>
          </a:r>
          <a:endParaRPr lang="en-US" sz="1900" kern="1200"/>
        </a:p>
      </dsp:txBody>
      <dsp:txXfrm>
        <a:off x="80303" y="2082749"/>
        <a:ext cx="4937650" cy="1484414"/>
      </dsp:txXfrm>
    </dsp:sp>
    <dsp:sp modelId="{2F354DDF-2F70-4C01-951D-1AB643F07807}">
      <dsp:nvSpPr>
        <dsp:cNvPr id="0" name=""/>
        <dsp:cNvSpPr/>
      </dsp:nvSpPr>
      <dsp:spPr>
        <a:xfrm>
          <a:off x="0" y="3702186"/>
          <a:ext cx="5098256" cy="164502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Hegemonia sobre a Grécia durante o período de 404 a 371 a.C.</a:t>
          </a:r>
          <a:endParaRPr lang="en-US" sz="1900" kern="1200"/>
        </a:p>
      </dsp:txBody>
      <dsp:txXfrm>
        <a:off x="80303" y="3782489"/>
        <a:ext cx="4937650" cy="14844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F21CC-5FF7-4820-8427-DCE3001EE907}">
      <dsp:nvSpPr>
        <dsp:cNvPr id="0" name=""/>
        <dsp:cNvSpPr/>
      </dsp:nvSpPr>
      <dsp:spPr>
        <a:xfrm>
          <a:off x="3241" y="0"/>
          <a:ext cx="3712964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Deuses</a:t>
          </a:r>
        </a:p>
      </dsp:txBody>
      <dsp:txXfrm>
        <a:off x="3241" y="1609090"/>
        <a:ext cx="3712964" cy="1609090"/>
      </dsp:txXfrm>
    </dsp:sp>
    <dsp:sp modelId="{54C8D4AE-0C7D-4784-B5EA-517BB347BD1D}">
      <dsp:nvSpPr>
        <dsp:cNvPr id="0" name=""/>
        <dsp:cNvSpPr/>
      </dsp:nvSpPr>
      <dsp:spPr>
        <a:xfrm>
          <a:off x="1189939" y="241363"/>
          <a:ext cx="1339567" cy="13395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0B21-6B68-4665-858F-EE5F0A401994}">
      <dsp:nvSpPr>
        <dsp:cNvPr id="0" name=""/>
        <dsp:cNvSpPr/>
      </dsp:nvSpPr>
      <dsp:spPr>
        <a:xfrm>
          <a:off x="3827594" y="0"/>
          <a:ext cx="3712964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Semi - deuses</a:t>
          </a:r>
        </a:p>
      </dsp:txBody>
      <dsp:txXfrm>
        <a:off x="3827594" y="1609089"/>
        <a:ext cx="3712964" cy="1609090"/>
      </dsp:txXfrm>
    </dsp:sp>
    <dsp:sp modelId="{0CF19495-B668-40C3-9577-2E5003F16CCA}">
      <dsp:nvSpPr>
        <dsp:cNvPr id="0" name=""/>
        <dsp:cNvSpPr/>
      </dsp:nvSpPr>
      <dsp:spPr>
        <a:xfrm>
          <a:off x="5014292" y="241363"/>
          <a:ext cx="1339567" cy="13395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FB3BE-211E-4CE1-9BA4-16AA4CB47AB3}">
      <dsp:nvSpPr>
        <dsp:cNvPr id="0" name=""/>
        <dsp:cNvSpPr/>
      </dsp:nvSpPr>
      <dsp:spPr>
        <a:xfrm>
          <a:off x="301751" y="3218180"/>
          <a:ext cx="6940296" cy="603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9D423-4498-4F8B-B1C4-C116B4CC1A87}">
      <dsp:nvSpPr>
        <dsp:cNvPr id="0" name=""/>
        <dsp:cNvSpPr/>
      </dsp:nvSpPr>
      <dsp:spPr>
        <a:xfrm>
          <a:off x="2357" y="3290"/>
          <a:ext cx="229850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Filosofia</a:t>
          </a:r>
        </a:p>
      </dsp:txBody>
      <dsp:txXfrm>
        <a:off x="2357" y="3290"/>
        <a:ext cx="2298501" cy="720000"/>
      </dsp:txXfrm>
    </dsp:sp>
    <dsp:sp modelId="{B7296AF3-2058-495F-B72E-1915ED7FBE3D}">
      <dsp:nvSpPr>
        <dsp:cNvPr id="0" name=""/>
        <dsp:cNvSpPr/>
      </dsp:nvSpPr>
      <dsp:spPr>
        <a:xfrm>
          <a:off x="2357" y="723290"/>
          <a:ext cx="2298501" cy="3296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Zenão -Estoicismo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 err="1"/>
            <a:t>Epicuro</a:t>
          </a:r>
          <a:r>
            <a:rPr lang="pt-BR" sz="2500" kern="1200" dirty="0"/>
            <a:t> - hedonismo</a:t>
          </a:r>
        </a:p>
      </dsp:txBody>
      <dsp:txXfrm>
        <a:off x="2357" y="723290"/>
        <a:ext cx="2298501" cy="3296144"/>
      </dsp:txXfrm>
    </dsp:sp>
    <dsp:sp modelId="{BD722AE4-C36C-4EC4-B1EF-2896333DD67D}">
      <dsp:nvSpPr>
        <dsp:cNvPr id="0" name=""/>
        <dsp:cNvSpPr/>
      </dsp:nvSpPr>
      <dsp:spPr>
        <a:xfrm>
          <a:off x="2622649" y="3290"/>
          <a:ext cx="229850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Ciência</a:t>
          </a:r>
        </a:p>
      </dsp:txBody>
      <dsp:txXfrm>
        <a:off x="2622649" y="3290"/>
        <a:ext cx="2298501" cy="720000"/>
      </dsp:txXfrm>
    </dsp:sp>
    <dsp:sp modelId="{7E825111-BD63-4474-BDDB-6A26338EC0E3}">
      <dsp:nvSpPr>
        <dsp:cNvPr id="0" name=""/>
        <dsp:cNvSpPr/>
      </dsp:nvSpPr>
      <dsp:spPr>
        <a:xfrm>
          <a:off x="2622649" y="723290"/>
          <a:ext cx="2298501" cy="3296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Euclides – Geometria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 err="1"/>
            <a:t>Hiparco</a:t>
          </a:r>
          <a:r>
            <a:rPr lang="pt-BR" sz="2500" kern="1200" dirty="0"/>
            <a:t> e </a:t>
          </a:r>
          <a:r>
            <a:rPr lang="pt-BR" sz="2500" kern="1200" dirty="0" err="1"/>
            <a:t>Eratóstenes</a:t>
          </a:r>
          <a:r>
            <a:rPr lang="pt-BR" sz="2500" kern="1200" dirty="0"/>
            <a:t> – Astronomia e Geografia.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Física - Arquimedes</a:t>
          </a:r>
        </a:p>
      </dsp:txBody>
      <dsp:txXfrm>
        <a:off x="2622649" y="723290"/>
        <a:ext cx="2298501" cy="3296144"/>
      </dsp:txXfrm>
    </dsp:sp>
    <dsp:sp modelId="{73D6E9E1-B1DD-4426-98DC-028FF2EE4C5C}">
      <dsp:nvSpPr>
        <dsp:cNvPr id="0" name=""/>
        <dsp:cNvSpPr/>
      </dsp:nvSpPr>
      <dsp:spPr>
        <a:xfrm>
          <a:off x="5242941" y="3290"/>
          <a:ext cx="229850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Artes</a:t>
          </a:r>
        </a:p>
      </dsp:txBody>
      <dsp:txXfrm>
        <a:off x="5242941" y="3290"/>
        <a:ext cx="2298501" cy="720000"/>
      </dsp:txXfrm>
    </dsp:sp>
    <dsp:sp modelId="{03112939-37C2-41F5-8953-5A3749B54664}">
      <dsp:nvSpPr>
        <dsp:cNvPr id="0" name=""/>
        <dsp:cNvSpPr/>
      </dsp:nvSpPr>
      <dsp:spPr>
        <a:xfrm>
          <a:off x="5242941" y="723290"/>
          <a:ext cx="2298501" cy="3296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Um estilo mais dramático, plástico e emotivo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Influencia do oriente.</a:t>
          </a:r>
        </a:p>
      </dsp:txBody>
      <dsp:txXfrm>
        <a:off x="5242941" y="723290"/>
        <a:ext cx="2298501" cy="3296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DB5DF-9612-4674-BA20-FDEE934D947F}">
      <dsp:nvSpPr>
        <dsp:cNvPr id="0" name=""/>
        <dsp:cNvSpPr/>
      </dsp:nvSpPr>
      <dsp:spPr>
        <a:xfrm>
          <a:off x="2395" y="1176401"/>
          <a:ext cx="1710118" cy="1085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F2A1C-1BEF-43F0-9F09-538958C3E579}">
      <dsp:nvSpPr>
        <dsp:cNvPr id="0" name=""/>
        <dsp:cNvSpPr/>
      </dsp:nvSpPr>
      <dsp:spPr>
        <a:xfrm>
          <a:off x="192408" y="1356914"/>
          <a:ext cx="1710118" cy="1085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Período Micênicos </a:t>
          </a:r>
          <a:r>
            <a:rPr lang="pt-BR" sz="1500" kern="1200"/>
            <a:t>ou Homérico – século xv a séculos VIII a.C.</a:t>
          </a:r>
          <a:endParaRPr lang="en-US" sz="1500" kern="1200"/>
        </a:p>
      </dsp:txBody>
      <dsp:txXfrm>
        <a:off x="224214" y="1388720"/>
        <a:ext cx="1646506" cy="1022313"/>
      </dsp:txXfrm>
    </dsp:sp>
    <dsp:sp modelId="{516AFEEA-A287-4963-8157-F072C3F3B73B}">
      <dsp:nvSpPr>
        <dsp:cNvPr id="0" name=""/>
        <dsp:cNvSpPr/>
      </dsp:nvSpPr>
      <dsp:spPr>
        <a:xfrm>
          <a:off x="2092540" y="1176401"/>
          <a:ext cx="1710118" cy="1085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5F7A0-E923-4E98-8603-5093E0F6D53D}">
      <dsp:nvSpPr>
        <dsp:cNvPr id="0" name=""/>
        <dsp:cNvSpPr/>
      </dsp:nvSpPr>
      <dsp:spPr>
        <a:xfrm>
          <a:off x="2282553" y="1356914"/>
          <a:ext cx="1710118" cy="1085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Período Arcaico </a:t>
          </a:r>
          <a:r>
            <a:rPr lang="pt-BR" sz="1500" kern="1200"/>
            <a:t>– séculos VIII a século VI a.C.</a:t>
          </a:r>
          <a:endParaRPr lang="en-US" sz="1500" kern="1200"/>
        </a:p>
      </dsp:txBody>
      <dsp:txXfrm>
        <a:off x="2314359" y="1388720"/>
        <a:ext cx="1646506" cy="1022313"/>
      </dsp:txXfrm>
    </dsp:sp>
    <dsp:sp modelId="{AD744850-56F6-4661-B651-11E0816CF197}">
      <dsp:nvSpPr>
        <dsp:cNvPr id="0" name=""/>
        <dsp:cNvSpPr/>
      </dsp:nvSpPr>
      <dsp:spPr>
        <a:xfrm>
          <a:off x="4182685" y="1176401"/>
          <a:ext cx="1710118" cy="1085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90E1A-6B5F-4791-B809-CE9229BA2FB9}">
      <dsp:nvSpPr>
        <dsp:cNvPr id="0" name=""/>
        <dsp:cNvSpPr/>
      </dsp:nvSpPr>
      <dsp:spPr>
        <a:xfrm>
          <a:off x="4372698" y="1356914"/>
          <a:ext cx="1710118" cy="1085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Período Clássico </a:t>
          </a:r>
          <a:r>
            <a:rPr lang="pt-BR" sz="1500" kern="1200"/>
            <a:t>– século VI a século IV a.C.</a:t>
          </a:r>
          <a:endParaRPr lang="en-US" sz="1500" kern="1200"/>
        </a:p>
      </dsp:txBody>
      <dsp:txXfrm>
        <a:off x="4404504" y="1388720"/>
        <a:ext cx="1646506" cy="1022313"/>
      </dsp:txXfrm>
    </dsp:sp>
    <dsp:sp modelId="{80820D49-9512-46C7-B7E4-5571A29790F4}">
      <dsp:nvSpPr>
        <dsp:cNvPr id="0" name=""/>
        <dsp:cNvSpPr/>
      </dsp:nvSpPr>
      <dsp:spPr>
        <a:xfrm>
          <a:off x="6272830" y="1176401"/>
          <a:ext cx="1710118" cy="1085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E70BD-0A0E-4AE0-B316-CC932F488DED}">
      <dsp:nvSpPr>
        <dsp:cNvPr id="0" name=""/>
        <dsp:cNvSpPr/>
      </dsp:nvSpPr>
      <dsp:spPr>
        <a:xfrm>
          <a:off x="6462844" y="1356914"/>
          <a:ext cx="1710118" cy="1085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Período Helenístico </a:t>
          </a:r>
          <a:r>
            <a:rPr lang="pt-BR" sz="1500" kern="1200"/>
            <a:t>– séculos IV a século I a.C.</a:t>
          </a:r>
          <a:endParaRPr lang="en-US" sz="1500" kern="1200"/>
        </a:p>
      </dsp:txBody>
      <dsp:txXfrm>
        <a:off x="6494650" y="1388720"/>
        <a:ext cx="1646506" cy="102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A0710-597B-4ED2-A85F-544A890DE43B}">
      <dsp:nvSpPr>
        <dsp:cNvPr id="0" name=""/>
        <dsp:cNvSpPr/>
      </dsp:nvSpPr>
      <dsp:spPr>
        <a:xfrm>
          <a:off x="0" y="689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5FB07-26BF-49C3-A392-ED866B0B1F2A}">
      <dsp:nvSpPr>
        <dsp:cNvPr id="0" name=""/>
        <dsp:cNvSpPr/>
      </dsp:nvSpPr>
      <dsp:spPr>
        <a:xfrm>
          <a:off x="0" y="689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Estrutura comunitária</a:t>
          </a:r>
          <a:endParaRPr lang="en-US" sz="1700" kern="1200"/>
        </a:p>
      </dsp:txBody>
      <dsp:txXfrm>
        <a:off x="0" y="689"/>
        <a:ext cx="5098256" cy="627614"/>
      </dsp:txXfrm>
    </dsp:sp>
    <dsp:sp modelId="{746FAD6D-DE3B-4C6E-B3AA-CA01D860FFDD}">
      <dsp:nvSpPr>
        <dsp:cNvPr id="0" name=""/>
        <dsp:cNvSpPr/>
      </dsp:nvSpPr>
      <dsp:spPr>
        <a:xfrm>
          <a:off x="0" y="628304"/>
          <a:ext cx="5098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BB273-A90F-42E8-B433-F24EB1D9EA3C}">
      <dsp:nvSpPr>
        <dsp:cNvPr id="0" name=""/>
        <dsp:cNvSpPr/>
      </dsp:nvSpPr>
      <dsp:spPr>
        <a:xfrm>
          <a:off x="0" y="628304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Fratrias  - corporações de guerras</a:t>
          </a:r>
          <a:endParaRPr lang="en-US" sz="1700" kern="1200"/>
        </a:p>
      </dsp:txBody>
      <dsp:txXfrm>
        <a:off x="0" y="628304"/>
        <a:ext cx="5098256" cy="627614"/>
      </dsp:txXfrm>
    </dsp:sp>
    <dsp:sp modelId="{D2F39E95-446F-4012-A4FA-FF8B6BACEA40}">
      <dsp:nvSpPr>
        <dsp:cNvPr id="0" name=""/>
        <dsp:cNvSpPr/>
      </dsp:nvSpPr>
      <dsp:spPr>
        <a:xfrm>
          <a:off x="0" y="1255919"/>
          <a:ext cx="50982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0382F-38A4-4B99-9D05-B1DFDC77CD08}">
      <dsp:nvSpPr>
        <dsp:cNvPr id="0" name=""/>
        <dsp:cNvSpPr/>
      </dsp:nvSpPr>
      <dsp:spPr>
        <a:xfrm>
          <a:off x="0" y="1255919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Tribos – varias fratrias</a:t>
          </a:r>
          <a:endParaRPr lang="en-US" sz="1700" kern="1200"/>
        </a:p>
      </dsp:txBody>
      <dsp:txXfrm>
        <a:off x="0" y="1255919"/>
        <a:ext cx="5098256" cy="627614"/>
      </dsp:txXfrm>
    </dsp:sp>
    <dsp:sp modelId="{B147BEE8-D877-4DE6-9530-106F46E9E226}">
      <dsp:nvSpPr>
        <dsp:cNvPr id="0" name=""/>
        <dsp:cNvSpPr/>
      </dsp:nvSpPr>
      <dsp:spPr>
        <a:xfrm>
          <a:off x="0" y="1883533"/>
          <a:ext cx="50982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6F44C-0B0E-44DC-A64A-256A4BF6F746}">
      <dsp:nvSpPr>
        <dsp:cNvPr id="0" name=""/>
        <dsp:cNvSpPr/>
      </dsp:nvSpPr>
      <dsp:spPr>
        <a:xfrm>
          <a:off x="0" y="1883533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Basileu – função militar, religiosa e jurídica.</a:t>
          </a:r>
          <a:endParaRPr lang="en-US" sz="1700" kern="1200"/>
        </a:p>
      </dsp:txBody>
      <dsp:txXfrm>
        <a:off x="0" y="1883533"/>
        <a:ext cx="5098256" cy="627614"/>
      </dsp:txXfrm>
    </dsp:sp>
    <dsp:sp modelId="{BE9280CA-54F7-49CA-A95F-A85CBD881726}">
      <dsp:nvSpPr>
        <dsp:cNvPr id="0" name=""/>
        <dsp:cNvSpPr/>
      </dsp:nvSpPr>
      <dsp:spPr>
        <a:xfrm>
          <a:off x="0" y="2511148"/>
          <a:ext cx="50982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EB205-761A-49A6-9A6D-257D0EC0FE71}">
      <dsp:nvSpPr>
        <dsp:cNvPr id="0" name=""/>
        <dsp:cNvSpPr/>
      </dsp:nvSpPr>
      <dsp:spPr>
        <a:xfrm>
          <a:off x="0" y="2511148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 direito à herança paterna</a:t>
          </a:r>
          <a:endParaRPr lang="en-US" sz="1700" kern="1200"/>
        </a:p>
      </dsp:txBody>
      <dsp:txXfrm>
        <a:off x="0" y="2511148"/>
        <a:ext cx="5098256" cy="627614"/>
      </dsp:txXfrm>
    </dsp:sp>
    <dsp:sp modelId="{4C802168-5AB4-4E24-B675-919C795B65C3}">
      <dsp:nvSpPr>
        <dsp:cNvPr id="0" name=""/>
        <dsp:cNvSpPr/>
      </dsp:nvSpPr>
      <dsp:spPr>
        <a:xfrm>
          <a:off x="0" y="3138763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DC6C3-0433-4B18-80E7-41AC4ABBF90B}">
      <dsp:nvSpPr>
        <dsp:cNvPr id="0" name=""/>
        <dsp:cNvSpPr/>
      </dsp:nvSpPr>
      <dsp:spPr>
        <a:xfrm>
          <a:off x="0" y="3138763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 diferença de classes</a:t>
          </a:r>
          <a:endParaRPr lang="en-US" sz="1700" kern="1200"/>
        </a:p>
      </dsp:txBody>
      <dsp:txXfrm>
        <a:off x="0" y="3138763"/>
        <a:ext cx="5098256" cy="627614"/>
      </dsp:txXfrm>
    </dsp:sp>
    <dsp:sp modelId="{8962C65C-07DB-41BE-95BA-AE68B2E6BBC7}">
      <dsp:nvSpPr>
        <dsp:cNvPr id="0" name=""/>
        <dsp:cNvSpPr/>
      </dsp:nvSpPr>
      <dsp:spPr>
        <a:xfrm>
          <a:off x="0" y="3766378"/>
          <a:ext cx="5098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E684-59B3-4E99-BE3F-D2697B75C9F4}">
      <dsp:nvSpPr>
        <dsp:cNvPr id="0" name=""/>
        <dsp:cNvSpPr/>
      </dsp:nvSpPr>
      <dsp:spPr>
        <a:xfrm>
          <a:off x="0" y="3766378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Generalização  do regime escravista</a:t>
          </a:r>
          <a:endParaRPr lang="en-US" sz="1700" kern="1200"/>
        </a:p>
      </dsp:txBody>
      <dsp:txXfrm>
        <a:off x="0" y="3766378"/>
        <a:ext cx="5098256" cy="627614"/>
      </dsp:txXfrm>
    </dsp:sp>
    <dsp:sp modelId="{3A27DD22-AA26-4294-A828-BA4A2CEA2843}">
      <dsp:nvSpPr>
        <dsp:cNvPr id="0" name=""/>
        <dsp:cNvSpPr/>
      </dsp:nvSpPr>
      <dsp:spPr>
        <a:xfrm>
          <a:off x="0" y="4393992"/>
          <a:ext cx="50982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F45B4-015A-48B5-8E7C-8AE7E9C5EA54}">
      <dsp:nvSpPr>
        <dsp:cNvPr id="0" name=""/>
        <dsp:cNvSpPr/>
      </dsp:nvSpPr>
      <dsp:spPr>
        <a:xfrm>
          <a:off x="0" y="4393992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Queda dos genos  ganhava-se força a propriedade privada e a acumulação de riquezas individual.</a:t>
          </a:r>
          <a:endParaRPr lang="en-US" sz="1700" kern="1200"/>
        </a:p>
      </dsp:txBody>
      <dsp:txXfrm>
        <a:off x="0" y="4393992"/>
        <a:ext cx="5098256" cy="627614"/>
      </dsp:txXfrm>
    </dsp:sp>
    <dsp:sp modelId="{3828907E-EA02-4FE0-B2B0-675248F3BF17}">
      <dsp:nvSpPr>
        <dsp:cNvPr id="0" name=""/>
        <dsp:cNvSpPr/>
      </dsp:nvSpPr>
      <dsp:spPr>
        <a:xfrm>
          <a:off x="0" y="5021607"/>
          <a:ext cx="50982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02CD2-844A-4D18-8EC0-133D831036C7}">
      <dsp:nvSpPr>
        <dsp:cNvPr id="0" name=""/>
        <dsp:cNvSpPr/>
      </dsp:nvSpPr>
      <dsp:spPr>
        <a:xfrm>
          <a:off x="0" y="5021607"/>
          <a:ext cx="5098256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Aparecimento do Estado ou seja cidade Estado (pólis)</a:t>
          </a:r>
          <a:endParaRPr lang="en-US" sz="1700" kern="1200"/>
        </a:p>
      </dsp:txBody>
      <dsp:txXfrm>
        <a:off x="0" y="5021607"/>
        <a:ext cx="5098256" cy="62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5ACF0-7E2B-4F92-A1A1-84E0DE182195}">
      <dsp:nvSpPr>
        <dsp:cNvPr id="0" name=""/>
        <dsp:cNvSpPr/>
      </dsp:nvSpPr>
      <dsp:spPr>
        <a:xfrm>
          <a:off x="0" y="93060"/>
          <a:ext cx="5098256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Grécia Antiga ou Hélade</a:t>
          </a:r>
          <a:endParaRPr lang="en-US" sz="2600" kern="1200"/>
        </a:p>
      </dsp:txBody>
      <dsp:txXfrm>
        <a:off x="50420" y="143480"/>
        <a:ext cx="4997416" cy="932014"/>
      </dsp:txXfrm>
    </dsp:sp>
    <dsp:sp modelId="{D71D52D7-D5FC-42E6-BEBF-0F7D66E4BBE1}">
      <dsp:nvSpPr>
        <dsp:cNvPr id="0" name=""/>
        <dsp:cNvSpPr/>
      </dsp:nvSpPr>
      <dsp:spPr>
        <a:xfrm>
          <a:off x="0" y="1200794"/>
          <a:ext cx="5098256" cy="1032854"/>
        </a:xfrm>
        <a:prstGeom prst="round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Cidades-Estado independentes (pólis)</a:t>
          </a:r>
          <a:endParaRPr lang="en-US" sz="2600" kern="1200"/>
        </a:p>
      </dsp:txBody>
      <dsp:txXfrm>
        <a:off x="50420" y="1251214"/>
        <a:ext cx="4997416" cy="932014"/>
      </dsp:txXfrm>
    </dsp:sp>
    <dsp:sp modelId="{B6D6A760-2F18-433A-823D-90A67EFC1D3A}">
      <dsp:nvSpPr>
        <dsp:cNvPr id="0" name=""/>
        <dsp:cNvSpPr/>
      </dsp:nvSpPr>
      <dsp:spPr>
        <a:xfrm>
          <a:off x="0" y="2308528"/>
          <a:ext cx="5098256" cy="1032854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Elementos comuns de união: língua, crenças e religião.</a:t>
          </a:r>
          <a:endParaRPr lang="en-US" sz="2600" kern="1200"/>
        </a:p>
      </dsp:txBody>
      <dsp:txXfrm>
        <a:off x="50420" y="2358948"/>
        <a:ext cx="4997416" cy="932014"/>
      </dsp:txXfrm>
    </dsp:sp>
    <dsp:sp modelId="{1F4AF060-6818-47FE-A046-292B5555C118}">
      <dsp:nvSpPr>
        <dsp:cNvPr id="0" name=""/>
        <dsp:cNvSpPr/>
      </dsp:nvSpPr>
      <dsp:spPr>
        <a:xfrm>
          <a:off x="0" y="3416263"/>
          <a:ext cx="5098256" cy="1032854"/>
        </a:xfrm>
        <a:prstGeom prst="round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População na maioria não ultrapassava 30 mil</a:t>
          </a:r>
          <a:endParaRPr lang="en-US" sz="2600" kern="1200"/>
        </a:p>
      </dsp:txBody>
      <dsp:txXfrm>
        <a:off x="50420" y="3466683"/>
        <a:ext cx="4997416" cy="932014"/>
      </dsp:txXfrm>
    </dsp:sp>
    <dsp:sp modelId="{0DCD16ED-0A10-4CF6-9B6E-FFC7D91505CC}">
      <dsp:nvSpPr>
        <dsp:cNvPr id="0" name=""/>
        <dsp:cNvSpPr/>
      </dsp:nvSpPr>
      <dsp:spPr>
        <a:xfrm>
          <a:off x="0" y="4523997"/>
          <a:ext cx="5098256" cy="1032854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Exceto Atenas e siracusa. </a:t>
          </a:r>
          <a:endParaRPr lang="en-US" sz="2600" kern="1200"/>
        </a:p>
      </dsp:txBody>
      <dsp:txXfrm>
        <a:off x="50420" y="4574417"/>
        <a:ext cx="4997416" cy="932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37D0F-F8ED-4566-A9E8-741BE20CF02A}">
      <dsp:nvSpPr>
        <dsp:cNvPr id="0" name=""/>
        <dsp:cNvSpPr/>
      </dsp:nvSpPr>
      <dsp:spPr>
        <a:xfrm>
          <a:off x="2006614" y="0"/>
          <a:ext cx="3619242" cy="3619242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0017C-6F7E-425A-9DD4-7FE2B34894C1}">
      <dsp:nvSpPr>
        <dsp:cNvPr id="0" name=""/>
        <dsp:cNvSpPr/>
      </dsp:nvSpPr>
      <dsp:spPr>
        <a:xfrm>
          <a:off x="3816235" y="363868"/>
          <a:ext cx="2352507" cy="85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Esparciatas – cidadãos  exerciam o comercio e defesa da cidade.</a:t>
          </a:r>
        </a:p>
      </dsp:txBody>
      <dsp:txXfrm>
        <a:off x="3858058" y="405691"/>
        <a:ext cx="2268861" cy="773096"/>
      </dsp:txXfrm>
    </dsp:sp>
    <dsp:sp modelId="{B818F4FA-BE19-4951-BC85-87FD2734DC99}">
      <dsp:nvSpPr>
        <dsp:cNvPr id="0" name=""/>
        <dsp:cNvSpPr/>
      </dsp:nvSpPr>
      <dsp:spPr>
        <a:xfrm>
          <a:off x="3816235" y="1327703"/>
          <a:ext cx="2352507" cy="85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Periecos – homens livres serviam ao exercito em caso de necessidade eram comerciantes.</a:t>
          </a:r>
        </a:p>
      </dsp:txBody>
      <dsp:txXfrm>
        <a:off x="3858058" y="1369526"/>
        <a:ext cx="2268861" cy="773096"/>
      </dsp:txXfrm>
    </dsp:sp>
    <dsp:sp modelId="{5D89ED99-078C-441E-9671-F5A10CEE5AA4}">
      <dsp:nvSpPr>
        <dsp:cNvPr id="0" name=""/>
        <dsp:cNvSpPr/>
      </dsp:nvSpPr>
      <dsp:spPr>
        <a:xfrm>
          <a:off x="3816235" y="2291538"/>
          <a:ext cx="2352507" cy="85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 err="1"/>
            <a:t>Hilotas</a:t>
          </a:r>
          <a:r>
            <a:rPr lang="pt-BR" sz="1100" kern="1200" dirty="0"/>
            <a:t> – eram servos presos à terra dos esparciatas eram mortos sem julgamento promoviam frequentes revoltas.</a:t>
          </a:r>
        </a:p>
      </dsp:txBody>
      <dsp:txXfrm>
        <a:off x="3858058" y="2333361"/>
        <a:ext cx="2268861" cy="773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56119-117D-4ED5-8361-EC2DD81D0740}">
      <dsp:nvSpPr>
        <dsp:cNvPr id="0" name=""/>
        <dsp:cNvSpPr/>
      </dsp:nvSpPr>
      <dsp:spPr>
        <a:xfrm>
          <a:off x="0" y="81756"/>
          <a:ext cx="5098256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Diarquia – governado por dois reis Esparta, serviço de caráter militar e religioso.</a:t>
          </a:r>
          <a:endParaRPr lang="en-US" sz="2400" kern="1200"/>
        </a:p>
      </dsp:txBody>
      <dsp:txXfrm>
        <a:off x="64425" y="146181"/>
        <a:ext cx="4969406" cy="1190909"/>
      </dsp:txXfrm>
    </dsp:sp>
    <dsp:sp modelId="{0243BCBF-A10C-471C-8465-3E697B0D6955}">
      <dsp:nvSpPr>
        <dsp:cNvPr id="0" name=""/>
        <dsp:cNvSpPr/>
      </dsp:nvSpPr>
      <dsp:spPr>
        <a:xfrm>
          <a:off x="0" y="1470636"/>
          <a:ext cx="5098256" cy="1319759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Gerúsia – 28 esparciatas maiores de 60 anos</a:t>
          </a:r>
          <a:endParaRPr lang="en-US" sz="2400" kern="1200"/>
        </a:p>
      </dsp:txBody>
      <dsp:txXfrm>
        <a:off x="64425" y="1535061"/>
        <a:ext cx="4969406" cy="1190909"/>
      </dsp:txXfrm>
    </dsp:sp>
    <dsp:sp modelId="{E7C54E90-1E7B-4933-9013-39C3612CAA2C}">
      <dsp:nvSpPr>
        <dsp:cNvPr id="0" name=""/>
        <dsp:cNvSpPr/>
      </dsp:nvSpPr>
      <dsp:spPr>
        <a:xfrm>
          <a:off x="0" y="2859516"/>
          <a:ext cx="5098256" cy="1319759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Ápela – 30 anos – mais importantes cidadãos</a:t>
          </a:r>
          <a:endParaRPr lang="en-US" sz="2400" kern="1200"/>
        </a:p>
      </dsp:txBody>
      <dsp:txXfrm>
        <a:off x="64425" y="2923941"/>
        <a:ext cx="4969406" cy="1190909"/>
      </dsp:txXfrm>
    </dsp:sp>
    <dsp:sp modelId="{8C6AF6DF-F6B6-430D-AB0F-A48186B6BBE7}">
      <dsp:nvSpPr>
        <dsp:cNvPr id="0" name=""/>
        <dsp:cNvSpPr/>
      </dsp:nvSpPr>
      <dsp:spPr>
        <a:xfrm>
          <a:off x="0" y="4248396"/>
          <a:ext cx="5098256" cy="1319759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Conselho dos Éforos – controlavam a vida econômica e social e podiam vetar projetos</a:t>
          </a:r>
          <a:endParaRPr lang="en-US" sz="2400" kern="1200"/>
        </a:p>
      </dsp:txBody>
      <dsp:txXfrm>
        <a:off x="64425" y="4312821"/>
        <a:ext cx="4969406" cy="11909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43E04-1393-4901-8E34-E47AE80E072F}">
      <dsp:nvSpPr>
        <dsp:cNvPr id="0" name=""/>
        <dsp:cNvSpPr/>
      </dsp:nvSpPr>
      <dsp:spPr>
        <a:xfrm>
          <a:off x="1594904" y="0"/>
          <a:ext cx="3786080" cy="37860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AC48C-9A82-46D0-8277-E04FCC6472B0}">
      <dsp:nvSpPr>
        <dsp:cNvPr id="0" name=""/>
        <dsp:cNvSpPr/>
      </dsp:nvSpPr>
      <dsp:spPr>
        <a:xfrm>
          <a:off x="3487944" y="380641"/>
          <a:ext cx="2460952" cy="896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Eupátridas</a:t>
          </a:r>
        </a:p>
      </dsp:txBody>
      <dsp:txXfrm>
        <a:off x="3531695" y="424392"/>
        <a:ext cx="2373450" cy="808734"/>
      </dsp:txXfrm>
    </dsp:sp>
    <dsp:sp modelId="{F2D8B2FB-5E0A-42EA-916A-9AA835599CC9}">
      <dsp:nvSpPr>
        <dsp:cNvPr id="0" name=""/>
        <dsp:cNvSpPr/>
      </dsp:nvSpPr>
      <dsp:spPr>
        <a:xfrm>
          <a:off x="3487944" y="1388907"/>
          <a:ext cx="2460952" cy="896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 err="1"/>
            <a:t>Metecos</a:t>
          </a:r>
          <a:endParaRPr lang="pt-BR" sz="3500" kern="1200" dirty="0"/>
        </a:p>
      </dsp:txBody>
      <dsp:txXfrm>
        <a:off x="3531695" y="1432658"/>
        <a:ext cx="2373450" cy="808734"/>
      </dsp:txXfrm>
    </dsp:sp>
    <dsp:sp modelId="{8FED15B1-846B-4EF1-A9B4-40F162EC38E3}">
      <dsp:nvSpPr>
        <dsp:cNvPr id="0" name=""/>
        <dsp:cNvSpPr/>
      </dsp:nvSpPr>
      <dsp:spPr>
        <a:xfrm>
          <a:off x="3487944" y="2397172"/>
          <a:ext cx="2460952" cy="896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Escravos</a:t>
          </a:r>
        </a:p>
      </dsp:txBody>
      <dsp:txXfrm>
        <a:off x="3531695" y="2440923"/>
        <a:ext cx="2373450" cy="8087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094CD-DA1B-42EB-84AF-DCAB32E519CE}">
      <dsp:nvSpPr>
        <dsp:cNvPr id="0" name=""/>
        <dsp:cNvSpPr/>
      </dsp:nvSpPr>
      <dsp:spPr>
        <a:xfrm>
          <a:off x="2414016" y="1894"/>
          <a:ext cx="2715768" cy="911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Grécia atinge seu auge</a:t>
          </a:r>
          <a:endParaRPr lang="en-US" sz="1800" kern="1200"/>
        </a:p>
      </dsp:txBody>
      <dsp:txXfrm>
        <a:off x="2458507" y="46385"/>
        <a:ext cx="2626786" cy="822413"/>
      </dsp:txXfrm>
    </dsp:sp>
    <dsp:sp modelId="{5AEFBB63-0D5A-4934-81F1-5AD1865726BA}">
      <dsp:nvSpPr>
        <dsp:cNvPr id="0" name=""/>
        <dsp:cNvSpPr/>
      </dsp:nvSpPr>
      <dsp:spPr>
        <a:xfrm>
          <a:off x="2414016" y="958859"/>
          <a:ext cx="2715768" cy="911395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Grande Desenvolvimento econômico e esplendor cultural</a:t>
          </a:r>
          <a:endParaRPr lang="en-US" sz="1800" kern="1200"/>
        </a:p>
      </dsp:txBody>
      <dsp:txXfrm>
        <a:off x="2458507" y="1003350"/>
        <a:ext cx="2626786" cy="822413"/>
      </dsp:txXfrm>
    </dsp:sp>
    <dsp:sp modelId="{30827D64-C772-47D5-8448-1DD97411AA97}">
      <dsp:nvSpPr>
        <dsp:cNvPr id="0" name=""/>
        <dsp:cNvSpPr/>
      </dsp:nvSpPr>
      <dsp:spPr>
        <a:xfrm>
          <a:off x="2414016" y="1915824"/>
          <a:ext cx="2715768" cy="911395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Levando os gregos a guerras por seu forte crescimento</a:t>
          </a:r>
          <a:endParaRPr lang="en-US" sz="1800" kern="1200"/>
        </a:p>
      </dsp:txBody>
      <dsp:txXfrm>
        <a:off x="2458507" y="1960315"/>
        <a:ext cx="2626786" cy="822413"/>
      </dsp:txXfrm>
    </dsp:sp>
    <dsp:sp modelId="{0BDAFAA5-C043-40FB-ABA0-C8FB986F4A1A}">
      <dsp:nvSpPr>
        <dsp:cNvPr id="0" name=""/>
        <dsp:cNvSpPr/>
      </dsp:nvSpPr>
      <dsp:spPr>
        <a:xfrm>
          <a:off x="2414016" y="2872789"/>
          <a:ext cx="2715768" cy="911395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Guerras Médicas ou guerras grego – persas.</a:t>
          </a:r>
          <a:endParaRPr lang="en-US" sz="1800" kern="1200"/>
        </a:p>
      </dsp:txBody>
      <dsp:txXfrm>
        <a:off x="2458507" y="2917280"/>
        <a:ext cx="2626786" cy="8224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12E4A-3087-44A6-B1B3-D5C9901756A4}">
      <dsp:nvSpPr>
        <dsp:cNvPr id="0" name=""/>
        <dsp:cNvSpPr/>
      </dsp:nvSpPr>
      <dsp:spPr>
        <a:xfrm>
          <a:off x="0" y="577959"/>
          <a:ext cx="7543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D202E-CA7F-4FC3-9AE3-630437CF3406}">
      <dsp:nvSpPr>
        <dsp:cNvPr id="0" name=""/>
        <dsp:cNvSpPr/>
      </dsp:nvSpPr>
      <dsp:spPr>
        <a:xfrm>
          <a:off x="377190" y="194199"/>
          <a:ext cx="528066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Batalha de Maratona (490 </a:t>
          </a:r>
          <a:r>
            <a:rPr lang="pt-BR" sz="2600" kern="1200" dirty="0" err="1"/>
            <a:t>a.C</a:t>
          </a:r>
          <a:r>
            <a:rPr lang="pt-BR" sz="2600" kern="1200" dirty="0"/>
            <a:t>) - </a:t>
          </a:r>
        </a:p>
      </dsp:txBody>
      <dsp:txXfrm>
        <a:off x="414657" y="231666"/>
        <a:ext cx="5205726" cy="692586"/>
      </dsp:txXfrm>
    </dsp:sp>
    <dsp:sp modelId="{886EB74D-A852-4252-9DF8-D5C674236094}">
      <dsp:nvSpPr>
        <dsp:cNvPr id="0" name=""/>
        <dsp:cNvSpPr/>
      </dsp:nvSpPr>
      <dsp:spPr>
        <a:xfrm>
          <a:off x="0" y="1757320"/>
          <a:ext cx="7543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40CA4-8A26-40AF-8583-B6A0B210EF48}">
      <dsp:nvSpPr>
        <dsp:cNvPr id="0" name=""/>
        <dsp:cNvSpPr/>
      </dsp:nvSpPr>
      <dsp:spPr>
        <a:xfrm>
          <a:off x="377190" y="1373560"/>
          <a:ext cx="528066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Batalha naval de </a:t>
          </a:r>
          <a:r>
            <a:rPr lang="pt-BR" sz="2600" kern="1200" dirty="0" err="1"/>
            <a:t>Salamina</a:t>
          </a:r>
          <a:r>
            <a:rPr lang="pt-BR" sz="2600" kern="1200" dirty="0"/>
            <a:t> (480 </a:t>
          </a:r>
          <a:r>
            <a:rPr lang="pt-BR" sz="2600" kern="1200" dirty="0" err="1"/>
            <a:t>a.C</a:t>
          </a:r>
          <a:r>
            <a:rPr lang="pt-BR" sz="2600" kern="1200" dirty="0"/>
            <a:t>)</a:t>
          </a:r>
        </a:p>
      </dsp:txBody>
      <dsp:txXfrm>
        <a:off x="414657" y="1411027"/>
        <a:ext cx="5205726" cy="692586"/>
      </dsp:txXfrm>
    </dsp:sp>
    <dsp:sp modelId="{27D85175-2524-43B3-84AE-5640E55CE439}">
      <dsp:nvSpPr>
        <dsp:cNvPr id="0" name=""/>
        <dsp:cNvSpPr/>
      </dsp:nvSpPr>
      <dsp:spPr>
        <a:xfrm>
          <a:off x="0" y="2936680"/>
          <a:ext cx="7543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B0B0B-FF13-433E-A84E-8951EF36C006}">
      <dsp:nvSpPr>
        <dsp:cNvPr id="0" name=""/>
        <dsp:cNvSpPr/>
      </dsp:nvSpPr>
      <dsp:spPr>
        <a:xfrm>
          <a:off x="377190" y="2552920"/>
          <a:ext cx="528066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Batalha de Plateia (479 </a:t>
          </a:r>
          <a:r>
            <a:rPr lang="pt-BR" sz="2600" kern="1200" dirty="0" err="1"/>
            <a:t>a.C</a:t>
          </a:r>
          <a:r>
            <a:rPr lang="pt-BR" sz="2600" kern="1200" dirty="0"/>
            <a:t>)</a:t>
          </a:r>
        </a:p>
      </dsp:txBody>
      <dsp:txXfrm>
        <a:off x="414657" y="2590387"/>
        <a:ext cx="520572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292DD-5C97-4B53-A90B-7A5E3FFA0411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640F-D786-44CD-8A1A-B5FC1054B1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82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Vendetas – guerras</a:t>
            </a:r>
            <a:r>
              <a:rPr lang="pt-BR" baseline="0" dirty="0"/>
              <a:t> entre </a:t>
            </a:r>
            <a:r>
              <a:rPr lang="pt-BR" baseline="0" dirty="0" err="1"/>
              <a:t>familias</a:t>
            </a:r>
            <a:r>
              <a:rPr lang="pt-BR" baseline="0" dirty="0"/>
              <a:t> por vingança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640F-D786-44CD-8A1A-B5FC1054B10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69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640F-D786-44CD-8A1A-B5FC1054B10D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45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Cosmopolita – concepção segundo a qual o mundo inteiro é pátria</a:t>
            </a:r>
            <a:r>
              <a:rPr lang="pt-BR" baseline="0" dirty="0"/>
              <a:t> do homem.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640F-D786-44CD-8A1A-B5FC1054B10D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81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4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41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0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49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0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4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49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7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64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81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7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DC7CAA-0F83-46FB-9252-9CDCCA90C2DF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12B775-1C9A-4CC6-9300-6DE4969D02D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6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pesquisa.com/pesquisa/alexandre_grande.htm" TargetMode="External"/><Relationship Id="rId7" Type="http://schemas.openxmlformats.org/officeDocument/2006/relationships/hyperlink" Target="http://www.suapesquisa.com/fisica" TargetMode="External"/><Relationship Id="rId2" Type="http://schemas.openxmlformats.org/officeDocument/2006/relationships/hyperlink" Target="http://www.suapesquisa.com/plata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apesquisa.com/o_que_e/metafisica.htm" TargetMode="External"/><Relationship Id="rId5" Type="http://schemas.openxmlformats.org/officeDocument/2006/relationships/hyperlink" Target="http://www.suapesquisa.com/o_que_e/pedagogia.htm" TargetMode="External"/><Relationship Id="rId4" Type="http://schemas.openxmlformats.org/officeDocument/2006/relationships/hyperlink" Target="http://www.suapesquisa.com/o_que_e/etica_conceito.htm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8458200" cy="1222375"/>
          </a:xfrm>
        </p:spPr>
        <p:txBody>
          <a:bodyPr>
            <a:normAutofit/>
          </a:bodyPr>
          <a:lstStyle/>
          <a:p>
            <a:r>
              <a:rPr lang="pt-BR" sz="5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 ANTIGA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680" y="3078931"/>
            <a:ext cx="6297960" cy="626368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 </a:t>
            </a:r>
            <a:r>
              <a:rPr lang="pt-B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origem do valores ocidentais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40770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Profº</a:t>
            </a:r>
            <a:r>
              <a:rPr lang="pt-BR" dirty="0">
                <a:solidFill>
                  <a:srgbClr val="FF0000"/>
                </a:solidFill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Período Arcaico</a:t>
            </a:r>
            <a:br>
              <a:rPr lang="pt-BR" sz="3100">
                <a:solidFill>
                  <a:srgbClr val="FFFFFF"/>
                </a:solidFill>
              </a:rPr>
            </a:br>
            <a:r>
              <a:rPr lang="pt-BR" sz="3100">
                <a:solidFill>
                  <a:srgbClr val="FFFFFF"/>
                </a:solidFill>
              </a:rPr>
              <a:t>cidades estado colonização grega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50A5AFC-33C0-4C02-87AA-A65C42674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162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6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Período Arcaico</a:t>
            </a:r>
          </a:p>
        </p:txBody>
      </p:sp>
      <p:pic>
        <p:nvPicPr>
          <p:cNvPr id="38914" name="Picture 2" descr="http://1.bp.blogspot.com/-jqyuDG45jdQ/TkWy9LVJIUI/AAAAAAAABW8/41YfmMjKcsc/s1600/ATLETA%2BNU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896495"/>
            <a:ext cx="3000986" cy="4801577"/>
          </a:xfrm>
          <a:prstGeom prst="rect">
            <a:avLst/>
          </a:prstGeom>
          <a:noFill/>
        </p:spPr>
      </p:pic>
      <p:cxnSp>
        <p:nvCxnSpPr>
          <p:cNvPr id="38917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Elementos de unidade: língua, crença religiosas, sentimento comum de que eram diferentes dos povos que não falavam língua grega – os bárbaros.</a:t>
            </a:r>
          </a:p>
          <a:p>
            <a:r>
              <a:rPr lang="pt-BR"/>
              <a:t>Jogo Olímpicos – diversas cidades grega.</a:t>
            </a:r>
          </a:p>
          <a:p>
            <a:r>
              <a:rPr lang="pt-BR"/>
              <a:t>Político era o cidadão que participava do destino da polis.</a:t>
            </a:r>
          </a:p>
        </p:txBody>
      </p:sp>
      <p:sp>
        <p:nvSpPr>
          <p:cNvPr id="38918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Esparta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4104" y="640081"/>
            <a:ext cx="2683775" cy="5314406"/>
          </a:xfrm>
          <a:prstGeom prst="rect">
            <a:avLst/>
          </a:prstGeom>
          <a:noFill/>
        </p:spPr>
      </p:pic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dirty="0"/>
              <a:t>Península do Peloponeso, na região de Lacônia</a:t>
            </a:r>
          </a:p>
          <a:p>
            <a:r>
              <a:rPr lang="pt-BR"/>
              <a:t>Cultivava milho, vinho e oliveira.</a:t>
            </a:r>
          </a:p>
          <a:p>
            <a:r>
              <a:rPr lang="pt-BR"/>
              <a:t>Fundada pelos dórios</a:t>
            </a:r>
          </a:p>
          <a:p>
            <a:r>
              <a:rPr lang="pt-BR"/>
              <a:t>Esparta </a:t>
            </a:r>
            <a:r>
              <a:rPr lang="pt-BR" dirty="0"/>
              <a:t>foi militarista e oligárquica.</a:t>
            </a:r>
          </a:p>
          <a:p>
            <a:r>
              <a:rPr lang="pt-BR" dirty="0"/>
              <a:t> O Estado espartano tinha como modelo fazer o cidadão um soldado bem </a:t>
            </a:r>
            <a:r>
              <a:rPr lang="pt-BR"/>
              <a:t>treinado fisicamente corajoso e totalmente obediente </a:t>
            </a:r>
            <a:r>
              <a:rPr lang="pt-BR" dirty="0"/>
              <a:t>as leis e autoridade.</a:t>
            </a: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Sociedade Espartana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700132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Poder Politico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D307FE-89AC-4637-B0B7-BBDFC03BFA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96503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-Kiq1pVwZJfg/T6wwlJz7GfI/AAAAAAAAAKI/0juqACyoE0w/s1600/cidade-de-atenas.jp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cxnSp>
        <p:nvCxnSpPr>
          <p:cNvPr id="33796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Atenas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Atenas fundada pelos jônios situa-se no centro da planície da Ática, a cinco quilômetros do mar Egeu, localizado em cima de uma colina o centro a acrópole sua vida econômica era dedicada ao comercio marítimo.</a:t>
            </a:r>
          </a:p>
        </p:txBody>
      </p:sp>
      <p:sp>
        <p:nvSpPr>
          <p:cNvPr id="33797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98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Sociedade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857968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Evolução política: da monarquia à Democracia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dirty="0"/>
              <a:t>Monarquia poderosa até meados do século VIII a.C.</a:t>
            </a:r>
          </a:p>
          <a:p>
            <a:r>
              <a:rPr lang="pt-BR" dirty="0"/>
              <a:t>Oligarquia – nobres o chamado arcontado</a:t>
            </a:r>
          </a:p>
          <a:p>
            <a:r>
              <a:rPr lang="pt-BR" dirty="0"/>
              <a:t>Os nobres passaram a apoderar dos devedores fazendo-os escravos.</a:t>
            </a:r>
          </a:p>
          <a:p>
            <a:r>
              <a:rPr lang="pt-BR" dirty="0"/>
              <a:t>Reformadores – </a:t>
            </a:r>
            <a:r>
              <a:rPr lang="pt-BR" dirty="0" err="1"/>
              <a:t>Drácon</a:t>
            </a:r>
            <a:r>
              <a:rPr lang="pt-BR" dirty="0"/>
              <a:t> – impôs leis acabando com vendetas.</a:t>
            </a:r>
          </a:p>
          <a:p>
            <a:r>
              <a:rPr lang="pt-BR" dirty="0"/>
              <a:t>Sólon libertou os cidadãos transformados em escravos.</a:t>
            </a:r>
          </a:p>
          <a:p>
            <a:r>
              <a:rPr lang="pt-BR" dirty="0" err="1"/>
              <a:t>Clistenes</a:t>
            </a:r>
            <a:r>
              <a:rPr lang="pt-BR" dirty="0"/>
              <a:t> criador da democracia em Atenas – aprofundou as reformas criando o principio da </a:t>
            </a:r>
            <a:r>
              <a:rPr lang="pt-BR" dirty="0" err="1"/>
              <a:t>isoomia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4100"/>
              <a:t>Democracia grega</a:t>
            </a:r>
          </a:p>
        </p:txBody>
      </p:sp>
      <p:pic>
        <p:nvPicPr>
          <p:cNvPr id="30722" name="Picture 2" descr="http://ifrsjoao.pbworks.com/f/1314056598/gregos.jpg"/>
          <p:cNvPicPr>
            <a:picLocks noChangeAspect="1" noChangeArrowheads="1"/>
          </p:cNvPicPr>
          <p:nvPr/>
        </p:nvPicPr>
        <p:blipFill rotWithShape="1">
          <a:blip r:embed="rId2" cstate="print"/>
          <a:srcRect l="28308" r="18304" b="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>
            <a:normAutofit/>
          </a:bodyPr>
          <a:lstStyle/>
          <a:p>
            <a:r>
              <a:rPr lang="pt-BR"/>
              <a:t>Elitista</a:t>
            </a:r>
          </a:p>
          <a:p>
            <a:r>
              <a:rPr lang="pt-BR"/>
              <a:t>Patriarcal</a:t>
            </a:r>
          </a:p>
          <a:p>
            <a:r>
              <a:rPr lang="pt-BR"/>
              <a:t>Escravista</a:t>
            </a:r>
            <a:endParaRPr lang="pt-B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2900">
                <a:solidFill>
                  <a:srgbClr val="FFFFFF"/>
                </a:solidFill>
              </a:rPr>
              <a:t>características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55366017-A6F4-4DB3-9911-EFAFE5489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76920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73.203.31.59/UserFiles/P0001/Image/re_imagens/Coloniza%C3%A7%C3%A3o%20Grega.jp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l="19596" r="4737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cxnSp>
        <p:nvCxnSpPr>
          <p:cNvPr id="29700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Colonização Grega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O período Arcaico entre o século VII a VI a.C inúmeros gregos deixaram suas cidades dirigindo – se para diversas áreas do litoral do mar mediterrâneo e do negro e fundaram colônias.</a:t>
            </a:r>
          </a:p>
        </p:txBody>
      </p:sp>
      <p:sp>
        <p:nvSpPr>
          <p:cNvPr id="29701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02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Causas</a:t>
            </a:r>
          </a:p>
        </p:txBody>
      </p:sp>
      <p:pic>
        <p:nvPicPr>
          <p:cNvPr id="28674" name="Picture 2" descr="http://www.jm1.com.br/wp-content/uploads/2011/11/crise-mundial-economic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Crise Econômica – tensão social – nobreza e povo.</a:t>
            </a:r>
            <a:endParaRPr lang="pt-BR"/>
          </a:p>
          <a:p>
            <a:r>
              <a:rPr lang="pt-BR" dirty="0"/>
              <a:t>Aumento da população</a:t>
            </a:r>
            <a:endParaRPr lang="pt-BR"/>
          </a:p>
          <a:p>
            <a:r>
              <a:rPr lang="pt-BR" dirty="0"/>
              <a:t>Produção de poucos alimentos</a:t>
            </a:r>
            <a:endParaRPr lang="pt-BR"/>
          </a:p>
          <a:p>
            <a:r>
              <a:rPr lang="pt-BR" dirty="0"/>
              <a:t>Aspiração de novos mercados pelos artesãos</a:t>
            </a:r>
            <a:endParaRPr lang="pt-BR"/>
          </a:p>
          <a:p>
            <a:r>
              <a:rPr lang="pt-BR" dirty="0"/>
              <a:t>Busca de novas condições de vida</a:t>
            </a:r>
            <a:endParaRPr lang="pt-BR"/>
          </a:p>
          <a:p>
            <a:r>
              <a:rPr lang="pt-BR" dirty="0"/>
              <a:t>Fuga de homens livres endividados</a:t>
            </a:r>
            <a:endParaRPr lang="pt-BR"/>
          </a:p>
          <a:p>
            <a:endParaRPr lang="pt-B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Consequências</a:t>
            </a:r>
          </a:p>
        </p:txBody>
      </p:sp>
      <p:pic>
        <p:nvPicPr>
          <p:cNvPr id="27650" name="Picture 2" descr="http://sol.sapo.pt/photos/olindagil/images/499652/original.aspx"/>
          <p:cNvPicPr>
            <a:picLocks noChangeAspect="1" noChangeArrowheads="1"/>
          </p:cNvPicPr>
          <p:nvPr/>
        </p:nvPicPr>
        <p:blipFill rotWithShape="1">
          <a:blip r:embed="rId2" cstate="print"/>
          <a:srcRect l="27910" r="26615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Fundação de </a:t>
            </a:r>
            <a:r>
              <a:rPr lang="pt-BR"/>
              <a:t>importantes cidades</a:t>
            </a:r>
          </a:p>
          <a:p>
            <a:r>
              <a:rPr lang="pt-BR" dirty="0"/>
              <a:t>A difusão da cultura grega pela Europa mediterrâneo, norte da África e Ásia Menor</a:t>
            </a:r>
            <a:endParaRPr lang="pt-BR"/>
          </a:p>
          <a:p>
            <a:r>
              <a:rPr lang="pt-BR" dirty="0"/>
              <a:t>Expansão do comercio marítimo que movimentou a troca de produtos como armas metal, cerâmica, cereais, peles, madeiras e perfumes.</a:t>
            </a:r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700"/>
              <a:t>1 Responda</a:t>
            </a:r>
          </a:p>
          <a:p>
            <a:r>
              <a:rPr lang="pt-BR" sz="1700"/>
              <a:t>A- como se dividia a sociedade espartana?</a:t>
            </a:r>
          </a:p>
          <a:p>
            <a:r>
              <a:rPr lang="pt-BR" sz="1700"/>
              <a:t>B- Como era a organização política de Esparta?</a:t>
            </a:r>
          </a:p>
          <a:p>
            <a:r>
              <a:rPr lang="pt-BR" sz="1700"/>
              <a:t>2 Sintetize;</a:t>
            </a:r>
          </a:p>
          <a:p>
            <a:r>
              <a:rPr lang="pt-BR" sz="1700"/>
              <a:t>A – A estrutura  social de Atenas</a:t>
            </a:r>
          </a:p>
          <a:p>
            <a:r>
              <a:rPr lang="pt-BR" sz="1700"/>
              <a:t>B – A evolução política ateniense.</a:t>
            </a:r>
          </a:p>
          <a:p>
            <a:r>
              <a:rPr lang="pt-BR" sz="1700"/>
              <a:t>3 – Pesquise o significado do termo colonização. Depois, comente as principais causas e consequências econômicas da colonização grega.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Colonizacao Grega e Feni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517" y="1390643"/>
            <a:ext cx="7752969" cy="40703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Período Clássico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0EAEFEF-EE31-49D1-B339-DFD2A0BF8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756845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Guerras Médicas (492 – 479 </a:t>
            </a:r>
            <a:r>
              <a:rPr lang="pt-BR" dirty="0" err="1"/>
              <a:t>a.C</a:t>
            </a:r>
            <a:r>
              <a:rPr lang="pt-BR" dirty="0"/>
              <a:t>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547549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Liga de </a:t>
            </a:r>
            <a:r>
              <a:rPr lang="pt-BR" dirty="0" err="1"/>
              <a:t>Delos</a:t>
            </a:r>
            <a:r>
              <a:rPr lang="pt-BR" dirty="0"/>
              <a:t>  e Domínio de Atenas</a:t>
            </a:r>
          </a:p>
        </p:txBody>
      </p:sp>
      <p:pic>
        <p:nvPicPr>
          <p:cNvPr id="22530" name="Picture 2" descr="http://www.brasilescola.com/upload/conteudo/images/ilustracao-o-dominio-maritimo-ateniense-1312458407.jpg"/>
          <p:cNvPicPr>
            <a:picLocks noChangeAspect="1" noChangeArrowheads="1"/>
          </p:cNvPicPr>
          <p:nvPr/>
        </p:nvPicPr>
        <p:blipFill rotWithShape="1">
          <a:blip r:embed="rId2" cstate="print"/>
          <a:srcRect l="34707" r="3163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Objetivo dessa liga era proteger a Grécia contra os inimigos.</a:t>
            </a:r>
          </a:p>
          <a:p>
            <a:r>
              <a:rPr lang="pt-BR" dirty="0"/>
              <a:t>Atenas organizou uma aliança de cidades gregas e chegou a ter mais de 100 cidades.</a:t>
            </a:r>
          </a:p>
          <a:p>
            <a:r>
              <a:rPr lang="pt-BR" dirty="0"/>
              <a:t>Ficou conhecido como liga de </a:t>
            </a:r>
            <a:r>
              <a:rPr lang="pt-BR" dirty="0" err="1"/>
              <a:t>Delos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Guerra do Peloponeso (431 – 404 a.C)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6B6ECD6-3071-49E5-83C7-F97D692AF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1511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Hegemonia de Tebas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" b="612"/>
          <a:stretch/>
        </p:blipFill>
        <p:spPr bwMode="auto">
          <a:xfrm>
            <a:off x="625868" y="640081"/>
            <a:ext cx="2700247" cy="5314406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dirty="0"/>
              <a:t>A hegemonia de Esparta durou 30 anos após esse período a cidade de Tebas que tinha um poderoso exército  assumiu a hegemonia das cidades gregas, no período de 371 – 362 a.C.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Espaço Reservado para Conteúdo 3" descr="Colonizacao Grega e Fenici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123" r="5164" b="-2"/>
          <a:stretch/>
        </p:blipFill>
        <p:spPr>
          <a:xfrm>
            <a:off x="20" y="10"/>
            <a:ext cx="9143980" cy="63406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1 – Explique o que foram as Guerras Médicas.</a:t>
            </a:r>
            <a:endParaRPr lang="pt-BR"/>
          </a:p>
          <a:p>
            <a:r>
              <a:rPr lang="pt-BR" dirty="0"/>
              <a:t>2 – Responda:</a:t>
            </a:r>
            <a:endParaRPr lang="pt-BR"/>
          </a:p>
          <a:p>
            <a:r>
              <a:rPr lang="pt-BR" dirty="0"/>
              <a:t>A – O que era a liga de </a:t>
            </a:r>
            <a:r>
              <a:rPr lang="pt-BR" dirty="0" err="1"/>
              <a:t>Delos</a:t>
            </a:r>
            <a:r>
              <a:rPr lang="pt-BR" dirty="0"/>
              <a:t> e qual seu objetivo?</a:t>
            </a:r>
            <a:endParaRPr lang="pt-BR"/>
          </a:p>
          <a:p>
            <a:r>
              <a:rPr lang="pt-BR" dirty="0"/>
              <a:t>B – O que foi o imperialismo ateniense?</a:t>
            </a:r>
            <a:endParaRPr lang="pt-BR"/>
          </a:p>
          <a:p>
            <a:r>
              <a:rPr lang="pt-BR" dirty="0"/>
              <a:t>3  Comente as principais causas e consequências da Guerra do Peloponeso.</a:t>
            </a:r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4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Período Helenístico</a:t>
            </a:r>
          </a:p>
        </p:txBody>
      </p:sp>
      <p:pic>
        <p:nvPicPr>
          <p:cNvPr id="20482" name="Picture 2" descr="http://www.portalsaofrancisco.com.br/alfa/biblioteca-alexandria/imagens/alexandre-o-grande-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2559" y="645106"/>
            <a:ext cx="3748390" cy="5247747"/>
          </a:xfrm>
          <a:prstGeom prst="rect">
            <a:avLst/>
          </a:prstGeom>
          <a:noFill/>
        </p:spPr>
      </p:pic>
      <p:cxnSp>
        <p:nvCxnSpPr>
          <p:cNvPr id="20485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600"/>
              <a:t>Felipe da Macedônia vendo que a Grécia estava fraca invadiu e conquistou  o solo grego.</a:t>
            </a:r>
          </a:p>
          <a:p>
            <a:r>
              <a:rPr lang="pt-BR" sz="1600"/>
              <a:t>A Batalha de </a:t>
            </a:r>
            <a:r>
              <a:rPr lang="pt-BR" sz="1600" err="1"/>
              <a:t>Queronéia</a:t>
            </a:r>
            <a:r>
              <a:rPr lang="pt-BR" sz="1600"/>
              <a:t> foi de fundamental importância para a conquista da Grécia.</a:t>
            </a:r>
          </a:p>
          <a:p>
            <a:r>
              <a:rPr lang="pt-BR" sz="1600"/>
              <a:t>Dois anos depois, Filipe foi assassinado, sucedido por Alexandre.</a:t>
            </a:r>
          </a:p>
          <a:p>
            <a:r>
              <a:rPr lang="pt-BR" sz="1600"/>
              <a:t>Alexandre obteve grande sucesso conquistando a Ásia menor o Egito e a Mesopotâmia Alexandre transformou o império grego em um dos maiores impérios  da Macedônia em um dos maiores da antiguidade.</a:t>
            </a:r>
          </a:p>
        </p:txBody>
      </p:sp>
      <p:sp>
        <p:nvSpPr>
          <p:cNvPr id="20486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1 – Responda:</a:t>
            </a:r>
          </a:p>
          <a:p>
            <a:r>
              <a:rPr lang="pt-BR" dirty="0"/>
              <a:t>A – qual o significado </a:t>
            </a:r>
            <a:r>
              <a:rPr lang="pt-BR" dirty="0" err="1"/>
              <a:t>politico</a:t>
            </a:r>
            <a:r>
              <a:rPr lang="pt-BR" dirty="0"/>
              <a:t> da Batalha de </a:t>
            </a:r>
            <a:r>
              <a:rPr lang="pt-BR" dirty="0" err="1"/>
              <a:t>Queronéia</a:t>
            </a:r>
            <a:r>
              <a:rPr lang="pt-BR" dirty="0"/>
              <a:t>?</a:t>
            </a:r>
          </a:p>
          <a:p>
            <a:r>
              <a:rPr lang="pt-BR" dirty="0"/>
              <a:t>B – Quais as principais regiões conquistadas por Alexandre Magno.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Economia </a:t>
            </a:r>
          </a:p>
        </p:txBody>
      </p:sp>
      <p:pic>
        <p:nvPicPr>
          <p:cNvPr id="16386" name="Picture 2" descr="http://2.bp.blogspot.com/-hv9qGv9thxc/T0lM9G5AEGI/AAAAAAAAAPM/8l9CvQKvsv4/s400/economia1.jpg"/>
          <p:cNvPicPr>
            <a:picLocks noChangeAspect="1" noChangeArrowheads="1"/>
          </p:cNvPicPr>
          <p:nvPr/>
        </p:nvPicPr>
        <p:blipFill rotWithShape="1">
          <a:blip r:embed="rId2" cstate="print"/>
          <a:srcRect l="27196" r="35332" b="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Modo de produção Escravista rompendo a vida comunitária. </a:t>
            </a:r>
            <a:endParaRPr lang="pt-BR"/>
          </a:p>
          <a:p>
            <a:r>
              <a:rPr lang="pt-BR" dirty="0"/>
              <a:t>A maioria das atividades econômicas dependia do trabalho escravo.</a:t>
            </a:r>
            <a:endParaRPr lang="pt-BR"/>
          </a:p>
          <a:p>
            <a:r>
              <a:rPr lang="pt-BR" dirty="0"/>
              <a:t>O trabalho braçal foi considerado desprezível pelo homem livre</a:t>
            </a:r>
            <a:endParaRPr lang="pt-BR"/>
          </a:p>
          <a:p>
            <a:r>
              <a:rPr lang="pt-BR" dirty="0"/>
              <a:t>Aristóteles dizia “ Uns nascem para ser escravos para que os homens livres possam gozar de um modo mais nobre de vida”</a:t>
            </a:r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Aspectos da economia</a:t>
            </a:r>
          </a:p>
        </p:txBody>
      </p:sp>
      <p:pic>
        <p:nvPicPr>
          <p:cNvPr id="4" name="Picture 2" descr="http://2.bp.blogspot.com/-hv9qGv9thxc/T0lM9G5AEGI/AAAAAAAAAPM/8l9CvQKvsv4/s400/economia1.jpg"/>
          <p:cNvPicPr>
            <a:picLocks noChangeAspect="1" noChangeArrowheads="1"/>
          </p:cNvPicPr>
          <p:nvPr/>
        </p:nvPicPr>
        <p:blipFill rotWithShape="1">
          <a:blip r:embed="rId2" cstate="print"/>
          <a:srcRect l="27196" r="35332" b="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900"/>
              <a:t>Os gregos cultivavam a cevada, o trigo, videiras e oliveiras. </a:t>
            </a:r>
          </a:p>
          <a:p>
            <a:r>
              <a:rPr lang="pt-BR" sz="1900"/>
              <a:t>Criavam também cabras e carneiros, além de bois, asnos e mulas.</a:t>
            </a:r>
          </a:p>
          <a:p>
            <a:r>
              <a:rPr lang="pt-BR" sz="1900"/>
              <a:t>Nas cidades o artesanato teve importância variável</a:t>
            </a:r>
          </a:p>
          <a:p>
            <a:r>
              <a:rPr lang="pt-BR" sz="1900"/>
              <a:t>A partir do período clássico o comercio adquiriu enorme importância dentro da economia grega</a:t>
            </a:r>
          </a:p>
          <a:p>
            <a:r>
              <a:rPr lang="pt-BR" sz="1900"/>
              <a:t>Todo essa economia era sustentada pela mãos de escravos.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1 – Caracterize o modo de produção dominante na Grécia Antiga.</a:t>
            </a:r>
          </a:p>
          <a:p>
            <a:r>
              <a:rPr lang="pt-BR" dirty="0"/>
              <a:t>2 – Construa três frases envolvendo aspectos da agricultura artesanato e comércio na Grécia Antiga.</a:t>
            </a:r>
          </a:p>
          <a:p>
            <a:r>
              <a:rPr lang="pt-BR" dirty="0"/>
              <a:t>3 – Interprete o sentido desta afirmação: “Na </a:t>
            </a:r>
            <a:r>
              <a:rPr lang="pt-BR" dirty="0" err="1"/>
              <a:t>grécia</a:t>
            </a:r>
            <a:r>
              <a:rPr lang="pt-BR" dirty="0"/>
              <a:t> Antiga a liberdade era irmã da ociosidade”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Herança cultural Grega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Profº Bruno Ferreira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A influência em diferentes áreas</a:t>
            </a:r>
          </a:p>
        </p:txBody>
      </p:sp>
      <p:pic>
        <p:nvPicPr>
          <p:cNvPr id="12290" name="Picture 2" descr="http://www.not1.com.br/wp-content/uploads/2010/08/Acropole-Arte-Grega-1024x680.jpg"/>
          <p:cNvPicPr>
            <a:picLocks noChangeAspect="1" noChangeArrowheads="1"/>
          </p:cNvPicPr>
          <p:nvPr/>
        </p:nvPicPr>
        <p:blipFill rotWithShape="1">
          <a:blip r:embed="rId2" cstate="print"/>
          <a:srcRect l="26402" r="39810" b="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Os gregos lançaram os principais alicerces da civilização ocidental.</a:t>
            </a:r>
            <a:endParaRPr lang="pt-BR"/>
          </a:p>
          <a:p>
            <a:r>
              <a:rPr lang="pt-BR" dirty="0"/>
              <a:t>Encontramos raízes gregas em diferentes </a:t>
            </a:r>
            <a:r>
              <a:rPr lang="pt-BR" dirty="0" err="1"/>
              <a:t>areas</a:t>
            </a:r>
            <a:r>
              <a:rPr lang="pt-BR" dirty="0"/>
              <a:t> da </a:t>
            </a:r>
            <a:r>
              <a:rPr lang="pt-BR"/>
              <a:t>cultura contemporânea: artes, Ciência, Filosofia, política, linguagem.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Filosofia e ciência</a:t>
            </a:r>
          </a:p>
        </p:txBody>
      </p:sp>
      <p:pic>
        <p:nvPicPr>
          <p:cNvPr id="11266" name="Picture 2" descr="http://www.mundoeducacao.com.br/upload/conteudo_legenda/64504d16169dd360e32e36047d11855f.jpg"/>
          <p:cNvPicPr>
            <a:picLocks noChangeAspect="1" noChangeArrowheads="1"/>
          </p:cNvPicPr>
          <p:nvPr/>
        </p:nvPicPr>
        <p:blipFill rotWithShape="1">
          <a:blip r:embed="rId2" cstate="print"/>
          <a:srcRect r="1540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1269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600"/>
              <a:t>Buscar explicações racionais para a realidade do mundo</a:t>
            </a:r>
          </a:p>
          <a:p>
            <a:r>
              <a:rPr lang="pt-BR" sz="1600"/>
              <a:t>Nasceu, assim, a Filosofia (Filos – Amor; Sofia – Sabedoria.</a:t>
            </a:r>
          </a:p>
          <a:p>
            <a:r>
              <a:rPr lang="pt-BR" sz="1600"/>
              <a:t>Sócrates, Platão e Aristóteles que marcaram o pensamento ocidental da filosofia desmembraram – se as demais ciências,  que ampliaram a investigação sistemática e racional aos fenômenos da natureza e da sociedade.</a:t>
            </a:r>
          </a:p>
          <a:p>
            <a:r>
              <a:rPr lang="pt-BR" sz="1600"/>
              <a:t>Surgindo ramos como: Física, Química e Matemática a Biologia, a Medicina, a Astronomia.</a:t>
            </a:r>
          </a:p>
          <a:p>
            <a:r>
              <a:rPr lang="pt-BR" sz="1600"/>
              <a:t>Hipocrates – pai da medicina</a:t>
            </a:r>
          </a:p>
          <a:p>
            <a:r>
              <a:rPr lang="pt-BR" sz="1600"/>
              <a:t>Tales de Mileto  e Pitágoras – grandes matemáticos.</a:t>
            </a:r>
          </a:p>
          <a:p>
            <a:r>
              <a:rPr lang="pt-BR" sz="1600"/>
              <a:t>Heródoto – pai da História.</a:t>
            </a:r>
          </a:p>
        </p:txBody>
      </p:sp>
      <p:sp>
        <p:nvSpPr>
          <p:cNvPr id="11270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8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Sócrates (469 – 399 </a:t>
            </a:r>
            <a:r>
              <a:rPr lang="pt-BR" dirty="0" err="1"/>
              <a:t>a.C</a:t>
            </a:r>
            <a:r>
              <a:rPr lang="pt-BR" dirty="0"/>
              <a:t>)</a:t>
            </a:r>
          </a:p>
        </p:txBody>
      </p:sp>
      <p:pic>
        <p:nvPicPr>
          <p:cNvPr id="16386" name="Picture 2" descr="http://3.bp.blogspot.com/-HaxmlAYuiZ0/UMXzoUievvI/AAAAAAAAD2U/Obg9_FuZW3w/s1600/soc.jpeg"/>
          <p:cNvPicPr>
            <a:picLocks noChangeAspect="1" noChangeArrowheads="1"/>
          </p:cNvPicPr>
          <p:nvPr/>
        </p:nvPicPr>
        <p:blipFill rotWithShape="1">
          <a:blip r:embed="rId2" cstate="print"/>
          <a:srcRect l="19711" r="10788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6389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dirty="0"/>
              <a:t>A vida irrefletida Não Vale a Pena ser Vivida.</a:t>
            </a:r>
          </a:p>
        </p:txBody>
      </p:sp>
      <p:sp>
        <p:nvSpPr>
          <p:cNvPr id="16390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Períodos Históricos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CC32559-2F9A-4CC2-AD22-AC35340CF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694429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Sócrates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Em função de suas ideias inovadoras para a sociedade, começa a atrair a atenção de muitos jovens atenienses. Suas qualidades de orador e sua inteligência, também colaboraram para o aumento de sua popularidade. Temendo algum tipo de mudança na sociedade, a elite mais conservadora de Atenas começa a encarar Sócrates como um inimigo público e um agitador em potencial. Foi preso, acusado de pretender subverter a ordem social, corromper a juventude e provocar mudanças na religião grega. Em sua cela, foi condenado a suicidar-se tomando um veneno chamado cicuta, em 399 AC.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Platão </a:t>
            </a:r>
          </a:p>
        </p:txBody>
      </p:sp>
      <p:pic>
        <p:nvPicPr>
          <p:cNvPr id="2050" name="Picture 2" descr="http://upload.wikimedia.org/wikipedia/commons/thumb/7/79/Platon-2.jpg/190px-Platon-2.jpg"/>
          <p:cNvPicPr>
            <a:picLocks noChangeAspect="1" noChangeArrowheads="1"/>
          </p:cNvPicPr>
          <p:nvPr/>
        </p:nvPicPr>
        <p:blipFill rotWithShape="1">
          <a:blip r:embed="rId2" cstate="print"/>
          <a:srcRect l="11639" r="9007" b="-1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dirty="0"/>
              <a:t>O Conhecimento na terra São Sombras</a:t>
            </a:r>
          </a:p>
          <a:p>
            <a:endParaRPr lang="pt-BR" dirty="0"/>
          </a:p>
          <a:p>
            <a:r>
              <a:rPr lang="pt-BR" dirty="0"/>
              <a:t>Tudo nesse mundo é uma “sombra” de sua forma ideal no mundo das ideias.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Platão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O âmbito da filosofia, para Platão, se amplia, se estende a tudo que existe. Segundo o filósofo, o homem vivencia duas espécies de realidade – a inteligível e a sensível. A primeira se refere à vida concreta, duradoura, não submetida a mudanças. A outra está ligada ao universo das percepções, de tudo que toca os sentidos, um real que sofre mutações e que reproduz neste plano efêmero as realidades permanentes da esfera inteligível. Este conceito é concebido como Teoria das Idéias ou Teoria das Formas.</a:t>
            </a:r>
          </a:p>
          <a:p>
            <a:r>
              <a:rPr lang="pt-BR" sz="1500">
                <a:solidFill>
                  <a:srgbClr val="FFFFFF"/>
                </a:solidFill>
              </a:rPr>
              <a:t>Segundo Platão, o espírito humano se encontra temporariamente aprisionado no corpo material, no que ele considera a ‘caverna’ onde o ser se isola da verdadeira realidade, vivendo nas sombras, à espera de um dia entrar em contato concreto com a luz externa. Assim, a matéria é adversária da alma, os sentidos se contrapõem à mente, a paixão se opõe à razão. Para ele, tudo nasce, se desenvolve e morre. O Homem deve, porém, transcender este estado, tornar-se livre do corpo e então ser capaz de admirar a esfera inteligível, seu objetivo maior. O ser é irresistivelmente atraído de volta para este universo original através do que Platão chama de amor nostálgico, o famoso eros platônico.</a:t>
            </a:r>
          </a:p>
          <a:p>
            <a:endParaRPr lang="pt-BR" sz="15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Aristóteles 384 – 322 </a:t>
            </a:r>
            <a:r>
              <a:rPr lang="pt-BR" dirty="0" err="1"/>
              <a:t>a.C</a:t>
            </a:r>
            <a:endParaRPr lang="pt-BR" dirty="0"/>
          </a:p>
        </p:txBody>
      </p:sp>
      <p:pic>
        <p:nvPicPr>
          <p:cNvPr id="1026" name="Picture 2" descr="http://upload.wikimedia.org/wikipedia/commons/c/c0/Aristote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912369"/>
            <a:ext cx="4088720" cy="4713221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A Verdade está no mundo à Nossa Volta.</a:t>
            </a:r>
          </a:p>
          <a:p>
            <a:endParaRPr lang="pt-BR" dirty="0"/>
          </a:p>
          <a:p>
            <a:r>
              <a:rPr lang="pt-BR" dirty="0"/>
              <a:t>Encontramos a verdade a partir das evidências no mundo à nossa volta.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pt-BR" sz="3500" dirty="0">
                <a:solidFill>
                  <a:srgbClr val="FFFFFF"/>
                </a:solidFill>
              </a:rPr>
              <a:t>Aristóteles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Aristóteles foi viver em Atenas aos 17 anos, onde conheceu </a:t>
            </a:r>
            <a:r>
              <a:rPr lang="pt-BR" sz="1600">
                <a:solidFill>
                  <a:srgbClr val="FFFFFF"/>
                </a:solidFill>
                <a:hlinkClick r:id="rId2"/>
              </a:rPr>
              <a:t>Platão</a:t>
            </a:r>
            <a:r>
              <a:rPr lang="pt-BR" sz="1600">
                <a:solidFill>
                  <a:srgbClr val="FFFFFF"/>
                </a:solidFill>
              </a:rPr>
              <a:t>, tornando seu discípulo. Passou o ano de 343 a.C. como preceptor do imperador </a:t>
            </a:r>
            <a:r>
              <a:rPr lang="pt-BR" sz="1600">
                <a:solidFill>
                  <a:srgbClr val="FFFFFF"/>
                </a:solidFill>
                <a:hlinkClick r:id="rId3"/>
              </a:rPr>
              <a:t>Alexandre</a:t>
            </a:r>
            <a:r>
              <a:rPr lang="pt-BR" sz="1600">
                <a:solidFill>
                  <a:srgbClr val="FFFFFF"/>
                </a:solidFill>
              </a:rPr>
              <a:t>, o Grande, da Macedônia. Fundou em Atenas, no ano de 335 a.C, a escola Liceu, voltada para o estudo das ciências naturais. Seus estudos filosóficos baseavam-se em experimentações para comprovar fenômenos da natureza.</a:t>
            </a:r>
          </a:p>
          <a:p>
            <a:r>
              <a:rPr lang="pt-BR" sz="1600">
                <a:solidFill>
                  <a:srgbClr val="FFFFFF"/>
                </a:solidFill>
              </a:rPr>
              <a:t>O filósofo valorizava a inteligência humana, única forma de alcançar a verdade. Fez escola e seus pensamentos foram seguidos e propagados pelos discípulos. Pensou e escreveu sobre diversas áreas do conhecimento: política, lógica, moral, </a:t>
            </a:r>
            <a:r>
              <a:rPr lang="pt-BR" sz="1600">
                <a:solidFill>
                  <a:srgbClr val="FFFFFF"/>
                </a:solidFill>
                <a:hlinkClick r:id="rId4"/>
              </a:rPr>
              <a:t>ética</a:t>
            </a:r>
            <a:r>
              <a:rPr lang="pt-BR" sz="1600">
                <a:solidFill>
                  <a:srgbClr val="FFFFFF"/>
                </a:solidFill>
              </a:rPr>
              <a:t>, teologia, </a:t>
            </a:r>
            <a:r>
              <a:rPr lang="pt-BR" sz="1600">
                <a:solidFill>
                  <a:srgbClr val="FFFFFF"/>
                </a:solidFill>
                <a:hlinkClick r:id="rId5"/>
              </a:rPr>
              <a:t>pedagogia</a:t>
            </a:r>
            <a:r>
              <a:rPr lang="pt-BR" sz="1600">
                <a:solidFill>
                  <a:srgbClr val="FFFFFF"/>
                </a:solidFill>
              </a:rPr>
              <a:t>,  </a:t>
            </a:r>
            <a:r>
              <a:rPr lang="pt-BR" sz="1600">
                <a:solidFill>
                  <a:srgbClr val="FFFFFF"/>
                </a:solidFill>
                <a:hlinkClick r:id="rId6"/>
              </a:rPr>
              <a:t>metafísica</a:t>
            </a:r>
            <a:r>
              <a:rPr lang="pt-BR" sz="1600">
                <a:solidFill>
                  <a:srgbClr val="FFFFFF"/>
                </a:solidFill>
              </a:rPr>
              <a:t>, didática, poética, retórica, </a:t>
            </a:r>
            <a:r>
              <a:rPr lang="pt-BR" sz="1600">
                <a:solidFill>
                  <a:srgbClr val="FFFFFF"/>
                </a:solidFill>
                <a:hlinkClick r:id="rId7"/>
              </a:rPr>
              <a:t>física</a:t>
            </a:r>
            <a:r>
              <a:rPr lang="pt-BR" sz="1600">
                <a:solidFill>
                  <a:srgbClr val="FFFFFF"/>
                </a:solidFill>
              </a:rPr>
              <a:t>, antropologia, psicologia e biologia. Publicou muitas obras de cunho didático, principalmente para o público geral. Valorizava a educação e a considerava uma das formas crescimento intelectual e humano. Sua grande obra é o livro Organon, que reúne grande parte de seus pensamentos. </a:t>
            </a:r>
          </a:p>
          <a:p>
            <a:endParaRPr lang="pt-BR" sz="16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b="1" dirty="0"/>
              <a:t>As Quatro Causas</a:t>
            </a:r>
            <a:endParaRPr lang="pt-BR" dirty="0"/>
          </a:p>
          <a:p>
            <a:r>
              <a:rPr lang="pt-BR" dirty="0"/>
              <a:t>Segundo Aristóteles, há quatro causas implicadas na existência de algo:</a:t>
            </a:r>
          </a:p>
          <a:p>
            <a:r>
              <a:rPr lang="pt-BR" dirty="0"/>
              <a:t>- Causa material: daquilo que a coisa é feita como, por exemplo, o ferro.</a:t>
            </a:r>
          </a:p>
          <a:p>
            <a:r>
              <a:rPr lang="pt-BR" dirty="0"/>
              <a:t>- Causa formal: é a coisa em si como, por exemplo, uma faca de ferro.</a:t>
            </a:r>
          </a:p>
          <a:p>
            <a:r>
              <a:rPr lang="pt-BR" dirty="0"/>
              <a:t>- Causa eficiente: aquilo que dá origem a coisa feita como, por exemplo, as mãos de um ferreiro.</a:t>
            </a:r>
          </a:p>
          <a:p>
            <a:r>
              <a:rPr lang="pt-BR" dirty="0"/>
              <a:t>- Causa final: seria a função para a qual a coisa foi feita como, por exemplo, cortar carne.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b="1" dirty="0"/>
              <a:t>Pensamento de Aristóteles sobre a educação: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"</a:t>
            </a:r>
            <a:r>
              <a:rPr lang="pt-BR" i="1" dirty="0"/>
              <a:t>A educação tem raízes amargas, mas os frutos são doces</a:t>
            </a:r>
            <a:r>
              <a:rPr lang="pt-BR" dirty="0"/>
              <a:t>". Aristóteles (</a:t>
            </a:r>
            <a:r>
              <a:rPr lang="pt-BR" i="1" dirty="0" err="1"/>
              <a:t>D.L.</a:t>
            </a:r>
            <a:r>
              <a:rPr lang="pt-BR" dirty="0"/>
              <a:t> 5, 18).</a:t>
            </a:r>
          </a:p>
          <a:p>
            <a:r>
              <a:rPr lang="pt-BR" b="1" dirty="0"/>
              <a:t>Principais obras de Aristóteles:</a:t>
            </a:r>
            <a:endParaRPr lang="pt-BR" dirty="0"/>
          </a:p>
          <a:p>
            <a:r>
              <a:rPr lang="pt-BR" dirty="0"/>
              <a:t>- Ética e </a:t>
            </a:r>
            <a:r>
              <a:rPr lang="pt-BR" dirty="0" err="1"/>
              <a:t>Nicômano</a:t>
            </a:r>
            <a:br>
              <a:rPr lang="pt-BR" dirty="0"/>
            </a:br>
            <a:r>
              <a:rPr lang="pt-BR" dirty="0"/>
              <a:t>- Política</a:t>
            </a:r>
            <a:br>
              <a:rPr lang="pt-BR" dirty="0"/>
            </a:br>
            <a:r>
              <a:rPr lang="pt-BR" dirty="0"/>
              <a:t>- </a:t>
            </a:r>
            <a:r>
              <a:rPr lang="pt-BR" dirty="0" err="1"/>
              <a:t>Órganon</a:t>
            </a:r>
            <a:br>
              <a:rPr lang="pt-BR" dirty="0"/>
            </a:br>
            <a:r>
              <a:rPr lang="pt-BR" dirty="0"/>
              <a:t>- Retórica das Paixões</a:t>
            </a:r>
            <a:br>
              <a:rPr lang="pt-BR" dirty="0"/>
            </a:br>
            <a:r>
              <a:rPr lang="pt-BR" dirty="0"/>
              <a:t>- A poética clássica</a:t>
            </a:r>
            <a:br>
              <a:rPr lang="pt-BR" dirty="0"/>
            </a:br>
            <a:r>
              <a:rPr lang="pt-BR" dirty="0"/>
              <a:t>- Metafísica</a:t>
            </a:r>
            <a:br>
              <a:rPr lang="pt-BR" dirty="0"/>
            </a:br>
            <a:r>
              <a:rPr lang="pt-BR" dirty="0"/>
              <a:t>- De anima (Da alma)</a:t>
            </a:r>
            <a:br>
              <a:rPr lang="pt-BR" dirty="0"/>
            </a:br>
            <a:r>
              <a:rPr lang="pt-BR" dirty="0"/>
              <a:t>- O homem de gênio e a melancolia</a:t>
            </a:r>
            <a:br>
              <a:rPr lang="pt-BR" dirty="0"/>
            </a:br>
            <a:r>
              <a:rPr lang="pt-BR" dirty="0"/>
              <a:t>- Magna </a:t>
            </a:r>
            <a:r>
              <a:rPr lang="pt-BR" dirty="0" err="1"/>
              <a:t>Moralia</a:t>
            </a:r>
            <a:r>
              <a:rPr lang="pt-BR" dirty="0"/>
              <a:t> (Grande Moral)</a:t>
            </a:r>
            <a:br>
              <a:rPr lang="pt-BR" dirty="0"/>
            </a:br>
            <a:r>
              <a:rPr lang="pt-BR" dirty="0"/>
              <a:t>- Ética a </a:t>
            </a:r>
            <a:r>
              <a:rPr lang="pt-BR" dirty="0" err="1"/>
              <a:t>Eudemo</a:t>
            </a:r>
            <a:br>
              <a:rPr lang="pt-BR" dirty="0"/>
            </a:br>
            <a:r>
              <a:rPr lang="pt-BR" dirty="0"/>
              <a:t>- Física</a:t>
            </a:r>
            <a:br>
              <a:rPr lang="pt-BR" dirty="0"/>
            </a:br>
            <a:r>
              <a:rPr lang="pt-BR" dirty="0"/>
              <a:t>- Sobre o Céu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lang="pt-BR" dirty="0"/>
              <a:t>Artes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94730"/>
            <a:ext cx="4987280" cy="576327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400" dirty="0">
                <a:solidFill>
                  <a:srgbClr val="FF0000"/>
                </a:solidFill>
              </a:rPr>
              <a:t>Literatura –</a:t>
            </a:r>
            <a:r>
              <a:rPr lang="pt-BR" sz="3400" dirty="0"/>
              <a:t> aperfeiçoaram o alfabeto fenício difundiram seus gêneros literários como </a:t>
            </a:r>
            <a:r>
              <a:rPr lang="pt-BR" sz="3400" dirty="0">
                <a:solidFill>
                  <a:srgbClr val="FF0000"/>
                </a:solidFill>
              </a:rPr>
              <a:t>(lírica, epopeia e drama) dos quais deriva o romance, a novela, o ensaio, a biografia etc</a:t>
            </a:r>
            <a:r>
              <a:rPr lang="pt-BR" sz="3400" dirty="0"/>
              <a:t>.</a:t>
            </a:r>
          </a:p>
          <a:p>
            <a:pPr algn="just"/>
            <a:r>
              <a:rPr lang="pt-BR" sz="3400" dirty="0">
                <a:solidFill>
                  <a:srgbClr val="FF0000"/>
                </a:solidFill>
              </a:rPr>
              <a:t>Teatro</a:t>
            </a:r>
            <a:r>
              <a:rPr lang="pt-BR" sz="3400" dirty="0"/>
              <a:t> – Criaram dois gêneros dramáticos a  tragédia e a comedia.</a:t>
            </a:r>
          </a:p>
          <a:p>
            <a:pPr algn="just"/>
            <a:r>
              <a:rPr lang="pt-BR" sz="3400" dirty="0"/>
              <a:t>Durante os espetáculos, os atores usavam máscaras, chamadas </a:t>
            </a:r>
            <a:r>
              <a:rPr lang="pt-BR" sz="3400" dirty="0" err="1"/>
              <a:t>persona</a:t>
            </a:r>
            <a:r>
              <a:rPr lang="pt-BR" sz="3400" dirty="0"/>
              <a:t> (origem dos termos personagem e personalidade) os teatros eram construídos em colinas e abertos para aproveitar ao máximo a acústica natural.</a:t>
            </a:r>
          </a:p>
          <a:p>
            <a:pPr algn="just"/>
            <a:r>
              <a:rPr lang="pt-BR" sz="3400" dirty="0">
                <a:solidFill>
                  <a:srgbClr val="FF0000"/>
                </a:solidFill>
              </a:rPr>
              <a:t>Arquitetura </a:t>
            </a:r>
            <a:r>
              <a:rPr lang="pt-BR" sz="3400" dirty="0"/>
              <a:t>-  colunas nos estilos dóricos, jônico e coríntio  caracterizam a arquitetura grega.</a:t>
            </a:r>
          </a:p>
          <a:p>
            <a:pPr algn="just"/>
            <a:r>
              <a:rPr lang="pt-BR" sz="3400" dirty="0">
                <a:solidFill>
                  <a:srgbClr val="FF0000"/>
                </a:solidFill>
              </a:rPr>
              <a:t>Escultura</a:t>
            </a:r>
            <a:r>
              <a:rPr lang="pt-BR" sz="3400" dirty="0"/>
              <a:t> – tinha como finalidade decorar ou complementar as obras arquitetônicas </a:t>
            </a:r>
            <a:r>
              <a:rPr lang="pt-BR" sz="3400" dirty="0">
                <a:solidFill>
                  <a:srgbClr val="FF0000"/>
                </a:solidFill>
              </a:rPr>
              <a:t>destacam-se as estatuas e figuras humanas.</a:t>
            </a:r>
          </a:p>
          <a:p>
            <a:endParaRPr lang="pt-BR" dirty="0"/>
          </a:p>
        </p:txBody>
      </p:sp>
      <p:pic>
        <p:nvPicPr>
          <p:cNvPr id="10242" name="Picture 2" descr="http://www.historiadetudo.com/arte-gre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304800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Religião e Mitologia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Antropomorfismo – aplicação de qualidade humana.</a:t>
            </a:r>
          </a:p>
          <a:p>
            <a:pPr algn="just"/>
            <a:r>
              <a:rPr lang="pt-BR" dirty="0"/>
              <a:t>Mitologia – conjunto de lendas e crenças, que simboliza o sobrenatural para dar realidade e dar sentido à vida humana.</a:t>
            </a:r>
          </a:p>
          <a:p>
            <a:pPr algn="just"/>
            <a:r>
              <a:rPr lang="pt-BR" dirty="0"/>
              <a:t>Numerosas histórias que inspiraram a arte ocidental</a:t>
            </a:r>
          </a:p>
        </p:txBody>
      </p:sp>
      <p:pic>
        <p:nvPicPr>
          <p:cNvPr id="9218" name="Picture 2" descr="http://1.bp.blogspot.com/_3UgDRqtYyYQ/TDs99qvJHoI/AAAAAAAAAOw/SC4pyhHHoiY/s200/z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10498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0200" y="2428875"/>
            <a:ext cx="3448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1 – Elabore uma linha do tempo, marcando os principais períodos a história grega.</a:t>
            </a:r>
            <a:endParaRPr lang="pt-BR"/>
          </a:p>
          <a:p>
            <a:r>
              <a:rPr lang="pt-BR" dirty="0"/>
              <a:t>2 – Responda: quais os principais aspectos da civilização cretense?</a:t>
            </a:r>
            <a:endParaRPr lang="pt-BR"/>
          </a:p>
          <a:p>
            <a:r>
              <a:rPr lang="pt-BR" dirty="0"/>
              <a:t>3 – Explique o sentido da frase “ A fragmentação geográfica grega provavelmente facilitou a fragmentação política”</a:t>
            </a:r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 helenística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5851376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Alexandre difundiu a cultura grega entre os povos do oriente.</a:t>
            </a:r>
          </a:p>
          <a:p>
            <a:pPr algn="just"/>
            <a:r>
              <a:rPr lang="pt-BR" dirty="0"/>
              <a:t>Por sua vez a cultura oriental também exerce influencia na cultura grega.</a:t>
            </a:r>
          </a:p>
          <a:p>
            <a:pPr algn="just"/>
            <a:r>
              <a:rPr lang="pt-BR" dirty="0"/>
              <a:t>Surge a </a:t>
            </a:r>
            <a:r>
              <a:rPr lang="pt-BR" dirty="0">
                <a:solidFill>
                  <a:srgbClr val="FF0000"/>
                </a:solidFill>
              </a:rPr>
              <a:t>Cultura Helenística.</a:t>
            </a:r>
          </a:p>
          <a:p>
            <a:pPr algn="just"/>
            <a:r>
              <a:rPr lang="pt-BR" dirty="0"/>
              <a:t>Os principais centros dessa cultura </a:t>
            </a:r>
          </a:p>
          <a:p>
            <a:pPr algn="just">
              <a:buNone/>
            </a:pPr>
            <a:r>
              <a:rPr lang="pt-BR" dirty="0"/>
              <a:t>Eram as cidades </a:t>
            </a:r>
            <a:r>
              <a:rPr lang="pt-BR" dirty="0">
                <a:solidFill>
                  <a:srgbClr val="FF0000"/>
                </a:solidFill>
              </a:rPr>
              <a:t>Antioquia, </a:t>
            </a:r>
            <a:r>
              <a:rPr lang="pt-BR" dirty="0" err="1">
                <a:solidFill>
                  <a:srgbClr val="FF0000"/>
                </a:solidFill>
              </a:rPr>
              <a:t>Pérgamo</a:t>
            </a:r>
            <a:r>
              <a:rPr lang="pt-BR" dirty="0">
                <a:solidFill>
                  <a:srgbClr val="FF0000"/>
                </a:solidFill>
              </a:rPr>
              <a:t> e Alexandria. </a:t>
            </a: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Alexandria</a:t>
            </a:r>
            <a:r>
              <a:rPr lang="pt-BR" dirty="0"/>
              <a:t>  possuía uma grande biblioteca com mais de 100 mil livros.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7170" name="Picture 2" descr="http://2.bp.blogspot.com/_3ZR7DCSUZ68/S_WIKib8_8I/AAAAAAAAAAc/tALkPS4bkq8/s320/imaginary-port-alex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2636912"/>
            <a:ext cx="2838450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6562" name="Picture 2" descr="http://2.bp.blogspot.com/_nQ4-i5AEj1k/SXtrwgwuN5I/AAAAAAAAB2E/qmjkXqjFDDA/s400/129_2038-alt-Biblioteca-de-Alexand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707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interação cultura com oriente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Bruno\Documents\1 - Bruno -site e blogs e Escola\704801_590486044301011_117178909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Filmes </a:t>
            </a:r>
          </a:p>
          <a:p>
            <a:r>
              <a:rPr lang="pt-BR" dirty="0"/>
              <a:t>- 300 de Esparta</a:t>
            </a:r>
          </a:p>
          <a:p>
            <a:r>
              <a:rPr lang="pt-BR" dirty="0"/>
              <a:t>- Troia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Treinando para o Enem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planetaeducacao.com.br/portal/imagens/artigos/editorial/Imagem-simbolo-do-Enem-em-azul-tendo-o-desenho-de-uma-pessoa-em-vermelho-apontando-para-a-palav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50" y="0"/>
            <a:ext cx="329565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534732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1 – Elabore um slide com a arte grega (literatura, mitologia, teatro, arquitetura). Observe que muitos elementos da arte grega persistem em nossos dias.</a:t>
            </a:r>
          </a:p>
          <a:p>
            <a:pPr algn="just"/>
            <a:r>
              <a:rPr lang="pt-BR" dirty="0"/>
              <a:t>2 – Comente alguns aspectos do cotidiano grego sobre a) a família e a situação social da mulher; b) vestuário; C) alimentação.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8704" y="2564904"/>
            <a:ext cx="3045296" cy="304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1" y="166328"/>
            <a:ext cx="9110858" cy="65253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Creta: uma das principais civilizações pré - helenísticas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t-BR"/>
              <a:t>Ilha de Creta uma das maiores civilizações</a:t>
            </a:r>
          </a:p>
          <a:p>
            <a:r>
              <a:rPr lang="pt-BR"/>
              <a:t>Creta se torna ponto de encontro</a:t>
            </a:r>
          </a:p>
          <a:p>
            <a:r>
              <a:rPr lang="pt-BR"/>
              <a:t>Poderosa Monarquia – Cnossos 1700 a 1450 a.c</a:t>
            </a:r>
          </a:p>
          <a:p>
            <a:r>
              <a:rPr lang="pt-BR"/>
              <a:t>Império Comercial – Marítimo </a:t>
            </a:r>
          </a:p>
          <a:p>
            <a:r>
              <a:rPr lang="pt-BR"/>
              <a:t>Uma </a:t>
            </a:r>
            <a:r>
              <a:rPr lang="pt-BR" err="1"/>
              <a:t>Talassocracia</a:t>
            </a:r>
            <a:endParaRPr lang="pt-BR"/>
          </a:p>
          <a:p>
            <a:r>
              <a:rPr lang="pt-BR"/>
              <a:t>Os eram chamados – Minos</a:t>
            </a:r>
          </a:p>
          <a:p>
            <a:r>
              <a:rPr lang="pt-BR"/>
              <a:t>Dando origem a  civilização – Minoica</a:t>
            </a:r>
          </a:p>
          <a:p>
            <a:r>
              <a:rPr lang="pt-BR"/>
              <a:t>As cidades eram planejadas.</a:t>
            </a:r>
          </a:p>
        </p:txBody>
      </p:sp>
      <p:pic>
        <p:nvPicPr>
          <p:cNvPr id="44034" name="Picture 2" descr="http://www.biblioteca.templodeapolo.net/imagens/capas/di-cnossos-p.jpg"/>
          <p:cNvPicPr>
            <a:picLocks noChangeAspect="1" noChangeArrowheads="1"/>
          </p:cNvPicPr>
          <p:nvPr/>
        </p:nvPicPr>
        <p:blipFill rotWithShape="1">
          <a:blip r:embed="rId2" cstate="print"/>
          <a:srcRect l="24125" r="29472" b="1"/>
          <a:stretch/>
        </p:blipFill>
        <p:spPr bwMode="auto">
          <a:xfrm>
            <a:off x="6015427" y="1916318"/>
            <a:ext cx="2351332" cy="347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Período Micênico ou Homérico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4104" y="640081"/>
            <a:ext cx="2683775" cy="5314406"/>
          </a:xfrm>
          <a:prstGeom prst="rect">
            <a:avLst/>
          </a:prstGeom>
          <a:noFill/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dirty="0"/>
              <a:t>Os primeiros povos e os </a:t>
            </a:r>
            <a:r>
              <a:rPr lang="pt-BR" dirty="0" err="1"/>
              <a:t>genos</a:t>
            </a:r>
            <a:r>
              <a:rPr lang="pt-BR" dirty="0"/>
              <a:t> - Clãs</a:t>
            </a:r>
          </a:p>
          <a:p>
            <a:r>
              <a:rPr lang="pt-BR" dirty="0"/>
              <a:t>Aqueus – fundaram a cidade de Micenas – chegaram em 1700.</a:t>
            </a:r>
          </a:p>
          <a:p>
            <a:r>
              <a:rPr lang="pt-BR" dirty="0"/>
              <a:t>Jônicos – 1700 </a:t>
            </a:r>
            <a:r>
              <a:rPr lang="pt-BR" dirty="0" err="1"/>
              <a:t>a.C</a:t>
            </a:r>
            <a:endParaRPr lang="pt-BR" dirty="0"/>
          </a:p>
          <a:p>
            <a:r>
              <a:rPr lang="pt-BR" dirty="0"/>
              <a:t>Eólios – 1700 </a:t>
            </a:r>
            <a:r>
              <a:rPr lang="pt-BR" dirty="0" err="1"/>
              <a:t>a.C</a:t>
            </a:r>
            <a:endParaRPr lang="pt-BR" dirty="0"/>
          </a:p>
          <a:p>
            <a:r>
              <a:rPr lang="pt-BR" dirty="0"/>
              <a:t>Dórios  - 1200 </a:t>
            </a:r>
            <a:r>
              <a:rPr lang="pt-BR" dirty="0" err="1"/>
              <a:t>a.C</a:t>
            </a:r>
            <a:r>
              <a:rPr lang="pt-BR" dirty="0"/>
              <a:t> </a:t>
            </a:r>
            <a:r>
              <a:rPr lang="pt-BR" dirty="0" err="1"/>
              <a:t>Dorios</a:t>
            </a:r>
            <a:endParaRPr lang="pt-BR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Genos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A00ECA2-63DA-4BFD-9E28-55A8D672E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8554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1 Responda: que povos estabeleceram-se no mundo grego durante o período Homérico?</a:t>
            </a:r>
            <a:endParaRPr lang="pt-BR"/>
          </a:p>
          <a:p>
            <a:r>
              <a:rPr lang="pt-BR" dirty="0"/>
              <a:t>2 Explique:</a:t>
            </a:r>
            <a:endParaRPr lang="pt-BR"/>
          </a:p>
          <a:p>
            <a:r>
              <a:rPr lang="pt-BR" dirty="0"/>
              <a:t>A- O que era o </a:t>
            </a:r>
            <a:r>
              <a:rPr lang="pt-BR" dirty="0" err="1"/>
              <a:t>Geno</a:t>
            </a:r>
            <a:r>
              <a:rPr lang="pt-BR" dirty="0"/>
              <a:t>;</a:t>
            </a:r>
            <a:endParaRPr lang="pt-BR"/>
          </a:p>
          <a:p>
            <a:r>
              <a:rPr lang="pt-BR" dirty="0"/>
              <a:t>B – Como era a vida econômica nos </a:t>
            </a:r>
            <a:r>
              <a:rPr lang="pt-BR" dirty="0" err="1"/>
              <a:t>genos</a:t>
            </a:r>
            <a:endParaRPr lang="pt-BR"/>
          </a:p>
          <a:p>
            <a:r>
              <a:rPr lang="pt-BR" dirty="0"/>
              <a:t>C – Como se deu a decadência da estrutura comunitária dos </a:t>
            </a:r>
            <a:r>
              <a:rPr lang="pt-BR" dirty="0" err="1"/>
              <a:t>genos</a:t>
            </a:r>
            <a:r>
              <a:rPr lang="pt-BR" dirty="0"/>
              <a:t>.</a:t>
            </a:r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2446</Words>
  <Application>Microsoft Office PowerPoint</Application>
  <PresentationFormat>Apresentação na tela (4:3)</PresentationFormat>
  <Paragraphs>245</Paragraphs>
  <Slides>57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0" baseType="lpstr">
      <vt:lpstr>Calibri</vt:lpstr>
      <vt:lpstr>Calibri Light</vt:lpstr>
      <vt:lpstr>Retrospectiva</vt:lpstr>
      <vt:lpstr>GRÉCIA ANTIGA</vt:lpstr>
      <vt:lpstr>características</vt:lpstr>
      <vt:lpstr>Apresentação do PowerPoint</vt:lpstr>
      <vt:lpstr>Períodos Históricos</vt:lpstr>
      <vt:lpstr>Questões</vt:lpstr>
      <vt:lpstr>Creta: uma das principais civilizações pré - helenísticas</vt:lpstr>
      <vt:lpstr>Período Micênico ou Homérico</vt:lpstr>
      <vt:lpstr>Genos</vt:lpstr>
      <vt:lpstr>Questões</vt:lpstr>
      <vt:lpstr>Período Arcaico cidades estado colonização grega</vt:lpstr>
      <vt:lpstr>Período Arcaico</vt:lpstr>
      <vt:lpstr>Esparta</vt:lpstr>
      <vt:lpstr>Apresentação do PowerPoint</vt:lpstr>
      <vt:lpstr>Sociedade Espartana</vt:lpstr>
      <vt:lpstr>Poder Politico</vt:lpstr>
      <vt:lpstr>Atenas</vt:lpstr>
      <vt:lpstr>Sociedade</vt:lpstr>
      <vt:lpstr>Evolução política: da monarquia à Democracia</vt:lpstr>
      <vt:lpstr>Democracia grega</vt:lpstr>
      <vt:lpstr>Colonização Grega</vt:lpstr>
      <vt:lpstr>Causas</vt:lpstr>
      <vt:lpstr>Consequências</vt:lpstr>
      <vt:lpstr>Questões</vt:lpstr>
      <vt:lpstr>Apresentação do PowerPoint</vt:lpstr>
      <vt:lpstr>Período Clássico</vt:lpstr>
      <vt:lpstr>Guerras Médicas (492 – 479 a.C)</vt:lpstr>
      <vt:lpstr>Liga de Delos  e Domínio de Atenas</vt:lpstr>
      <vt:lpstr>Guerra do Peloponeso (431 – 404 a.C)</vt:lpstr>
      <vt:lpstr>Hegemonia de Tebas</vt:lpstr>
      <vt:lpstr>Questões</vt:lpstr>
      <vt:lpstr>Período Helenístico</vt:lpstr>
      <vt:lpstr>Questões</vt:lpstr>
      <vt:lpstr>Economia </vt:lpstr>
      <vt:lpstr>Aspectos da economia</vt:lpstr>
      <vt:lpstr>Questões</vt:lpstr>
      <vt:lpstr>Herança cultural Grega</vt:lpstr>
      <vt:lpstr>A influência em diferentes áreas</vt:lpstr>
      <vt:lpstr>Filosofia e ciência</vt:lpstr>
      <vt:lpstr>Sócrates (469 – 399 a.C)</vt:lpstr>
      <vt:lpstr>Sócrates</vt:lpstr>
      <vt:lpstr>Platão </vt:lpstr>
      <vt:lpstr>Platão</vt:lpstr>
      <vt:lpstr>Aristóteles 384 – 322 a.C</vt:lpstr>
      <vt:lpstr>Aristóteles</vt:lpstr>
      <vt:lpstr>Apresentação do PowerPoint</vt:lpstr>
      <vt:lpstr>Artes</vt:lpstr>
      <vt:lpstr>Religião e Mitologia</vt:lpstr>
      <vt:lpstr>Apresentação do PowerPoint</vt:lpstr>
      <vt:lpstr>deuses</vt:lpstr>
      <vt:lpstr>Cultura helenística</vt:lpstr>
      <vt:lpstr>Apresentação do PowerPoint</vt:lpstr>
      <vt:lpstr>A interação cultura com oriente</vt:lpstr>
      <vt:lpstr>Apresentação do PowerPoint</vt:lpstr>
      <vt:lpstr>Para saber mais</vt:lpstr>
      <vt:lpstr>Treinando para o Enem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GRÉCIA ANTIGA</dc:title>
  <dc:creator>BRUNO FERREIRA</dc:creator>
  <cp:lastModifiedBy>BRUNO FERREIRA</cp:lastModifiedBy>
  <cp:revision>1</cp:revision>
  <dcterms:created xsi:type="dcterms:W3CDTF">2019-06-28T02:57:37Z</dcterms:created>
  <dcterms:modified xsi:type="dcterms:W3CDTF">2019-06-28T02:57:52Z</dcterms:modified>
</cp:coreProperties>
</file>